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6" r:id="rId3"/>
  </p:sldMasterIdLst>
  <p:notesMasterIdLst>
    <p:notesMasterId r:id="rId20"/>
  </p:notesMasterIdLst>
  <p:sldIdLst>
    <p:sldId id="258" r:id="rId4"/>
    <p:sldId id="264" r:id="rId5"/>
    <p:sldId id="272" r:id="rId6"/>
    <p:sldId id="273" r:id="rId7"/>
    <p:sldId id="274" r:id="rId8"/>
    <p:sldId id="275" r:id="rId9"/>
    <p:sldId id="279" r:id="rId10"/>
    <p:sldId id="280" r:id="rId11"/>
    <p:sldId id="268" r:id="rId12"/>
    <p:sldId id="287" r:id="rId13"/>
    <p:sldId id="282" r:id="rId14"/>
    <p:sldId id="284" r:id="rId15"/>
    <p:sldId id="276" r:id="rId16"/>
    <p:sldId id="288" r:id="rId17"/>
    <p:sldId id="277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3E86"/>
    <a:srgbClr val="E41D2D"/>
    <a:srgbClr val="008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F8B6E-BB50-4114-B7AB-986A8A13EB4A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B46D5-6AFC-4F78-A794-910835E93C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28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B8CBF8-F9BC-4E9B-8D5A-F3D6DF50666D}" type="slidenum">
              <a:rPr lang="fr-CA">
                <a:solidFill>
                  <a:prstClr val="black"/>
                </a:solidFill>
              </a:rPr>
              <a:pPr/>
              <a:t>3</a:t>
            </a:fld>
            <a:endParaRPr lang="fr-C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0201-289D-4D87-962B-CF8420F9B0BA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81D3-CB17-4DB9-89CB-E693E9E4B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0201-289D-4D87-962B-CF8420F9B0BA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81D3-CB17-4DB9-89CB-E693E9E4B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0201-289D-4D87-962B-CF8420F9B0BA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81D3-CB17-4DB9-89CB-E693E9E4B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398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996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303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2"/>
          </p:nvPr>
        </p:nvSpPr>
        <p:spPr>
          <a:xfrm>
            <a:off x="381000" y="2918464"/>
            <a:ext cx="2286000" cy="1966805"/>
          </a:xfrm>
          <a:custGeom>
            <a:avLst/>
            <a:gdLst>
              <a:gd name="connsiteX0" fmla="*/ 0 w 3552168"/>
              <a:gd name="connsiteY0" fmla="*/ 0 h 1886454"/>
              <a:gd name="connsiteX1" fmla="*/ 3552168 w 3552168"/>
              <a:gd name="connsiteY1" fmla="*/ 0 h 1886454"/>
              <a:gd name="connsiteX2" fmla="*/ 3552168 w 3552168"/>
              <a:gd name="connsiteY2" fmla="*/ 1854875 h 1886454"/>
              <a:gd name="connsiteX3" fmla="*/ 3520589 w 3552168"/>
              <a:gd name="connsiteY3" fmla="*/ 1886454 h 1886454"/>
              <a:gd name="connsiteX4" fmla="*/ 31579 w 3552168"/>
              <a:gd name="connsiteY4" fmla="*/ 1886454 h 1886454"/>
              <a:gd name="connsiteX5" fmla="*/ 0 w 3552168"/>
              <a:gd name="connsiteY5" fmla="*/ 1854875 h 188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2168" h="1886454">
                <a:moveTo>
                  <a:pt x="0" y="0"/>
                </a:moveTo>
                <a:lnTo>
                  <a:pt x="3552168" y="0"/>
                </a:lnTo>
                <a:lnTo>
                  <a:pt x="3552168" y="1854875"/>
                </a:lnTo>
                <a:cubicBezTo>
                  <a:pt x="3552168" y="1872316"/>
                  <a:pt x="3538030" y="1886454"/>
                  <a:pt x="3520589" y="1886454"/>
                </a:cubicBezTo>
                <a:lnTo>
                  <a:pt x="31579" y="1886454"/>
                </a:lnTo>
                <a:cubicBezTo>
                  <a:pt x="14138" y="1886454"/>
                  <a:pt x="0" y="1872316"/>
                  <a:pt x="0" y="18548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39232" y="3127761"/>
            <a:ext cx="5208208" cy="3549051"/>
          </a:xfrm>
          <a:custGeom>
            <a:avLst/>
            <a:gdLst>
              <a:gd name="connsiteX0" fmla="*/ 0 w 5208208"/>
              <a:gd name="connsiteY0" fmla="*/ 0 h 2661788"/>
              <a:gd name="connsiteX1" fmla="*/ 5208208 w 5208208"/>
              <a:gd name="connsiteY1" fmla="*/ 0 h 2661788"/>
              <a:gd name="connsiteX2" fmla="*/ 5208208 w 5208208"/>
              <a:gd name="connsiteY2" fmla="*/ 2617229 h 2661788"/>
              <a:gd name="connsiteX3" fmla="*/ 5161906 w 5208208"/>
              <a:gd name="connsiteY3" fmla="*/ 2661788 h 2661788"/>
              <a:gd name="connsiteX4" fmla="*/ 3804458 w 5208208"/>
              <a:gd name="connsiteY4" fmla="*/ 2661788 h 2661788"/>
              <a:gd name="connsiteX5" fmla="*/ 1184878 w 5208208"/>
              <a:gd name="connsiteY5" fmla="*/ 2661788 h 2661788"/>
              <a:gd name="connsiteX6" fmla="*/ 46302 w 5208208"/>
              <a:gd name="connsiteY6" fmla="*/ 2661788 h 2661788"/>
              <a:gd name="connsiteX7" fmla="*/ 0 w 5208208"/>
              <a:gd name="connsiteY7" fmla="*/ 2617229 h 266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8208" h="2661788">
                <a:moveTo>
                  <a:pt x="0" y="0"/>
                </a:moveTo>
                <a:lnTo>
                  <a:pt x="5208208" y="0"/>
                </a:lnTo>
                <a:lnTo>
                  <a:pt x="5208208" y="2617229"/>
                </a:lnTo>
                <a:cubicBezTo>
                  <a:pt x="5208208" y="2641839"/>
                  <a:pt x="5187478" y="2661788"/>
                  <a:pt x="5161906" y="2661788"/>
                </a:cubicBezTo>
                <a:lnTo>
                  <a:pt x="3804458" y="2661788"/>
                </a:lnTo>
                <a:lnTo>
                  <a:pt x="1184878" y="2661788"/>
                </a:lnTo>
                <a:lnTo>
                  <a:pt x="46302" y="2661788"/>
                </a:lnTo>
                <a:cubicBezTo>
                  <a:pt x="20730" y="2661788"/>
                  <a:pt x="0" y="2641839"/>
                  <a:pt x="0" y="2617229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txBody>
          <a:bodyPr wrap="square" anchor="b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6477000" y="4443648"/>
            <a:ext cx="2667000" cy="2233169"/>
          </a:xfrm>
          <a:custGeom>
            <a:avLst/>
            <a:gdLst>
              <a:gd name="connsiteX0" fmla="*/ 0 w 3552168"/>
              <a:gd name="connsiteY0" fmla="*/ 0 h 1886454"/>
              <a:gd name="connsiteX1" fmla="*/ 3552168 w 3552168"/>
              <a:gd name="connsiteY1" fmla="*/ 0 h 1886454"/>
              <a:gd name="connsiteX2" fmla="*/ 3552168 w 3552168"/>
              <a:gd name="connsiteY2" fmla="*/ 1854875 h 1886454"/>
              <a:gd name="connsiteX3" fmla="*/ 3520589 w 3552168"/>
              <a:gd name="connsiteY3" fmla="*/ 1886454 h 1886454"/>
              <a:gd name="connsiteX4" fmla="*/ 31579 w 3552168"/>
              <a:gd name="connsiteY4" fmla="*/ 1886454 h 1886454"/>
              <a:gd name="connsiteX5" fmla="*/ 0 w 3552168"/>
              <a:gd name="connsiteY5" fmla="*/ 1854875 h 188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2168" h="1886454">
                <a:moveTo>
                  <a:pt x="0" y="0"/>
                </a:moveTo>
                <a:lnTo>
                  <a:pt x="3552168" y="0"/>
                </a:lnTo>
                <a:lnTo>
                  <a:pt x="3552168" y="1854875"/>
                </a:lnTo>
                <a:cubicBezTo>
                  <a:pt x="3552168" y="1872316"/>
                  <a:pt x="3538030" y="1886454"/>
                  <a:pt x="3520589" y="1886454"/>
                </a:cubicBezTo>
                <a:lnTo>
                  <a:pt x="31579" y="1886454"/>
                </a:lnTo>
                <a:cubicBezTo>
                  <a:pt x="14138" y="1886454"/>
                  <a:pt x="0" y="1872316"/>
                  <a:pt x="0" y="18548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57322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4" y="1893572"/>
            <a:ext cx="4572001" cy="4470400"/>
          </a:xfrm>
          <a:custGeom>
            <a:avLst/>
            <a:gdLst>
              <a:gd name="connsiteX0" fmla="*/ 0 w 4572001"/>
              <a:gd name="connsiteY0" fmla="*/ 0 h 3352800"/>
              <a:gd name="connsiteX1" fmla="*/ 4572001 w 4572001"/>
              <a:gd name="connsiteY1" fmla="*/ 0 h 3352800"/>
              <a:gd name="connsiteX2" fmla="*/ 4572001 w 4572001"/>
              <a:gd name="connsiteY2" fmla="*/ 3352800 h 3352800"/>
              <a:gd name="connsiteX3" fmla="*/ 0 w 4572001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1" h="3352800">
                <a:moveTo>
                  <a:pt x="0" y="0"/>
                </a:moveTo>
                <a:lnTo>
                  <a:pt x="4572001" y="0"/>
                </a:lnTo>
                <a:lnTo>
                  <a:pt x="4572001" y="3352800"/>
                </a:lnTo>
                <a:lnTo>
                  <a:pt x="0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6502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86305" y="1866900"/>
            <a:ext cx="4063063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81000" y="1866900"/>
            <a:ext cx="40644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7867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87824" y="1867711"/>
            <a:ext cx="2092091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2479915" y="4137499"/>
            <a:ext cx="2092091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664094" y="4137499"/>
            <a:ext cx="2092091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4572005" y="1867711"/>
            <a:ext cx="2092091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0153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81004" y="1866901"/>
            <a:ext cx="2667001" cy="4508499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3203110" y="1866904"/>
            <a:ext cx="2724151" cy="2254249"/>
          </a:xfrm>
          <a:custGeom>
            <a:avLst/>
            <a:gdLst>
              <a:gd name="connsiteX0" fmla="*/ 0 w 2764956"/>
              <a:gd name="connsiteY0" fmla="*/ 0 h 1690687"/>
              <a:gd name="connsiteX1" fmla="*/ 2764956 w 2764956"/>
              <a:gd name="connsiteY1" fmla="*/ 0 h 1690687"/>
              <a:gd name="connsiteX2" fmla="*/ 2764956 w 2764956"/>
              <a:gd name="connsiteY2" fmla="*/ 1690687 h 1690687"/>
              <a:gd name="connsiteX3" fmla="*/ 0 w 2764956"/>
              <a:gd name="connsiteY3" fmla="*/ 1690687 h 16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956" h="1690687">
                <a:moveTo>
                  <a:pt x="0" y="0"/>
                </a:moveTo>
                <a:lnTo>
                  <a:pt x="2764956" y="0"/>
                </a:lnTo>
                <a:lnTo>
                  <a:pt x="2764956" y="1690687"/>
                </a:lnTo>
                <a:lnTo>
                  <a:pt x="0" y="16906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082367" y="1866901"/>
            <a:ext cx="2667001" cy="4508499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007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0201-289D-4D87-962B-CF8420F9B0BA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81D3-CB17-4DB9-89CB-E693E9E4B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3809998" cy="68580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5060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5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178430"/>
            <a:ext cx="4177364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0" y="455087"/>
            <a:ext cx="4177364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5"/>
          </p:nvPr>
        </p:nvSpPr>
        <p:spPr>
          <a:xfrm>
            <a:off x="3153110" y="2220961"/>
            <a:ext cx="2362200" cy="31496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8" name="Picture Placeholder 31"/>
          <p:cNvSpPr>
            <a:spLocks noGrp="1"/>
          </p:cNvSpPr>
          <p:nvPr>
            <p:ph type="pic" sz="quarter" idx="26"/>
          </p:nvPr>
        </p:nvSpPr>
        <p:spPr>
          <a:xfrm>
            <a:off x="152400" y="2220961"/>
            <a:ext cx="2362200" cy="31496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Picture Placeholder 31"/>
          <p:cNvSpPr>
            <a:spLocks noGrp="1"/>
          </p:cNvSpPr>
          <p:nvPr>
            <p:ph type="pic" sz="quarter" idx="27"/>
          </p:nvPr>
        </p:nvSpPr>
        <p:spPr>
          <a:xfrm>
            <a:off x="1652755" y="177800"/>
            <a:ext cx="2362200" cy="31496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0" name="Picture Placeholder 31"/>
          <p:cNvSpPr>
            <a:spLocks noGrp="1"/>
          </p:cNvSpPr>
          <p:nvPr>
            <p:ph type="pic" sz="quarter" idx="28"/>
          </p:nvPr>
        </p:nvSpPr>
        <p:spPr>
          <a:xfrm>
            <a:off x="1652755" y="3530600"/>
            <a:ext cx="2362200" cy="31496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5889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178430"/>
            <a:ext cx="4177364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0" y="455087"/>
            <a:ext cx="4177364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4" name="Picture Placeholder 83"/>
          <p:cNvSpPr>
            <a:spLocks noGrp="1"/>
          </p:cNvSpPr>
          <p:nvPr>
            <p:ph type="pic" sz="quarter" idx="24"/>
          </p:nvPr>
        </p:nvSpPr>
        <p:spPr>
          <a:xfrm>
            <a:off x="0" y="545083"/>
            <a:ext cx="3060810" cy="2382424"/>
          </a:xfrm>
          <a:custGeom>
            <a:avLst/>
            <a:gdLst>
              <a:gd name="connsiteX0" fmla="*/ 0 w 3878748"/>
              <a:gd name="connsiteY0" fmla="*/ 0 h 2130857"/>
              <a:gd name="connsiteX1" fmla="*/ 3878748 w 3878748"/>
              <a:gd name="connsiteY1" fmla="*/ 0 h 2130857"/>
              <a:gd name="connsiteX2" fmla="*/ 3878748 w 3878748"/>
              <a:gd name="connsiteY2" fmla="*/ 2095186 h 2130857"/>
              <a:gd name="connsiteX3" fmla="*/ 3843077 w 3878748"/>
              <a:gd name="connsiteY3" fmla="*/ 2130857 h 2130857"/>
              <a:gd name="connsiteX4" fmla="*/ 35671 w 3878748"/>
              <a:gd name="connsiteY4" fmla="*/ 2130857 h 2130857"/>
              <a:gd name="connsiteX5" fmla="*/ 0 w 3878748"/>
              <a:gd name="connsiteY5" fmla="*/ 2095186 h 21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748" h="2130857">
                <a:moveTo>
                  <a:pt x="0" y="0"/>
                </a:moveTo>
                <a:lnTo>
                  <a:pt x="3878748" y="0"/>
                </a:lnTo>
                <a:lnTo>
                  <a:pt x="3878748" y="2095186"/>
                </a:lnTo>
                <a:cubicBezTo>
                  <a:pt x="3878748" y="2114887"/>
                  <a:pt x="3862778" y="2130857"/>
                  <a:pt x="3843077" y="2130857"/>
                </a:cubicBezTo>
                <a:lnTo>
                  <a:pt x="35671" y="2130857"/>
                </a:lnTo>
                <a:cubicBezTo>
                  <a:pt x="15970" y="2130857"/>
                  <a:pt x="0" y="2114887"/>
                  <a:pt x="0" y="20951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83" name="Picture Placeholder 82"/>
          <p:cNvSpPr>
            <a:spLocks noGrp="1"/>
          </p:cNvSpPr>
          <p:nvPr>
            <p:ph type="pic" sz="quarter" idx="25"/>
          </p:nvPr>
        </p:nvSpPr>
        <p:spPr>
          <a:xfrm>
            <a:off x="1346145" y="2247863"/>
            <a:ext cx="3060810" cy="2382424"/>
          </a:xfrm>
          <a:custGeom>
            <a:avLst/>
            <a:gdLst>
              <a:gd name="connsiteX0" fmla="*/ 0 w 3878748"/>
              <a:gd name="connsiteY0" fmla="*/ 0 h 2130857"/>
              <a:gd name="connsiteX1" fmla="*/ 3878748 w 3878748"/>
              <a:gd name="connsiteY1" fmla="*/ 0 h 2130857"/>
              <a:gd name="connsiteX2" fmla="*/ 3878748 w 3878748"/>
              <a:gd name="connsiteY2" fmla="*/ 2095186 h 2130857"/>
              <a:gd name="connsiteX3" fmla="*/ 3843077 w 3878748"/>
              <a:gd name="connsiteY3" fmla="*/ 2130857 h 2130857"/>
              <a:gd name="connsiteX4" fmla="*/ 35671 w 3878748"/>
              <a:gd name="connsiteY4" fmla="*/ 2130857 h 2130857"/>
              <a:gd name="connsiteX5" fmla="*/ 0 w 3878748"/>
              <a:gd name="connsiteY5" fmla="*/ 2095186 h 21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748" h="2130857">
                <a:moveTo>
                  <a:pt x="0" y="0"/>
                </a:moveTo>
                <a:lnTo>
                  <a:pt x="3878748" y="0"/>
                </a:lnTo>
                <a:lnTo>
                  <a:pt x="3878748" y="2095186"/>
                </a:lnTo>
                <a:cubicBezTo>
                  <a:pt x="3878748" y="2114887"/>
                  <a:pt x="3862778" y="2130857"/>
                  <a:pt x="3843077" y="2130857"/>
                </a:cubicBezTo>
                <a:lnTo>
                  <a:pt x="35671" y="2130857"/>
                </a:lnTo>
                <a:cubicBezTo>
                  <a:pt x="15970" y="2130857"/>
                  <a:pt x="0" y="2114887"/>
                  <a:pt x="0" y="20951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82" name="Picture Placeholder 81"/>
          <p:cNvSpPr>
            <a:spLocks noGrp="1"/>
          </p:cNvSpPr>
          <p:nvPr>
            <p:ph type="pic" sz="quarter" idx="26"/>
          </p:nvPr>
        </p:nvSpPr>
        <p:spPr>
          <a:xfrm>
            <a:off x="2692290" y="3950643"/>
            <a:ext cx="3060810" cy="2382424"/>
          </a:xfrm>
          <a:custGeom>
            <a:avLst/>
            <a:gdLst>
              <a:gd name="connsiteX0" fmla="*/ 0 w 3878748"/>
              <a:gd name="connsiteY0" fmla="*/ 0 h 2130857"/>
              <a:gd name="connsiteX1" fmla="*/ 3878748 w 3878748"/>
              <a:gd name="connsiteY1" fmla="*/ 0 h 2130857"/>
              <a:gd name="connsiteX2" fmla="*/ 3878748 w 3878748"/>
              <a:gd name="connsiteY2" fmla="*/ 2095186 h 2130857"/>
              <a:gd name="connsiteX3" fmla="*/ 3843077 w 3878748"/>
              <a:gd name="connsiteY3" fmla="*/ 2130857 h 2130857"/>
              <a:gd name="connsiteX4" fmla="*/ 35671 w 3878748"/>
              <a:gd name="connsiteY4" fmla="*/ 2130857 h 2130857"/>
              <a:gd name="connsiteX5" fmla="*/ 0 w 3878748"/>
              <a:gd name="connsiteY5" fmla="*/ 2095186 h 21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748" h="2130857">
                <a:moveTo>
                  <a:pt x="0" y="0"/>
                </a:moveTo>
                <a:lnTo>
                  <a:pt x="3878748" y="0"/>
                </a:lnTo>
                <a:lnTo>
                  <a:pt x="3878748" y="2095186"/>
                </a:lnTo>
                <a:cubicBezTo>
                  <a:pt x="3878748" y="2114887"/>
                  <a:pt x="3862778" y="2130857"/>
                  <a:pt x="3843077" y="2130857"/>
                </a:cubicBezTo>
                <a:lnTo>
                  <a:pt x="35671" y="2130857"/>
                </a:lnTo>
                <a:cubicBezTo>
                  <a:pt x="15970" y="2130857"/>
                  <a:pt x="0" y="2114887"/>
                  <a:pt x="0" y="20951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901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477038"/>
            <a:ext cx="9144000" cy="385959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0341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385959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762000" y="1957013"/>
            <a:ext cx="2540000" cy="385959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0960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03860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94351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385959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94987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508656"/>
            <a:ext cx="9144000" cy="5840693"/>
          </a:xfrm>
          <a:custGeom>
            <a:avLst/>
            <a:gdLst>
              <a:gd name="connsiteX0" fmla="*/ 0 w 9144000"/>
              <a:gd name="connsiteY0" fmla="*/ 0 h 3390900"/>
              <a:gd name="connsiteX1" fmla="*/ 9144000 w 9144000"/>
              <a:gd name="connsiteY1" fmla="*/ 0 h 3390900"/>
              <a:gd name="connsiteX2" fmla="*/ 9144000 w 9144000"/>
              <a:gd name="connsiteY2" fmla="*/ 419518 h 3390900"/>
              <a:gd name="connsiteX3" fmla="*/ 9144000 w 9144000"/>
              <a:gd name="connsiteY3" fmla="*/ 2971383 h 3390900"/>
              <a:gd name="connsiteX4" fmla="*/ 9144000 w 9144000"/>
              <a:gd name="connsiteY4" fmla="*/ 3390900 h 3390900"/>
              <a:gd name="connsiteX5" fmla="*/ 0 w 9144000"/>
              <a:gd name="connsiteY5" fmla="*/ 3390900 h 3390900"/>
              <a:gd name="connsiteX6" fmla="*/ 0 w 9144000"/>
              <a:gd name="connsiteY6" fmla="*/ 2971383 h 3390900"/>
              <a:gd name="connsiteX7" fmla="*/ 0 w 9144000"/>
              <a:gd name="connsiteY7" fmla="*/ 419518 h 339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390900">
                <a:moveTo>
                  <a:pt x="0" y="0"/>
                </a:moveTo>
                <a:lnTo>
                  <a:pt x="9144000" y="0"/>
                </a:lnTo>
                <a:lnTo>
                  <a:pt x="9144000" y="419518"/>
                </a:lnTo>
                <a:lnTo>
                  <a:pt x="9144000" y="2971383"/>
                </a:lnTo>
                <a:lnTo>
                  <a:pt x="9144000" y="3390900"/>
                </a:lnTo>
                <a:lnTo>
                  <a:pt x="0" y="3390900"/>
                </a:lnTo>
                <a:lnTo>
                  <a:pt x="0" y="2971383"/>
                </a:lnTo>
                <a:lnTo>
                  <a:pt x="0" y="41951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26281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058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0201-289D-4D87-962B-CF8420F9B0BA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81D3-CB17-4DB9-89CB-E693E9E4B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0" y="3"/>
            <a:ext cx="4572000" cy="6857999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3421908" y="1895544"/>
            <a:ext cx="2300184" cy="3066912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2569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0" y="3"/>
            <a:ext cx="5257800" cy="6857999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3857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4572000" y="3"/>
            <a:ext cx="4572000" cy="6857999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3421908" y="1895544"/>
            <a:ext cx="2300184" cy="3066912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9624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4572000" y="3"/>
            <a:ext cx="4572000" cy="6857999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3"/>
          </p:nvPr>
        </p:nvSpPr>
        <p:spPr>
          <a:xfrm>
            <a:off x="5435600" y="1532465"/>
            <a:ext cx="2844800" cy="3793067"/>
          </a:xfrm>
          <a:custGeom>
            <a:avLst/>
            <a:gdLst>
              <a:gd name="connsiteX0" fmla="*/ 925204 w 1850408"/>
              <a:gd name="connsiteY0" fmla="*/ 0 h 1850408"/>
              <a:gd name="connsiteX1" fmla="*/ 1850408 w 1850408"/>
              <a:gd name="connsiteY1" fmla="*/ 925204 h 1850408"/>
              <a:gd name="connsiteX2" fmla="*/ 925204 w 1850408"/>
              <a:gd name="connsiteY2" fmla="*/ 1850408 h 1850408"/>
              <a:gd name="connsiteX3" fmla="*/ 0 w 1850408"/>
              <a:gd name="connsiteY3" fmla="*/ 925204 h 18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08" h="1850408">
                <a:moveTo>
                  <a:pt x="925204" y="0"/>
                </a:moveTo>
                <a:lnTo>
                  <a:pt x="1850408" y="925204"/>
                </a:lnTo>
                <a:lnTo>
                  <a:pt x="925204" y="1850408"/>
                </a:lnTo>
                <a:lnTo>
                  <a:pt x="0" y="92520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54000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6083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44"/>
          <p:cNvSpPr>
            <a:spLocks noGrp="1"/>
          </p:cNvSpPr>
          <p:nvPr>
            <p:ph type="pic" sz="quarter" idx="26"/>
          </p:nvPr>
        </p:nvSpPr>
        <p:spPr>
          <a:xfrm>
            <a:off x="0" y="2330559"/>
            <a:ext cx="4648200" cy="3536844"/>
          </a:xfrm>
          <a:custGeom>
            <a:avLst/>
            <a:gdLst>
              <a:gd name="connsiteX0" fmla="*/ 375521 w 4648200"/>
              <a:gd name="connsiteY0" fmla="*/ 2146403 h 2652633"/>
              <a:gd name="connsiteX1" fmla="*/ 4114800 w 4648200"/>
              <a:gd name="connsiteY1" fmla="*/ 2146403 h 2652633"/>
              <a:gd name="connsiteX2" fmla="*/ 3739279 w 4648200"/>
              <a:gd name="connsiteY2" fmla="*/ 2652633 h 2652633"/>
              <a:gd name="connsiteX3" fmla="*/ 0 w 4648200"/>
              <a:gd name="connsiteY3" fmla="*/ 2652633 h 2652633"/>
              <a:gd name="connsiteX4" fmla="*/ 375521 w 4648200"/>
              <a:gd name="connsiteY4" fmla="*/ 1609803 h 2652633"/>
              <a:gd name="connsiteX5" fmla="*/ 4419600 w 4648200"/>
              <a:gd name="connsiteY5" fmla="*/ 1609803 h 2652633"/>
              <a:gd name="connsiteX6" fmla="*/ 4044079 w 4648200"/>
              <a:gd name="connsiteY6" fmla="*/ 2116033 h 2652633"/>
              <a:gd name="connsiteX7" fmla="*/ 0 w 4648200"/>
              <a:gd name="connsiteY7" fmla="*/ 2116033 h 2652633"/>
              <a:gd name="connsiteX8" fmla="*/ 375521 w 4648200"/>
              <a:gd name="connsiteY8" fmla="*/ 1073202 h 2652633"/>
              <a:gd name="connsiteX9" fmla="*/ 4648200 w 4648200"/>
              <a:gd name="connsiteY9" fmla="*/ 1073202 h 2652633"/>
              <a:gd name="connsiteX10" fmla="*/ 4272679 w 4648200"/>
              <a:gd name="connsiteY10" fmla="*/ 1579432 h 2652633"/>
              <a:gd name="connsiteX11" fmla="*/ 0 w 4648200"/>
              <a:gd name="connsiteY11" fmla="*/ 1579432 h 2652633"/>
              <a:gd name="connsiteX12" fmla="*/ 375522 w 4648200"/>
              <a:gd name="connsiteY12" fmla="*/ 536601 h 2652633"/>
              <a:gd name="connsiteX13" fmla="*/ 4419600 w 4648200"/>
              <a:gd name="connsiteY13" fmla="*/ 536601 h 2652633"/>
              <a:gd name="connsiteX14" fmla="*/ 4044079 w 4648200"/>
              <a:gd name="connsiteY14" fmla="*/ 1042831 h 2652633"/>
              <a:gd name="connsiteX15" fmla="*/ 1 w 4648200"/>
              <a:gd name="connsiteY15" fmla="*/ 1042831 h 2652633"/>
              <a:gd name="connsiteX16" fmla="*/ 375521 w 4648200"/>
              <a:gd name="connsiteY16" fmla="*/ 0 h 2652633"/>
              <a:gd name="connsiteX17" fmla="*/ 4114800 w 4648200"/>
              <a:gd name="connsiteY17" fmla="*/ 0 h 2652633"/>
              <a:gd name="connsiteX18" fmla="*/ 3739279 w 4648200"/>
              <a:gd name="connsiteY18" fmla="*/ 506230 h 2652633"/>
              <a:gd name="connsiteX19" fmla="*/ 0 w 4648200"/>
              <a:gd name="connsiteY19" fmla="*/ 506230 h 265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48200" h="2652633">
                <a:moveTo>
                  <a:pt x="375521" y="2146403"/>
                </a:moveTo>
                <a:lnTo>
                  <a:pt x="4114800" y="2146403"/>
                </a:lnTo>
                <a:lnTo>
                  <a:pt x="3739279" y="2652633"/>
                </a:lnTo>
                <a:lnTo>
                  <a:pt x="0" y="2652633"/>
                </a:lnTo>
                <a:close/>
                <a:moveTo>
                  <a:pt x="375521" y="1609803"/>
                </a:moveTo>
                <a:lnTo>
                  <a:pt x="4419600" y="1609803"/>
                </a:lnTo>
                <a:lnTo>
                  <a:pt x="4044079" y="2116033"/>
                </a:lnTo>
                <a:lnTo>
                  <a:pt x="0" y="2116033"/>
                </a:lnTo>
                <a:close/>
                <a:moveTo>
                  <a:pt x="375521" y="1073202"/>
                </a:moveTo>
                <a:lnTo>
                  <a:pt x="4648200" y="1073202"/>
                </a:lnTo>
                <a:lnTo>
                  <a:pt x="4272679" y="1579432"/>
                </a:lnTo>
                <a:lnTo>
                  <a:pt x="0" y="1579432"/>
                </a:lnTo>
                <a:close/>
                <a:moveTo>
                  <a:pt x="375522" y="536601"/>
                </a:moveTo>
                <a:lnTo>
                  <a:pt x="4419600" y="536601"/>
                </a:lnTo>
                <a:lnTo>
                  <a:pt x="4044079" y="1042831"/>
                </a:lnTo>
                <a:lnTo>
                  <a:pt x="1" y="1042831"/>
                </a:lnTo>
                <a:close/>
                <a:moveTo>
                  <a:pt x="375521" y="0"/>
                </a:moveTo>
                <a:lnTo>
                  <a:pt x="4114800" y="0"/>
                </a:lnTo>
                <a:lnTo>
                  <a:pt x="3739279" y="506230"/>
                </a:lnTo>
                <a:lnTo>
                  <a:pt x="0" y="50623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8" name="Picture Placeholder 28"/>
          <p:cNvSpPr>
            <a:spLocks noGrp="1"/>
          </p:cNvSpPr>
          <p:nvPr>
            <p:ph type="pic" sz="quarter" idx="21"/>
          </p:nvPr>
        </p:nvSpPr>
        <p:spPr>
          <a:xfrm>
            <a:off x="1206083" y="2608289"/>
            <a:ext cx="2236034" cy="2981379"/>
          </a:xfrm>
          <a:custGeom>
            <a:avLst/>
            <a:gdLst>
              <a:gd name="connsiteX0" fmla="*/ 925204 w 1850408"/>
              <a:gd name="connsiteY0" fmla="*/ 0 h 1850408"/>
              <a:gd name="connsiteX1" fmla="*/ 1850408 w 1850408"/>
              <a:gd name="connsiteY1" fmla="*/ 925204 h 1850408"/>
              <a:gd name="connsiteX2" fmla="*/ 925204 w 1850408"/>
              <a:gd name="connsiteY2" fmla="*/ 1850408 h 1850408"/>
              <a:gd name="connsiteX3" fmla="*/ 0 w 1850408"/>
              <a:gd name="connsiteY3" fmla="*/ 925204 h 18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08" h="1850408">
                <a:moveTo>
                  <a:pt x="925204" y="0"/>
                </a:moveTo>
                <a:lnTo>
                  <a:pt x="1850408" y="925204"/>
                </a:lnTo>
                <a:lnTo>
                  <a:pt x="925204" y="1850408"/>
                </a:lnTo>
                <a:lnTo>
                  <a:pt x="0" y="92520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7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6046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3835400"/>
            <a:ext cx="9144000" cy="3022600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381000" y="1496181"/>
            <a:ext cx="3530600" cy="4707467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51867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4177367" y="2717801"/>
            <a:ext cx="4966637" cy="2745619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5709450" y="1409436"/>
            <a:ext cx="1902460" cy="2536613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5709450" y="3986108"/>
            <a:ext cx="1902460" cy="2536613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157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26"/>
          </p:nvPr>
        </p:nvSpPr>
        <p:spPr>
          <a:xfrm>
            <a:off x="381000" y="1940560"/>
            <a:ext cx="3263026" cy="4344024"/>
          </a:xfrm>
          <a:custGeom>
            <a:avLst/>
            <a:gdLst>
              <a:gd name="connsiteX0" fmla="*/ 1787563 w 3496317"/>
              <a:gd name="connsiteY0" fmla="*/ 1613138 h 3158968"/>
              <a:gd name="connsiteX1" fmla="*/ 2636265 w 3496317"/>
              <a:gd name="connsiteY1" fmla="*/ 1619161 h 3158968"/>
              <a:gd name="connsiteX2" fmla="*/ 3479505 w 3496317"/>
              <a:gd name="connsiteY2" fmla="*/ 2395075 h 3158968"/>
              <a:gd name="connsiteX3" fmla="*/ 3479506 w 3496317"/>
              <a:gd name="connsiteY3" fmla="*/ 2395075 h 3158968"/>
              <a:gd name="connsiteX4" fmla="*/ 2625340 w 3496317"/>
              <a:gd name="connsiteY4" fmla="*/ 3158944 h 3158968"/>
              <a:gd name="connsiteX5" fmla="*/ 1782100 w 3496317"/>
              <a:gd name="connsiteY5" fmla="*/ 2383030 h 3158968"/>
              <a:gd name="connsiteX6" fmla="*/ 854183 w 3496317"/>
              <a:gd name="connsiteY6" fmla="*/ 1609146 h 3158968"/>
              <a:gd name="connsiteX7" fmla="*/ 1702885 w 3496317"/>
              <a:gd name="connsiteY7" fmla="*/ 1615168 h 3158968"/>
              <a:gd name="connsiteX8" fmla="*/ 1697422 w 3496317"/>
              <a:gd name="connsiteY8" fmla="*/ 2385060 h 3158968"/>
              <a:gd name="connsiteX9" fmla="*/ 843256 w 3496317"/>
              <a:gd name="connsiteY9" fmla="*/ 3148929 h 3158968"/>
              <a:gd name="connsiteX10" fmla="*/ 17 w 3496317"/>
              <a:gd name="connsiteY10" fmla="*/ 2373015 h 3158968"/>
              <a:gd name="connsiteX11" fmla="*/ 854183 w 3496317"/>
              <a:gd name="connsiteY11" fmla="*/ 1609146 h 3158968"/>
              <a:gd name="connsiteX12" fmla="*/ 2653061 w 3496317"/>
              <a:gd name="connsiteY12" fmla="*/ 10039 h 3158968"/>
              <a:gd name="connsiteX13" fmla="*/ 3496300 w 3496317"/>
              <a:gd name="connsiteY13" fmla="*/ 785953 h 3158968"/>
              <a:gd name="connsiteX14" fmla="*/ 2642134 w 3496317"/>
              <a:gd name="connsiteY14" fmla="*/ 1549822 h 3158968"/>
              <a:gd name="connsiteX15" fmla="*/ 1793432 w 3496317"/>
              <a:gd name="connsiteY15" fmla="*/ 1543800 h 3158968"/>
              <a:gd name="connsiteX16" fmla="*/ 1798895 w 3496317"/>
              <a:gd name="connsiteY16" fmla="*/ 773908 h 3158968"/>
              <a:gd name="connsiteX17" fmla="*/ 2653061 w 3496317"/>
              <a:gd name="connsiteY17" fmla="*/ 10039 h 3158968"/>
              <a:gd name="connsiteX18" fmla="*/ 870977 w 3496317"/>
              <a:gd name="connsiteY18" fmla="*/ 24 h 3158968"/>
              <a:gd name="connsiteX19" fmla="*/ 1714217 w 3496317"/>
              <a:gd name="connsiteY19" fmla="*/ 775939 h 3158968"/>
              <a:gd name="connsiteX20" fmla="*/ 1708754 w 3496317"/>
              <a:gd name="connsiteY20" fmla="*/ 1545830 h 3158968"/>
              <a:gd name="connsiteX21" fmla="*/ 860052 w 3496317"/>
              <a:gd name="connsiteY21" fmla="*/ 1539808 h 3158968"/>
              <a:gd name="connsiteX22" fmla="*/ 16813 w 3496317"/>
              <a:gd name="connsiteY22" fmla="*/ 763894 h 3158968"/>
              <a:gd name="connsiteX23" fmla="*/ 16812 w 3496317"/>
              <a:gd name="connsiteY23" fmla="*/ 763894 h 3158968"/>
              <a:gd name="connsiteX24" fmla="*/ 870977 w 3496317"/>
              <a:gd name="connsiteY24" fmla="*/ 24 h 315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96317" h="3158968">
                <a:moveTo>
                  <a:pt x="1787563" y="1613138"/>
                </a:moveTo>
                <a:lnTo>
                  <a:pt x="2636265" y="1619161"/>
                </a:lnTo>
                <a:cubicBezTo>
                  <a:pt x="3104991" y="1622487"/>
                  <a:pt x="3482522" y="1969875"/>
                  <a:pt x="3479505" y="2395075"/>
                </a:cubicBezTo>
                <a:lnTo>
                  <a:pt x="3479506" y="2395075"/>
                </a:lnTo>
                <a:cubicBezTo>
                  <a:pt x="3476489" y="2820274"/>
                  <a:pt x="3094065" y="3162270"/>
                  <a:pt x="2625340" y="3158944"/>
                </a:cubicBezTo>
                <a:cubicBezTo>
                  <a:pt x="2156615" y="3155618"/>
                  <a:pt x="1779083" y="2808229"/>
                  <a:pt x="1782100" y="2383030"/>
                </a:cubicBezTo>
                <a:close/>
                <a:moveTo>
                  <a:pt x="854183" y="1609146"/>
                </a:moveTo>
                <a:lnTo>
                  <a:pt x="1702885" y="1615168"/>
                </a:lnTo>
                <a:lnTo>
                  <a:pt x="1697422" y="2385060"/>
                </a:lnTo>
                <a:cubicBezTo>
                  <a:pt x="1694405" y="2810259"/>
                  <a:pt x="1311981" y="3152255"/>
                  <a:pt x="843256" y="3148929"/>
                </a:cubicBezTo>
                <a:cubicBezTo>
                  <a:pt x="374531" y="3145603"/>
                  <a:pt x="-3000" y="2798215"/>
                  <a:pt x="17" y="2373015"/>
                </a:cubicBezTo>
                <a:cubicBezTo>
                  <a:pt x="3034" y="1947816"/>
                  <a:pt x="385457" y="1605820"/>
                  <a:pt x="854183" y="1609146"/>
                </a:cubicBezTo>
                <a:close/>
                <a:moveTo>
                  <a:pt x="2653061" y="10039"/>
                </a:moveTo>
                <a:cubicBezTo>
                  <a:pt x="3121786" y="13365"/>
                  <a:pt x="3499317" y="360754"/>
                  <a:pt x="3496300" y="785953"/>
                </a:cubicBezTo>
                <a:cubicBezTo>
                  <a:pt x="3493283" y="1211152"/>
                  <a:pt x="3110860" y="1553148"/>
                  <a:pt x="2642134" y="1549822"/>
                </a:cubicBezTo>
                <a:lnTo>
                  <a:pt x="1793432" y="1543800"/>
                </a:lnTo>
                <a:lnTo>
                  <a:pt x="1798895" y="773908"/>
                </a:lnTo>
                <a:cubicBezTo>
                  <a:pt x="1801912" y="348709"/>
                  <a:pt x="2184336" y="6713"/>
                  <a:pt x="2653061" y="10039"/>
                </a:cubicBezTo>
                <a:close/>
                <a:moveTo>
                  <a:pt x="870977" y="24"/>
                </a:moveTo>
                <a:cubicBezTo>
                  <a:pt x="1339703" y="3351"/>
                  <a:pt x="1717234" y="350739"/>
                  <a:pt x="1714217" y="775939"/>
                </a:cubicBezTo>
                <a:lnTo>
                  <a:pt x="1708754" y="1545830"/>
                </a:lnTo>
                <a:lnTo>
                  <a:pt x="860052" y="1539808"/>
                </a:lnTo>
                <a:cubicBezTo>
                  <a:pt x="391327" y="1536482"/>
                  <a:pt x="13795" y="1189093"/>
                  <a:pt x="16813" y="763894"/>
                </a:cubicBezTo>
                <a:lnTo>
                  <a:pt x="16812" y="763894"/>
                </a:lnTo>
                <a:cubicBezTo>
                  <a:pt x="19829" y="338694"/>
                  <a:pt x="402252" y="-3302"/>
                  <a:pt x="870977" y="24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6820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1"/>
          </p:nvPr>
        </p:nvSpPr>
        <p:spPr>
          <a:xfrm flipH="1">
            <a:off x="381004" y="2108204"/>
            <a:ext cx="1759257" cy="1885953"/>
          </a:xfrm>
          <a:custGeom>
            <a:avLst/>
            <a:gdLst>
              <a:gd name="connsiteX0" fmla="*/ 215526 w 1759257"/>
              <a:gd name="connsiteY0" fmla="*/ 767887 h 1414465"/>
              <a:gd name="connsiteX1" fmla="*/ 215526 w 1759257"/>
              <a:gd name="connsiteY1" fmla="*/ 1198939 h 1414465"/>
              <a:gd name="connsiteX2" fmla="*/ 646578 w 1759257"/>
              <a:gd name="connsiteY2" fmla="*/ 1198939 h 1414465"/>
              <a:gd name="connsiteX3" fmla="*/ 431052 w 1759257"/>
              <a:gd name="connsiteY3" fmla="*/ 1414465 h 1414465"/>
              <a:gd name="connsiteX4" fmla="*/ 0 w 1759257"/>
              <a:gd name="connsiteY4" fmla="*/ 1414465 h 1414465"/>
              <a:gd name="connsiteX5" fmla="*/ 0 w 1759257"/>
              <a:gd name="connsiteY5" fmla="*/ 983413 h 1414465"/>
              <a:gd name="connsiteX6" fmla="*/ 215529 w 1759257"/>
              <a:gd name="connsiteY6" fmla="*/ 232875 h 1414465"/>
              <a:gd name="connsiteX7" fmla="*/ 1543730 w 1759257"/>
              <a:gd name="connsiteY7" fmla="*/ 232875 h 1414465"/>
              <a:gd name="connsiteX8" fmla="*/ 1543730 w 1759257"/>
              <a:gd name="connsiteY8" fmla="*/ 1181590 h 1414465"/>
              <a:gd name="connsiteX9" fmla="*/ 1543731 w 1759257"/>
              <a:gd name="connsiteY9" fmla="*/ 1181590 h 1414465"/>
              <a:gd name="connsiteX10" fmla="*/ 1543731 w 1759257"/>
              <a:gd name="connsiteY10" fmla="*/ 750538 h 1414465"/>
              <a:gd name="connsiteX11" fmla="*/ 1759257 w 1759257"/>
              <a:gd name="connsiteY11" fmla="*/ 966064 h 1414465"/>
              <a:gd name="connsiteX12" fmla="*/ 1759257 w 1759257"/>
              <a:gd name="connsiteY12" fmla="*/ 1397116 h 1414465"/>
              <a:gd name="connsiteX13" fmla="*/ 1328205 w 1759257"/>
              <a:gd name="connsiteY13" fmla="*/ 1397116 h 1414465"/>
              <a:gd name="connsiteX14" fmla="*/ 1112679 w 1759257"/>
              <a:gd name="connsiteY14" fmla="*/ 1181590 h 1414465"/>
              <a:gd name="connsiteX15" fmla="*/ 215529 w 1759257"/>
              <a:gd name="connsiteY15" fmla="*/ 1181590 h 1414465"/>
              <a:gd name="connsiteX16" fmla="*/ 1328205 w 1759257"/>
              <a:gd name="connsiteY16" fmla="*/ 14320 h 1414465"/>
              <a:gd name="connsiteX17" fmla="*/ 1759257 w 1759257"/>
              <a:gd name="connsiteY17" fmla="*/ 14320 h 1414465"/>
              <a:gd name="connsiteX18" fmla="*/ 1759257 w 1759257"/>
              <a:gd name="connsiteY18" fmla="*/ 445372 h 1414465"/>
              <a:gd name="connsiteX19" fmla="*/ 1543731 w 1759257"/>
              <a:gd name="connsiteY19" fmla="*/ 660898 h 1414465"/>
              <a:gd name="connsiteX20" fmla="*/ 1543731 w 1759257"/>
              <a:gd name="connsiteY20" fmla="*/ 229846 h 1414465"/>
              <a:gd name="connsiteX21" fmla="*/ 1112679 w 1759257"/>
              <a:gd name="connsiteY21" fmla="*/ 229846 h 1414465"/>
              <a:gd name="connsiteX22" fmla="*/ 1 w 1759257"/>
              <a:gd name="connsiteY22" fmla="*/ 0 h 1414465"/>
              <a:gd name="connsiteX23" fmla="*/ 431053 w 1759257"/>
              <a:gd name="connsiteY23" fmla="*/ 0 h 1414465"/>
              <a:gd name="connsiteX24" fmla="*/ 646579 w 1759257"/>
              <a:gd name="connsiteY24" fmla="*/ 215526 h 1414465"/>
              <a:gd name="connsiteX25" fmla="*/ 215527 w 1759257"/>
              <a:gd name="connsiteY25" fmla="*/ 215526 h 1414465"/>
              <a:gd name="connsiteX26" fmla="*/ 215527 w 1759257"/>
              <a:gd name="connsiteY26" fmla="*/ 646578 h 1414465"/>
              <a:gd name="connsiteX27" fmla="*/ 1 w 1759257"/>
              <a:gd name="connsiteY27" fmla="*/ 431052 h 1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9257" h="1414465">
                <a:moveTo>
                  <a:pt x="215526" y="767887"/>
                </a:moveTo>
                <a:lnTo>
                  <a:pt x="215526" y="1198939"/>
                </a:lnTo>
                <a:lnTo>
                  <a:pt x="646578" y="1198939"/>
                </a:lnTo>
                <a:lnTo>
                  <a:pt x="431052" y="1414465"/>
                </a:lnTo>
                <a:lnTo>
                  <a:pt x="0" y="1414465"/>
                </a:lnTo>
                <a:lnTo>
                  <a:pt x="0" y="983413"/>
                </a:lnTo>
                <a:close/>
                <a:moveTo>
                  <a:pt x="215529" y="232875"/>
                </a:moveTo>
                <a:lnTo>
                  <a:pt x="1543730" y="232875"/>
                </a:lnTo>
                <a:lnTo>
                  <a:pt x="1543730" y="1181590"/>
                </a:lnTo>
                <a:lnTo>
                  <a:pt x="1543731" y="1181590"/>
                </a:lnTo>
                <a:lnTo>
                  <a:pt x="1543731" y="750538"/>
                </a:lnTo>
                <a:lnTo>
                  <a:pt x="1759257" y="966064"/>
                </a:lnTo>
                <a:lnTo>
                  <a:pt x="1759257" y="1397116"/>
                </a:lnTo>
                <a:lnTo>
                  <a:pt x="1328205" y="1397116"/>
                </a:lnTo>
                <a:lnTo>
                  <a:pt x="1112679" y="1181590"/>
                </a:lnTo>
                <a:lnTo>
                  <a:pt x="215529" y="1181590"/>
                </a:lnTo>
                <a:close/>
                <a:moveTo>
                  <a:pt x="1328205" y="14320"/>
                </a:moveTo>
                <a:lnTo>
                  <a:pt x="1759257" y="14320"/>
                </a:lnTo>
                <a:lnTo>
                  <a:pt x="1759257" y="445372"/>
                </a:lnTo>
                <a:lnTo>
                  <a:pt x="1543731" y="660898"/>
                </a:lnTo>
                <a:lnTo>
                  <a:pt x="1543731" y="229846"/>
                </a:lnTo>
                <a:lnTo>
                  <a:pt x="1112679" y="229846"/>
                </a:lnTo>
                <a:close/>
                <a:moveTo>
                  <a:pt x="1" y="0"/>
                </a:moveTo>
                <a:lnTo>
                  <a:pt x="431053" y="0"/>
                </a:lnTo>
                <a:lnTo>
                  <a:pt x="646579" y="215526"/>
                </a:lnTo>
                <a:lnTo>
                  <a:pt x="215527" y="215526"/>
                </a:lnTo>
                <a:lnTo>
                  <a:pt x="215527" y="646578"/>
                </a:lnTo>
                <a:lnTo>
                  <a:pt x="1" y="4310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2584040" y="2108204"/>
            <a:ext cx="1759257" cy="1885953"/>
          </a:xfrm>
          <a:custGeom>
            <a:avLst/>
            <a:gdLst>
              <a:gd name="connsiteX0" fmla="*/ 215526 w 1759257"/>
              <a:gd name="connsiteY0" fmla="*/ 767887 h 1414465"/>
              <a:gd name="connsiteX1" fmla="*/ 215526 w 1759257"/>
              <a:gd name="connsiteY1" fmla="*/ 1198939 h 1414465"/>
              <a:gd name="connsiteX2" fmla="*/ 646578 w 1759257"/>
              <a:gd name="connsiteY2" fmla="*/ 1198939 h 1414465"/>
              <a:gd name="connsiteX3" fmla="*/ 431052 w 1759257"/>
              <a:gd name="connsiteY3" fmla="*/ 1414465 h 1414465"/>
              <a:gd name="connsiteX4" fmla="*/ 0 w 1759257"/>
              <a:gd name="connsiteY4" fmla="*/ 1414465 h 1414465"/>
              <a:gd name="connsiteX5" fmla="*/ 0 w 1759257"/>
              <a:gd name="connsiteY5" fmla="*/ 983413 h 1414465"/>
              <a:gd name="connsiteX6" fmla="*/ 215529 w 1759257"/>
              <a:gd name="connsiteY6" fmla="*/ 232875 h 1414465"/>
              <a:gd name="connsiteX7" fmla="*/ 1543730 w 1759257"/>
              <a:gd name="connsiteY7" fmla="*/ 232875 h 1414465"/>
              <a:gd name="connsiteX8" fmla="*/ 1543730 w 1759257"/>
              <a:gd name="connsiteY8" fmla="*/ 1181590 h 1414465"/>
              <a:gd name="connsiteX9" fmla="*/ 1543731 w 1759257"/>
              <a:gd name="connsiteY9" fmla="*/ 1181590 h 1414465"/>
              <a:gd name="connsiteX10" fmla="*/ 1543731 w 1759257"/>
              <a:gd name="connsiteY10" fmla="*/ 750538 h 1414465"/>
              <a:gd name="connsiteX11" fmla="*/ 1759257 w 1759257"/>
              <a:gd name="connsiteY11" fmla="*/ 966064 h 1414465"/>
              <a:gd name="connsiteX12" fmla="*/ 1759257 w 1759257"/>
              <a:gd name="connsiteY12" fmla="*/ 1397116 h 1414465"/>
              <a:gd name="connsiteX13" fmla="*/ 1328205 w 1759257"/>
              <a:gd name="connsiteY13" fmla="*/ 1397116 h 1414465"/>
              <a:gd name="connsiteX14" fmla="*/ 1112679 w 1759257"/>
              <a:gd name="connsiteY14" fmla="*/ 1181590 h 1414465"/>
              <a:gd name="connsiteX15" fmla="*/ 215529 w 1759257"/>
              <a:gd name="connsiteY15" fmla="*/ 1181590 h 1414465"/>
              <a:gd name="connsiteX16" fmla="*/ 1328205 w 1759257"/>
              <a:gd name="connsiteY16" fmla="*/ 14320 h 1414465"/>
              <a:gd name="connsiteX17" fmla="*/ 1759257 w 1759257"/>
              <a:gd name="connsiteY17" fmla="*/ 14320 h 1414465"/>
              <a:gd name="connsiteX18" fmla="*/ 1759257 w 1759257"/>
              <a:gd name="connsiteY18" fmla="*/ 445372 h 1414465"/>
              <a:gd name="connsiteX19" fmla="*/ 1543731 w 1759257"/>
              <a:gd name="connsiteY19" fmla="*/ 660898 h 1414465"/>
              <a:gd name="connsiteX20" fmla="*/ 1543731 w 1759257"/>
              <a:gd name="connsiteY20" fmla="*/ 229846 h 1414465"/>
              <a:gd name="connsiteX21" fmla="*/ 1112679 w 1759257"/>
              <a:gd name="connsiteY21" fmla="*/ 229846 h 1414465"/>
              <a:gd name="connsiteX22" fmla="*/ 1 w 1759257"/>
              <a:gd name="connsiteY22" fmla="*/ 0 h 1414465"/>
              <a:gd name="connsiteX23" fmla="*/ 431053 w 1759257"/>
              <a:gd name="connsiteY23" fmla="*/ 0 h 1414465"/>
              <a:gd name="connsiteX24" fmla="*/ 646579 w 1759257"/>
              <a:gd name="connsiteY24" fmla="*/ 215526 h 1414465"/>
              <a:gd name="connsiteX25" fmla="*/ 215527 w 1759257"/>
              <a:gd name="connsiteY25" fmla="*/ 215526 h 1414465"/>
              <a:gd name="connsiteX26" fmla="*/ 215527 w 1759257"/>
              <a:gd name="connsiteY26" fmla="*/ 646578 h 1414465"/>
              <a:gd name="connsiteX27" fmla="*/ 1 w 1759257"/>
              <a:gd name="connsiteY27" fmla="*/ 431052 h 1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9257" h="1414465">
                <a:moveTo>
                  <a:pt x="215526" y="767887"/>
                </a:moveTo>
                <a:lnTo>
                  <a:pt x="215526" y="1198939"/>
                </a:lnTo>
                <a:lnTo>
                  <a:pt x="646578" y="1198939"/>
                </a:lnTo>
                <a:lnTo>
                  <a:pt x="431052" y="1414465"/>
                </a:lnTo>
                <a:lnTo>
                  <a:pt x="0" y="1414465"/>
                </a:lnTo>
                <a:lnTo>
                  <a:pt x="0" y="983413"/>
                </a:lnTo>
                <a:close/>
                <a:moveTo>
                  <a:pt x="215529" y="232875"/>
                </a:moveTo>
                <a:lnTo>
                  <a:pt x="1543730" y="232875"/>
                </a:lnTo>
                <a:lnTo>
                  <a:pt x="1543730" y="1181590"/>
                </a:lnTo>
                <a:lnTo>
                  <a:pt x="1543731" y="1181590"/>
                </a:lnTo>
                <a:lnTo>
                  <a:pt x="1543731" y="750538"/>
                </a:lnTo>
                <a:lnTo>
                  <a:pt x="1759257" y="966064"/>
                </a:lnTo>
                <a:lnTo>
                  <a:pt x="1759257" y="1397116"/>
                </a:lnTo>
                <a:lnTo>
                  <a:pt x="1328205" y="1397116"/>
                </a:lnTo>
                <a:lnTo>
                  <a:pt x="1112679" y="1181590"/>
                </a:lnTo>
                <a:lnTo>
                  <a:pt x="215529" y="1181590"/>
                </a:lnTo>
                <a:close/>
                <a:moveTo>
                  <a:pt x="1328205" y="14320"/>
                </a:moveTo>
                <a:lnTo>
                  <a:pt x="1759257" y="14320"/>
                </a:lnTo>
                <a:lnTo>
                  <a:pt x="1759257" y="445372"/>
                </a:lnTo>
                <a:lnTo>
                  <a:pt x="1543731" y="660898"/>
                </a:lnTo>
                <a:lnTo>
                  <a:pt x="1543731" y="229846"/>
                </a:lnTo>
                <a:lnTo>
                  <a:pt x="1112679" y="229846"/>
                </a:lnTo>
                <a:close/>
                <a:moveTo>
                  <a:pt x="1" y="0"/>
                </a:moveTo>
                <a:lnTo>
                  <a:pt x="431053" y="0"/>
                </a:lnTo>
                <a:lnTo>
                  <a:pt x="646579" y="215526"/>
                </a:lnTo>
                <a:lnTo>
                  <a:pt x="215527" y="215526"/>
                </a:lnTo>
                <a:lnTo>
                  <a:pt x="215527" y="646578"/>
                </a:lnTo>
                <a:lnTo>
                  <a:pt x="1" y="4310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3"/>
          </p:nvPr>
        </p:nvSpPr>
        <p:spPr>
          <a:xfrm>
            <a:off x="4787075" y="2108204"/>
            <a:ext cx="1759257" cy="1885953"/>
          </a:xfrm>
          <a:custGeom>
            <a:avLst/>
            <a:gdLst>
              <a:gd name="connsiteX0" fmla="*/ 215526 w 1759257"/>
              <a:gd name="connsiteY0" fmla="*/ 767887 h 1414465"/>
              <a:gd name="connsiteX1" fmla="*/ 215526 w 1759257"/>
              <a:gd name="connsiteY1" fmla="*/ 1198939 h 1414465"/>
              <a:gd name="connsiteX2" fmla="*/ 646578 w 1759257"/>
              <a:gd name="connsiteY2" fmla="*/ 1198939 h 1414465"/>
              <a:gd name="connsiteX3" fmla="*/ 431052 w 1759257"/>
              <a:gd name="connsiteY3" fmla="*/ 1414465 h 1414465"/>
              <a:gd name="connsiteX4" fmla="*/ 0 w 1759257"/>
              <a:gd name="connsiteY4" fmla="*/ 1414465 h 1414465"/>
              <a:gd name="connsiteX5" fmla="*/ 0 w 1759257"/>
              <a:gd name="connsiteY5" fmla="*/ 983413 h 1414465"/>
              <a:gd name="connsiteX6" fmla="*/ 215529 w 1759257"/>
              <a:gd name="connsiteY6" fmla="*/ 232875 h 1414465"/>
              <a:gd name="connsiteX7" fmla="*/ 1543730 w 1759257"/>
              <a:gd name="connsiteY7" fmla="*/ 232875 h 1414465"/>
              <a:gd name="connsiteX8" fmla="*/ 1543730 w 1759257"/>
              <a:gd name="connsiteY8" fmla="*/ 1181590 h 1414465"/>
              <a:gd name="connsiteX9" fmla="*/ 1543731 w 1759257"/>
              <a:gd name="connsiteY9" fmla="*/ 1181590 h 1414465"/>
              <a:gd name="connsiteX10" fmla="*/ 1543731 w 1759257"/>
              <a:gd name="connsiteY10" fmla="*/ 750538 h 1414465"/>
              <a:gd name="connsiteX11" fmla="*/ 1759257 w 1759257"/>
              <a:gd name="connsiteY11" fmla="*/ 966064 h 1414465"/>
              <a:gd name="connsiteX12" fmla="*/ 1759257 w 1759257"/>
              <a:gd name="connsiteY12" fmla="*/ 1397116 h 1414465"/>
              <a:gd name="connsiteX13" fmla="*/ 1328205 w 1759257"/>
              <a:gd name="connsiteY13" fmla="*/ 1397116 h 1414465"/>
              <a:gd name="connsiteX14" fmla="*/ 1112679 w 1759257"/>
              <a:gd name="connsiteY14" fmla="*/ 1181590 h 1414465"/>
              <a:gd name="connsiteX15" fmla="*/ 215529 w 1759257"/>
              <a:gd name="connsiteY15" fmla="*/ 1181590 h 1414465"/>
              <a:gd name="connsiteX16" fmla="*/ 1328205 w 1759257"/>
              <a:gd name="connsiteY16" fmla="*/ 14320 h 1414465"/>
              <a:gd name="connsiteX17" fmla="*/ 1759257 w 1759257"/>
              <a:gd name="connsiteY17" fmla="*/ 14320 h 1414465"/>
              <a:gd name="connsiteX18" fmla="*/ 1759257 w 1759257"/>
              <a:gd name="connsiteY18" fmla="*/ 445372 h 1414465"/>
              <a:gd name="connsiteX19" fmla="*/ 1543731 w 1759257"/>
              <a:gd name="connsiteY19" fmla="*/ 660898 h 1414465"/>
              <a:gd name="connsiteX20" fmla="*/ 1543731 w 1759257"/>
              <a:gd name="connsiteY20" fmla="*/ 229846 h 1414465"/>
              <a:gd name="connsiteX21" fmla="*/ 1112679 w 1759257"/>
              <a:gd name="connsiteY21" fmla="*/ 229846 h 1414465"/>
              <a:gd name="connsiteX22" fmla="*/ 1 w 1759257"/>
              <a:gd name="connsiteY22" fmla="*/ 0 h 1414465"/>
              <a:gd name="connsiteX23" fmla="*/ 431053 w 1759257"/>
              <a:gd name="connsiteY23" fmla="*/ 0 h 1414465"/>
              <a:gd name="connsiteX24" fmla="*/ 646579 w 1759257"/>
              <a:gd name="connsiteY24" fmla="*/ 215526 h 1414465"/>
              <a:gd name="connsiteX25" fmla="*/ 215527 w 1759257"/>
              <a:gd name="connsiteY25" fmla="*/ 215526 h 1414465"/>
              <a:gd name="connsiteX26" fmla="*/ 215527 w 1759257"/>
              <a:gd name="connsiteY26" fmla="*/ 646578 h 1414465"/>
              <a:gd name="connsiteX27" fmla="*/ 1 w 1759257"/>
              <a:gd name="connsiteY27" fmla="*/ 431052 h 1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9257" h="1414465">
                <a:moveTo>
                  <a:pt x="215526" y="767887"/>
                </a:moveTo>
                <a:lnTo>
                  <a:pt x="215526" y="1198939"/>
                </a:lnTo>
                <a:lnTo>
                  <a:pt x="646578" y="1198939"/>
                </a:lnTo>
                <a:lnTo>
                  <a:pt x="431052" y="1414465"/>
                </a:lnTo>
                <a:lnTo>
                  <a:pt x="0" y="1414465"/>
                </a:lnTo>
                <a:lnTo>
                  <a:pt x="0" y="983413"/>
                </a:lnTo>
                <a:close/>
                <a:moveTo>
                  <a:pt x="215529" y="232875"/>
                </a:moveTo>
                <a:lnTo>
                  <a:pt x="1543730" y="232875"/>
                </a:lnTo>
                <a:lnTo>
                  <a:pt x="1543730" y="1181590"/>
                </a:lnTo>
                <a:lnTo>
                  <a:pt x="1543731" y="1181590"/>
                </a:lnTo>
                <a:lnTo>
                  <a:pt x="1543731" y="750538"/>
                </a:lnTo>
                <a:lnTo>
                  <a:pt x="1759257" y="966064"/>
                </a:lnTo>
                <a:lnTo>
                  <a:pt x="1759257" y="1397116"/>
                </a:lnTo>
                <a:lnTo>
                  <a:pt x="1328205" y="1397116"/>
                </a:lnTo>
                <a:lnTo>
                  <a:pt x="1112679" y="1181590"/>
                </a:lnTo>
                <a:lnTo>
                  <a:pt x="215529" y="1181590"/>
                </a:lnTo>
                <a:close/>
                <a:moveTo>
                  <a:pt x="1328205" y="14320"/>
                </a:moveTo>
                <a:lnTo>
                  <a:pt x="1759257" y="14320"/>
                </a:lnTo>
                <a:lnTo>
                  <a:pt x="1759257" y="445372"/>
                </a:lnTo>
                <a:lnTo>
                  <a:pt x="1543731" y="660898"/>
                </a:lnTo>
                <a:lnTo>
                  <a:pt x="1543731" y="229846"/>
                </a:lnTo>
                <a:lnTo>
                  <a:pt x="1112679" y="229846"/>
                </a:lnTo>
                <a:close/>
                <a:moveTo>
                  <a:pt x="1" y="0"/>
                </a:moveTo>
                <a:lnTo>
                  <a:pt x="431053" y="0"/>
                </a:lnTo>
                <a:lnTo>
                  <a:pt x="646579" y="215526"/>
                </a:lnTo>
                <a:lnTo>
                  <a:pt x="215527" y="215526"/>
                </a:lnTo>
                <a:lnTo>
                  <a:pt x="215527" y="646578"/>
                </a:lnTo>
                <a:lnTo>
                  <a:pt x="1" y="4310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4"/>
          </p:nvPr>
        </p:nvSpPr>
        <p:spPr>
          <a:xfrm>
            <a:off x="6990111" y="2108204"/>
            <a:ext cx="1759257" cy="1885953"/>
          </a:xfrm>
          <a:custGeom>
            <a:avLst/>
            <a:gdLst>
              <a:gd name="connsiteX0" fmla="*/ 215526 w 1759257"/>
              <a:gd name="connsiteY0" fmla="*/ 767887 h 1414465"/>
              <a:gd name="connsiteX1" fmla="*/ 215526 w 1759257"/>
              <a:gd name="connsiteY1" fmla="*/ 1198939 h 1414465"/>
              <a:gd name="connsiteX2" fmla="*/ 646578 w 1759257"/>
              <a:gd name="connsiteY2" fmla="*/ 1198939 h 1414465"/>
              <a:gd name="connsiteX3" fmla="*/ 431052 w 1759257"/>
              <a:gd name="connsiteY3" fmla="*/ 1414465 h 1414465"/>
              <a:gd name="connsiteX4" fmla="*/ 0 w 1759257"/>
              <a:gd name="connsiteY4" fmla="*/ 1414465 h 1414465"/>
              <a:gd name="connsiteX5" fmla="*/ 0 w 1759257"/>
              <a:gd name="connsiteY5" fmla="*/ 983413 h 1414465"/>
              <a:gd name="connsiteX6" fmla="*/ 215529 w 1759257"/>
              <a:gd name="connsiteY6" fmla="*/ 232875 h 1414465"/>
              <a:gd name="connsiteX7" fmla="*/ 1543730 w 1759257"/>
              <a:gd name="connsiteY7" fmla="*/ 232875 h 1414465"/>
              <a:gd name="connsiteX8" fmla="*/ 1543730 w 1759257"/>
              <a:gd name="connsiteY8" fmla="*/ 1181590 h 1414465"/>
              <a:gd name="connsiteX9" fmla="*/ 1543731 w 1759257"/>
              <a:gd name="connsiteY9" fmla="*/ 1181590 h 1414465"/>
              <a:gd name="connsiteX10" fmla="*/ 1543731 w 1759257"/>
              <a:gd name="connsiteY10" fmla="*/ 750538 h 1414465"/>
              <a:gd name="connsiteX11" fmla="*/ 1759257 w 1759257"/>
              <a:gd name="connsiteY11" fmla="*/ 966064 h 1414465"/>
              <a:gd name="connsiteX12" fmla="*/ 1759257 w 1759257"/>
              <a:gd name="connsiteY12" fmla="*/ 1397116 h 1414465"/>
              <a:gd name="connsiteX13" fmla="*/ 1328205 w 1759257"/>
              <a:gd name="connsiteY13" fmla="*/ 1397116 h 1414465"/>
              <a:gd name="connsiteX14" fmla="*/ 1112679 w 1759257"/>
              <a:gd name="connsiteY14" fmla="*/ 1181590 h 1414465"/>
              <a:gd name="connsiteX15" fmla="*/ 215529 w 1759257"/>
              <a:gd name="connsiteY15" fmla="*/ 1181590 h 1414465"/>
              <a:gd name="connsiteX16" fmla="*/ 1328205 w 1759257"/>
              <a:gd name="connsiteY16" fmla="*/ 14320 h 1414465"/>
              <a:gd name="connsiteX17" fmla="*/ 1759257 w 1759257"/>
              <a:gd name="connsiteY17" fmla="*/ 14320 h 1414465"/>
              <a:gd name="connsiteX18" fmla="*/ 1759257 w 1759257"/>
              <a:gd name="connsiteY18" fmla="*/ 445372 h 1414465"/>
              <a:gd name="connsiteX19" fmla="*/ 1543731 w 1759257"/>
              <a:gd name="connsiteY19" fmla="*/ 660898 h 1414465"/>
              <a:gd name="connsiteX20" fmla="*/ 1543731 w 1759257"/>
              <a:gd name="connsiteY20" fmla="*/ 229846 h 1414465"/>
              <a:gd name="connsiteX21" fmla="*/ 1112679 w 1759257"/>
              <a:gd name="connsiteY21" fmla="*/ 229846 h 1414465"/>
              <a:gd name="connsiteX22" fmla="*/ 1 w 1759257"/>
              <a:gd name="connsiteY22" fmla="*/ 0 h 1414465"/>
              <a:gd name="connsiteX23" fmla="*/ 431053 w 1759257"/>
              <a:gd name="connsiteY23" fmla="*/ 0 h 1414465"/>
              <a:gd name="connsiteX24" fmla="*/ 646579 w 1759257"/>
              <a:gd name="connsiteY24" fmla="*/ 215526 h 1414465"/>
              <a:gd name="connsiteX25" fmla="*/ 215527 w 1759257"/>
              <a:gd name="connsiteY25" fmla="*/ 215526 h 1414465"/>
              <a:gd name="connsiteX26" fmla="*/ 215527 w 1759257"/>
              <a:gd name="connsiteY26" fmla="*/ 646578 h 1414465"/>
              <a:gd name="connsiteX27" fmla="*/ 1 w 1759257"/>
              <a:gd name="connsiteY27" fmla="*/ 431052 h 1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9257" h="1414465">
                <a:moveTo>
                  <a:pt x="215526" y="767887"/>
                </a:moveTo>
                <a:lnTo>
                  <a:pt x="215526" y="1198939"/>
                </a:lnTo>
                <a:lnTo>
                  <a:pt x="646578" y="1198939"/>
                </a:lnTo>
                <a:lnTo>
                  <a:pt x="431052" y="1414465"/>
                </a:lnTo>
                <a:lnTo>
                  <a:pt x="0" y="1414465"/>
                </a:lnTo>
                <a:lnTo>
                  <a:pt x="0" y="983413"/>
                </a:lnTo>
                <a:close/>
                <a:moveTo>
                  <a:pt x="215529" y="232875"/>
                </a:moveTo>
                <a:lnTo>
                  <a:pt x="1543730" y="232875"/>
                </a:lnTo>
                <a:lnTo>
                  <a:pt x="1543730" y="1181590"/>
                </a:lnTo>
                <a:lnTo>
                  <a:pt x="1543731" y="1181590"/>
                </a:lnTo>
                <a:lnTo>
                  <a:pt x="1543731" y="750538"/>
                </a:lnTo>
                <a:lnTo>
                  <a:pt x="1759257" y="966064"/>
                </a:lnTo>
                <a:lnTo>
                  <a:pt x="1759257" y="1397116"/>
                </a:lnTo>
                <a:lnTo>
                  <a:pt x="1328205" y="1397116"/>
                </a:lnTo>
                <a:lnTo>
                  <a:pt x="1112679" y="1181590"/>
                </a:lnTo>
                <a:lnTo>
                  <a:pt x="215529" y="1181590"/>
                </a:lnTo>
                <a:close/>
                <a:moveTo>
                  <a:pt x="1328205" y="14320"/>
                </a:moveTo>
                <a:lnTo>
                  <a:pt x="1759257" y="14320"/>
                </a:lnTo>
                <a:lnTo>
                  <a:pt x="1759257" y="445372"/>
                </a:lnTo>
                <a:lnTo>
                  <a:pt x="1543731" y="660898"/>
                </a:lnTo>
                <a:lnTo>
                  <a:pt x="1543731" y="229846"/>
                </a:lnTo>
                <a:lnTo>
                  <a:pt x="1112679" y="229846"/>
                </a:lnTo>
                <a:close/>
                <a:moveTo>
                  <a:pt x="1" y="0"/>
                </a:moveTo>
                <a:lnTo>
                  <a:pt x="431053" y="0"/>
                </a:lnTo>
                <a:lnTo>
                  <a:pt x="646579" y="215526"/>
                </a:lnTo>
                <a:lnTo>
                  <a:pt x="215527" y="215526"/>
                </a:lnTo>
                <a:lnTo>
                  <a:pt x="215527" y="646578"/>
                </a:lnTo>
                <a:lnTo>
                  <a:pt x="1" y="4310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92452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0" y="3421212"/>
            <a:ext cx="4572000" cy="3436789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79" name="Picture Placeholder 9"/>
          <p:cNvSpPr>
            <a:spLocks noGrp="1"/>
          </p:cNvSpPr>
          <p:nvPr>
            <p:ph type="pic" sz="quarter" idx="30"/>
          </p:nvPr>
        </p:nvSpPr>
        <p:spPr>
          <a:xfrm>
            <a:off x="4572000" y="0"/>
            <a:ext cx="4572000" cy="3436789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594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0201-289D-4D87-962B-CF8420F9B0BA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81D3-CB17-4DB9-89CB-E693E9E4B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26"/>
          </p:nvPr>
        </p:nvSpPr>
        <p:spPr>
          <a:xfrm>
            <a:off x="3737987" y="2050975"/>
            <a:ext cx="1668026" cy="4142264"/>
          </a:xfrm>
          <a:custGeom>
            <a:avLst/>
            <a:gdLst>
              <a:gd name="connsiteX0" fmla="*/ 1004163 w 1758534"/>
              <a:gd name="connsiteY0" fmla="*/ 2894362 h 3356140"/>
              <a:gd name="connsiteX1" fmla="*/ 1004163 w 1758534"/>
              <a:gd name="connsiteY1" fmla="*/ 2895932 h 3356140"/>
              <a:gd name="connsiteX2" fmla="*/ 1080327 w 1758534"/>
              <a:gd name="connsiteY2" fmla="*/ 2895932 h 3356140"/>
              <a:gd name="connsiteX3" fmla="*/ 754376 w 1758534"/>
              <a:gd name="connsiteY3" fmla="*/ 2894362 h 3356140"/>
              <a:gd name="connsiteX4" fmla="*/ 678210 w 1758534"/>
              <a:gd name="connsiteY4" fmla="*/ 2895932 h 3356140"/>
              <a:gd name="connsiteX5" fmla="*/ 754376 w 1758534"/>
              <a:gd name="connsiteY5" fmla="*/ 2895932 h 3356140"/>
              <a:gd name="connsiteX6" fmla="*/ 1154013 w 1758534"/>
              <a:gd name="connsiteY6" fmla="*/ 1464226 h 3356140"/>
              <a:gd name="connsiteX7" fmla="*/ 629037 w 1758534"/>
              <a:gd name="connsiteY7" fmla="*/ 1604893 h 3356140"/>
              <a:gd name="connsiteX8" fmla="*/ 629037 w 1758534"/>
              <a:gd name="connsiteY8" fmla="*/ 1801170 h 3356140"/>
              <a:gd name="connsiteX9" fmla="*/ 1154013 w 1758534"/>
              <a:gd name="connsiteY9" fmla="*/ 1801170 h 3356140"/>
              <a:gd name="connsiteX10" fmla="*/ 1626826 w 1758534"/>
              <a:gd name="connsiteY10" fmla="*/ 1033862 h 3356140"/>
              <a:gd name="connsiteX11" fmla="*/ 1753295 w 1758534"/>
              <a:gd name="connsiteY11" fmla="*/ 1145602 h 3356140"/>
              <a:gd name="connsiteX12" fmla="*/ 1645347 w 1758534"/>
              <a:gd name="connsiteY12" fmla="*/ 1332574 h 3356140"/>
              <a:gd name="connsiteX13" fmla="*/ 1403800 w 1758534"/>
              <a:gd name="connsiteY13" fmla="*/ 1397296 h 3356140"/>
              <a:gd name="connsiteX14" fmla="*/ 1403800 w 1758534"/>
              <a:gd name="connsiteY14" fmla="*/ 1801170 h 3356140"/>
              <a:gd name="connsiteX15" fmla="*/ 1505182 w 1758534"/>
              <a:gd name="connsiteY15" fmla="*/ 1801170 h 3356140"/>
              <a:gd name="connsiteX16" fmla="*/ 1658265 w 1758534"/>
              <a:gd name="connsiteY16" fmla="*/ 1954253 h 3356140"/>
              <a:gd name="connsiteX17" fmla="*/ 1658265 w 1758534"/>
              <a:gd name="connsiteY17" fmla="*/ 2212573 h 3356140"/>
              <a:gd name="connsiteX18" fmla="*/ 1613428 w 1758534"/>
              <a:gd name="connsiteY18" fmla="*/ 2320819 h 3356140"/>
              <a:gd name="connsiteX19" fmla="*/ 1570186 w 1758534"/>
              <a:gd name="connsiteY19" fmla="*/ 2349974 h 3356140"/>
              <a:gd name="connsiteX20" fmla="*/ 1580164 w 1758534"/>
              <a:gd name="connsiteY20" fmla="*/ 2349780 h 3356140"/>
              <a:gd name="connsiteX21" fmla="*/ 1395999 w 1758534"/>
              <a:gd name="connsiteY21" fmla="*/ 2603802 h 3356140"/>
              <a:gd name="connsiteX22" fmla="*/ 1380122 w 1758534"/>
              <a:gd name="connsiteY22" fmla="*/ 2854648 h 3356140"/>
              <a:gd name="connsiteX23" fmla="*/ 1316617 w 1758534"/>
              <a:gd name="connsiteY23" fmla="*/ 2902277 h 3356140"/>
              <a:gd name="connsiteX24" fmla="*/ 1234060 w 1758534"/>
              <a:gd name="connsiteY24" fmla="*/ 2899102 h 3356140"/>
              <a:gd name="connsiteX25" fmla="*/ 1222423 w 1758534"/>
              <a:gd name="connsiteY25" fmla="*/ 2898862 h 3356140"/>
              <a:gd name="connsiteX26" fmla="*/ 1240662 w 1758534"/>
              <a:gd name="connsiteY26" fmla="*/ 2902544 h 3356140"/>
              <a:gd name="connsiteX27" fmla="*/ 1292051 w 1758534"/>
              <a:gd name="connsiteY27" fmla="*/ 2980073 h 3356140"/>
              <a:gd name="connsiteX28" fmla="*/ 1207910 w 1758534"/>
              <a:gd name="connsiteY28" fmla="*/ 3064214 h 3356140"/>
              <a:gd name="connsiteX29" fmla="*/ 1292051 w 1758534"/>
              <a:gd name="connsiteY29" fmla="*/ 3148355 h 3356140"/>
              <a:gd name="connsiteX30" fmla="*/ 1207910 w 1758534"/>
              <a:gd name="connsiteY30" fmla="*/ 3232496 h 3356140"/>
              <a:gd name="connsiteX31" fmla="*/ 1047633 w 1758534"/>
              <a:gd name="connsiteY31" fmla="*/ 3232496 h 3356140"/>
              <a:gd name="connsiteX32" fmla="*/ 1109055 w 1758534"/>
              <a:gd name="connsiteY32" fmla="*/ 3293918 h 3356140"/>
              <a:gd name="connsiteX33" fmla="*/ 1109054 w 1758534"/>
              <a:gd name="connsiteY33" fmla="*/ 3293918 h 3356140"/>
              <a:gd name="connsiteX34" fmla="*/ 1047632 w 1758534"/>
              <a:gd name="connsiteY34" fmla="*/ 3355340 h 3356140"/>
              <a:gd name="connsiteX35" fmla="*/ 1004163 w 1758534"/>
              <a:gd name="connsiteY35" fmla="*/ 3355340 h 3356140"/>
              <a:gd name="connsiteX36" fmla="*/ 1004163 w 1758534"/>
              <a:gd name="connsiteY36" fmla="*/ 3356140 h 3356140"/>
              <a:gd name="connsiteX37" fmla="*/ 754376 w 1758534"/>
              <a:gd name="connsiteY37" fmla="*/ 3356140 h 3356140"/>
              <a:gd name="connsiteX38" fmla="*/ 754376 w 1758534"/>
              <a:gd name="connsiteY38" fmla="*/ 3355339 h 3356140"/>
              <a:gd name="connsiteX39" fmla="*/ 710899 w 1758534"/>
              <a:gd name="connsiteY39" fmla="*/ 3355339 h 3356140"/>
              <a:gd name="connsiteX40" fmla="*/ 654304 w 1758534"/>
              <a:gd name="connsiteY40" fmla="*/ 3317825 h 3356140"/>
              <a:gd name="connsiteX41" fmla="*/ 649477 w 1758534"/>
              <a:gd name="connsiteY41" fmla="*/ 3293918 h 3356140"/>
              <a:gd name="connsiteX42" fmla="*/ 654304 w 1758534"/>
              <a:gd name="connsiteY42" fmla="*/ 3270010 h 3356140"/>
              <a:gd name="connsiteX43" fmla="*/ 710899 w 1758534"/>
              <a:gd name="connsiteY43" fmla="*/ 3232496 h 3356140"/>
              <a:gd name="connsiteX44" fmla="*/ 550623 w 1758534"/>
              <a:gd name="connsiteY44" fmla="*/ 3232496 h 3356140"/>
              <a:gd name="connsiteX45" fmla="*/ 466482 w 1758534"/>
              <a:gd name="connsiteY45" fmla="*/ 3148355 h 3356140"/>
              <a:gd name="connsiteX46" fmla="*/ 550623 w 1758534"/>
              <a:gd name="connsiteY46" fmla="*/ 3064214 h 3356140"/>
              <a:gd name="connsiteX47" fmla="*/ 466482 w 1758534"/>
              <a:gd name="connsiteY47" fmla="*/ 2980073 h 3356140"/>
              <a:gd name="connsiteX48" fmla="*/ 517872 w 1758534"/>
              <a:gd name="connsiteY48" fmla="*/ 2902544 h 3356140"/>
              <a:gd name="connsiteX49" fmla="*/ 536110 w 1758534"/>
              <a:gd name="connsiteY49" fmla="*/ 2898862 h 3356140"/>
              <a:gd name="connsiteX50" fmla="*/ 524474 w 1758534"/>
              <a:gd name="connsiteY50" fmla="*/ 2899102 h 3356140"/>
              <a:gd name="connsiteX51" fmla="*/ 441917 w 1758534"/>
              <a:gd name="connsiteY51" fmla="*/ 2902277 h 3356140"/>
              <a:gd name="connsiteX52" fmla="*/ 378412 w 1758534"/>
              <a:gd name="connsiteY52" fmla="*/ 2854648 h 3356140"/>
              <a:gd name="connsiteX53" fmla="*/ 362535 w 1758534"/>
              <a:gd name="connsiteY53" fmla="*/ 2603802 h 3356140"/>
              <a:gd name="connsiteX54" fmla="*/ 178370 w 1758534"/>
              <a:gd name="connsiteY54" fmla="*/ 2349780 h 3356140"/>
              <a:gd name="connsiteX55" fmla="*/ 188347 w 1758534"/>
              <a:gd name="connsiteY55" fmla="*/ 2349974 h 3356140"/>
              <a:gd name="connsiteX56" fmla="*/ 145105 w 1758534"/>
              <a:gd name="connsiteY56" fmla="*/ 2320819 h 3356140"/>
              <a:gd name="connsiteX57" fmla="*/ 100268 w 1758534"/>
              <a:gd name="connsiteY57" fmla="*/ 2212573 h 3356140"/>
              <a:gd name="connsiteX58" fmla="*/ 100268 w 1758534"/>
              <a:gd name="connsiteY58" fmla="*/ 1954253 h 3356140"/>
              <a:gd name="connsiteX59" fmla="*/ 253351 w 1758534"/>
              <a:gd name="connsiteY59" fmla="*/ 1801170 h 3356140"/>
              <a:gd name="connsiteX60" fmla="*/ 379250 w 1758534"/>
              <a:gd name="connsiteY60" fmla="*/ 1801170 h 3356140"/>
              <a:gd name="connsiteX61" fmla="*/ 379250 w 1758534"/>
              <a:gd name="connsiteY61" fmla="*/ 1671823 h 3356140"/>
              <a:gd name="connsiteX62" fmla="*/ 192211 w 1758534"/>
              <a:gd name="connsiteY62" fmla="*/ 1721940 h 3356140"/>
              <a:gd name="connsiteX63" fmla="*/ 5239 w 1758534"/>
              <a:gd name="connsiteY63" fmla="*/ 1613992 h 3356140"/>
              <a:gd name="connsiteX64" fmla="*/ 113187 w 1758534"/>
              <a:gd name="connsiteY64" fmla="*/ 1427020 h 3356140"/>
              <a:gd name="connsiteX65" fmla="*/ 1566323 w 1758534"/>
              <a:gd name="connsiteY65" fmla="*/ 1037654 h 3356140"/>
              <a:gd name="connsiteX66" fmla="*/ 1626826 w 1758534"/>
              <a:gd name="connsiteY66" fmla="*/ 1033862 h 3356140"/>
              <a:gd name="connsiteX67" fmla="*/ 1626826 w 1758534"/>
              <a:gd name="connsiteY67" fmla="*/ 631379 h 3356140"/>
              <a:gd name="connsiteX68" fmla="*/ 1753295 w 1758534"/>
              <a:gd name="connsiteY68" fmla="*/ 743119 h 3356140"/>
              <a:gd name="connsiteX69" fmla="*/ 1645347 w 1758534"/>
              <a:gd name="connsiteY69" fmla="*/ 930091 h 3356140"/>
              <a:gd name="connsiteX70" fmla="*/ 192211 w 1758534"/>
              <a:gd name="connsiteY70" fmla="*/ 1319457 h 3356140"/>
              <a:gd name="connsiteX71" fmla="*/ 5239 w 1758534"/>
              <a:gd name="connsiteY71" fmla="*/ 1211509 h 3356140"/>
              <a:gd name="connsiteX72" fmla="*/ 113187 w 1758534"/>
              <a:gd name="connsiteY72" fmla="*/ 1024537 h 3356140"/>
              <a:gd name="connsiteX73" fmla="*/ 1566323 w 1758534"/>
              <a:gd name="connsiteY73" fmla="*/ 635171 h 3356140"/>
              <a:gd name="connsiteX74" fmla="*/ 1626826 w 1758534"/>
              <a:gd name="connsiteY74" fmla="*/ 631379 h 3356140"/>
              <a:gd name="connsiteX75" fmla="*/ 1626826 w 1758534"/>
              <a:gd name="connsiteY75" fmla="*/ 214961 h 3356140"/>
              <a:gd name="connsiteX76" fmla="*/ 1753295 w 1758534"/>
              <a:gd name="connsiteY76" fmla="*/ 326701 h 3356140"/>
              <a:gd name="connsiteX77" fmla="*/ 1645347 w 1758534"/>
              <a:gd name="connsiteY77" fmla="*/ 513673 h 3356140"/>
              <a:gd name="connsiteX78" fmla="*/ 192211 w 1758534"/>
              <a:gd name="connsiteY78" fmla="*/ 903039 h 3356140"/>
              <a:gd name="connsiteX79" fmla="*/ 5239 w 1758534"/>
              <a:gd name="connsiteY79" fmla="*/ 795091 h 3356140"/>
              <a:gd name="connsiteX80" fmla="*/ 113187 w 1758534"/>
              <a:gd name="connsiteY80" fmla="*/ 608119 h 3356140"/>
              <a:gd name="connsiteX81" fmla="*/ 1566323 w 1758534"/>
              <a:gd name="connsiteY81" fmla="*/ 218753 h 3356140"/>
              <a:gd name="connsiteX82" fmla="*/ 1626826 w 1758534"/>
              <a:gd name="connsiteY82" fmla="*/ 214961 h 3356140"/>
              <a:gd name="connsiteX83" fmla="*/ 921576 w 1758534"/>
              <a:gd name="connsiteY83" fmla="*/ 1448 h 3356140"/>
              <a:gd name="connsiteX84" fmla="*/ 1048045 w 1758534"/>
              <a:gd name="connsiteY84" fmla="*/ 113188 h 3356140"/>
              <a:gd name="connsiteX85" fmla="*/ 940097 w 1758534"/>
              <a:gd name="connsiteY85" fmla="*/ 300160 h 3356140"/>
              <a:gd name="connsiteX86" fmla="*/ 192213 w 1758534"/>
              <a:gd name="connsiteY86" fmla="*/ 500554 h 3356140"/>
              <a:gd name="connsiteX87" fmla="*/ 5241 w 1758534"/>
              <a:gd name="connsiteY87" fmla="*/ 392606 h 3356140"/>
              <a:gd name="connsiteX88" fmla="*/ 113189 w 1758534"/>
              <a:gd name="connsiteY88" fmla="*/ 205634 h 3356140"/>
              <a:gd name="connsiteX89" fmla="*/ 861073 w 1758534"/>
              <a:gd name="connsiteY89" fmla="*/ 5239 h 3356140"/>
              <a:gd name="connsiteX90" fmla="*/ 921576 w 1758534"/>
              <a:gd name="connsiteY90" fmla="*/ 1448 h 335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758534" h="3356140">
                <a:moveTo>
                  <a:pt x="1004163" y="2894362"/>
                </a:moveTo>
                <a:lnTo>
                  <a:pt x="1004163" y="2895932"/>
                </a:lnTo>
                <a:lnTo>
                  <a:pt x="1080327" y="2895932"/>
                </a:lnTo>
                <a:close/>
                <a:moveTo>
                  <a:pt x="754376" y="2894362"/>
                </a:moveTo>
                <a:lnTo>
                  <a:pt x="678210" y="2895932"/>
                </a:lnTo>
                <a:lnTo>
                  <a:pt x="754376" y="2895932"/>
                </a:lnTo>
                <a:close/>
                <a:moveTo>
                  <a:pt x="1154013" y="1464226"/>
                </a:moveTo>
                <a:lnTo>
                  <a:pt x="629037" y="1604893"/>
                </a:lnTo>
                <a:lnTo>
                  <a:pt x="629037" y="1801170"/>
                </a:lnTo>
                <a:lnTo>
                  <a:pt x="1154013" y="1801170"/>
                </a:lnTo>
                <a:close/>
                <a:moveTo>
                  <a:pt x="1626826" y="1033862"/>
                </a:moveTo>
                <a:cubicBezTo>
                  <a:pt x="1685750" y="1042066"/>
                  <a:pt x="1736929" y="1084522"/>
                  <a:pt x="1753295" y="1145602"/>
                </a:cubicBezTo>
                <a:cubicBezTo>
                  <a:pt x="1775117" y="1227042"/>
                  <a:pt x="1726787" y="1310752"/>
                  <a:pt x="1645347" y="1332574"/>
                </a:cubicBezTo>
                <a:lnTo>
                  <a:pt x="1403800" y="1397296"/>
                </a:lnTo>
                <a:lnTo>
                  <a:pt x="1403800" y="1801170"/>
                </a:lnTo>
                <a:lnTo>
                  <a:pt x="1505182" y="1801170"/>
                </a:lnTo>
                <a:cubicBezTo>
                  <a:pt x="1589727" y="1801170"/>
                  <a:pt x="1658265" y="1869708"/>
                  <a:pt x="1658265" y="1954253"/>
                </a:cubicBezTo>
                <a:lnTo>
                  <a:pt x="1658265" y="2212573"/>
                </a:lnTo>
                <a:cubicBezTo>
                  <a:pt x="1658265" y="2254846"/>
                  <a:pt x="1641131" y="2293116"/>
                  <a:pt x="1613428" y="2320819"/>
                </a:cubicBezTo>
                <a:lnTo>
                  <a:pt x="1570186" y="2349974"/>
                </a:lnTo>
                <a:lnTo>
                  <a:pt x="1580164" y="2349780"/>
                </a:lnTo>
                <a:lnTo>
                  <a:pt x="1395999" y="2603802"/>
                </a:lnTo>
                <a:lnTo>
                  <a:pt x="1380122" y="2854648"/>
                </a:lnTo>
                <a:lnTo>
                  <a:pt x="1316617" y="2902277"/>
                </a:lnTo>
                <a:lnTo>
                  <a:pt x="1234060" y="2899102"/>
                </a:lnTo>
                <a:lnTo>
                  <a:pt x="1222423" y="2898862"/>
                </a:lnTo>
                <a:lnTo>
                  <a:pt x="1240662" y="2902544"/>
                </a:lnTo>
                <a:cubicBezTo>
                  <a:pt x="1270861" y="2915318"/>
                  <a:pt x="1292051" y="2945221"/>
                  <a:pt x="1292051" y="2980073"/>
                </a:cubicBezTo>
                <a:cubicBezTo>
                  <a:pt x="1292051" y="3026543"/>
                  <a:pt x="1254380" y="3064214"/>
                  <a:pt x="1207910" y="3064214"/>
                </a:cubicBezTo>
                <a:cubicBezTo>
                  <a:pt x="1254380" y="3064214"/>
                  <a:pt x="1292051" y="3101885"/>
                  <a:pt x="1292051" y="3148355"/>
                </a:cubicBezTo>
                <a:cubicBezTo>
                  <a:pt x="1292051" y="3194825"/>
                  <a:pt x="1254380" y="3232496"/>
                  <a:pt x="1207910" y="3232496"/>
                </a:cubicBezTo>
                <a:lnTo>
                  <a:pt x="1047633" y="3232496"/>
                </a:lnTo>
                <a:cubicBezTo>
                  <a:pt x="1081555" y="3232496"/>
                  <a:pt x="1109055" y="3259996"/>
                  <a:pt x="1109055" y="3293918"/>
                </a:cubicBezTo>
                <a:lnTo>
                  <a:pt x="1109054" y="3293918"/>
                </a:lnTo>
                <a:cubicBezTo>
                  <a:pt x="1109054" y="3327840"/>
                  <a:pt x="1081554" y="3355340"/>
                  <a:pt x="1047632" y="3355340"/>
                </a:cubicBezTo>
                <a:lnTo>
                  <a:pt x="1004163" y="3355340"/>
                </a:lnTo>
                <a:lnTo>
                  <a:pt x="1004163" y="3356140"/>
                </a:lnTo>
                <a:lnTo>
                  <a:pt x="754376" y="3356140"/>
                </a:lnTo>
                <a:lnTo>
                  <a:pt x="754376" y="3355339"/>
                </a:lnTo>
                <a:lnTo>
                  <a:pt x="710899" y="3355339"/>
                </a:lnTo>
                <a:cubicBezTo>
                  <a:pt x="685458" y="3355339"/>
                  <a:pt x="663629" y="3339870"/>
                  <a:pt x="654304" y="3317825"/>
                </a:cubicBezTo>
                <a:lnTo>
                  <a:pt x="649477" y="3293918"/>
                </a:lnTo>
                <a:lnTo>
                  <a:pt x="654304" y="3270010"/>
                </a:lnTo>
                <a:cubicBezTo>
                  <a:pt x="663629" y="3247965"/>
                  <a:pt x="685458" y="3232496"/>
                  <a:pt x="710899" y="3232496"/>
                </a:cubicBezTo>
                <a:lnTo>
                  <a:pt x="550623" y="3232496"/>
                </a:lnTo>
                <a:cubicBezTo>
                  <a:pt x="504153" y="3232496"/>
                  <a:pt x="466482" y="3194825"/>
                  <a:pt x="466482" y="3148355"/>
                </a:cubicBezTo>
                <a:cubicBezTo>
                  <a:pt x="466482" y="3101885"/>
                  <a:pt x="504153" y="3064214"/>
                  <a:pt x="550623" y="3064214"/>
                </a:cubicBezTo>
                <a:cubicBezTo>
                  <a:pt x="504153" y="3064214"/>
                  <a:pt x="466482" y="3026543"/>
                  <a:pt x="466482" y="2980073"/>
                </a:cubicBezTo>
                <a:cubicBezTo>
                  <a:pt x="466482" y="2945221"/>
                  <a:pt x="487672" y="2915318"/>
                  <a:pt x="517872" y="2902544"/>
                </a:cubicBezTo>
                <a:lnTo>
                  <a:pt x="536110" y="2898862"/>
                </a:lnTo>
                <a:lnTo>
                  <a:pt x="524474" y="2899102"/>
                </a:lnTo>
                <a:lnTo>
                  <a:pt x="441917" y="2902277"/>
                </a:lnTo>
                <a:lnTo>
                  <a:pt x="378412" y="2854648"/>
                </a:lnTo>
                <a:lnTo>
                  <a:pt x="362535" y="2603802"/>
                </a:lnTo>
                <a:lnTo>
                  <a:pt x="178370" y="2349780"/>
                </a:lnTo>
                <a:lnTo>
                  <a:pt x="188347" y="2349974"/>
                </a:lnTo>
                <a:lnTo>
                  <a:pt x="145105" y="2320819"/>
                </a:lnTo>
                <a:cubicBezTo>
                  <a:pt x="117402" y="2293116"/>
                  <a:pt x="100268" y="2254846"/>
                  <a:pt x="100268" y="2212573"/>
                </a:cubicBezTo>
                <a:lnTo>
                  <a:pt x="100268" y="1954253"/>
                </a:lnTo>
                <a:cubicBezTo>
                  <a:pt x="100268" y="1869708"/>
                  <a:pt x="168806" y="1801170"/>
                  <a:pt x="253351" y="1801170"/>
                </a:cubicBezTo>
                <a:lnTo>
                  <a:pt x="379250" y="1801170"/>
                </a:lnTo>
                <a:lnTo>
                  <a:pt x="379250" y="1671823"/>
                </a:lnTo>
                <a:lnTo>
                  <a:pt x="192211" y="1721940"/>
                </a:lnTo>
                <a:cubicBezTo>
                  <a:pt x="110771" y="1743762"/>
                  <a:pt x="27061" y="1695432"/>
                  <a:pt x="5239" y="1613992"/>
                </a:cubicBezTo>
                <a:cubicBezTo>
                  <a:pt x="-16583" y="1532552"/>
                  <a:pt x="31747" y="1448842"/>
                  <a:pt x="113187" y="1427020"/>
                </a:cubicBezTo>
                <a:lnTo>
                  <a:pt x="1566323" y="1037654"/>
                </a:lnTo>
                <a:cubicBezTo>
                  <a:pt x="1586683" y="1032198"/>
                  <a:pt x="1607185" y="1031127"/>
                  <a:pt x="1626826" y="1033862"/>
                </a:cubicBezTo>
                <a:close/>
                <a:moveTo>
                  <a:pt x="1626826" y="631379"/>
                </a:moveTo>
                <a:cubicBezTo>
                  <a:pt x="1685750" y="639583"/>
                  <a:pt x="1736929" y="682039"/>
                  <a:pt x="1753295" y="743119"/>
                </a:cubicBezTo>
                <a:cubicBezTo>
                  <a:pt x="1775117" y="824559"/>
                  <a:pt x="1726787" y="908269"/>
                  <a:pt x="1645347" y="930091"/>
                </a:cubicBezTo>
                <a:lnTo>
                  <a:pt x="192211" y="1319457"/>
                </a:lnTo>
                <a:cubicBezTo>
                  <a:pt x="110771" y="1341279"/>
                  <a:pt x="27061" y="1292949"/>
                  <a:pt x="5239" y="1211509"/>
                </a:cubicBezTo>
                <a:cubicBezTo>
                  <a:pt x="-16583" y="1130069"/>
                  <a:pt x="31747" y="1046359"/>
                  <a:pt x="113187" y="1024537"/>
                </a:cubicBezTo>
                <a:lnTo>
                  <a:pt x="1566323" y="635171"/>
                </a:lnTo>
                <a:cubicBezTo>
                  <a:pt x="1586683" y="629715"/>
                  <a:pt x="1607185" y="628644"/>
                  <a:pt x="1626826" y="631379"/>
                </a:cubicBezTo>
                <a:close/>
                <a:moveTo>
                  <a:pt x="1626826" y="214961"/>
                </a:moveTo>
                <a:cubicBezTo>
                  <a:pt x="1685750" y="223165"/>
                  <a:pt x="1736929" y="265621"/>
                  <a:pt x="1753295" y="326701"/>
                </a:cubicBezTo>
                <a:cubicBezTo>
                  <a:pt x="1775117" y="408141"/>
                  <a:pt x="1726787" y="491851"/>
                  <a:pt x="1645347" y="513673"/>
                </a:cubicBezTo>
                <a:lnTo>
                  <a:pt x="192211" y="903039"/>
                </a:lnTo>
                <a:cubicBezTo>
                  <a:pt x="110771" y="924861"/>
                  <a:pt x="27061" y="876531"/>
                  <a:pt x="5239" y="795091"/>
                </a:cubicBezTo>
                <a:cubicBezTo>
                  <a:pt x="-16583" y="713651"/>
                  <a:pt x="31747" y="629941"/>
                  <a:pt x="113187" y="608119"/>
                </a:cubicBezTo>
                <a:lnTo>
                  <a:pt x="1566323" y="218753"/>
                </a:lnTo>
                <a:cubicBezTo>
                  <a:pt x="1586683" y="213297"/>
                  <a:pt x="1607185" y="212226"/>
                  <a:pt x="1626826" y="214961"/>
                </a:cubicBezTo>
                <a:close/>
                <a:moveTo>
                  <a:pt x="921576" y="1448"/>
                </a:moveTo>
                <a:cubicBezTo>
                  <a:pt x="980500" y="9652"/>
                  <a:pt x="1031679" y="52108"/>
                  <a:pt x="1048045" y="113188"/>
                </a:cubicBezTo>
                <a:cubicBezTo>
                  <a:pt x="1069867" y="194628"/>
                  <a:pt x="1021537" y="278338"/>
                  <a:pt x="940097" y="300160"/>
                </a:cubicBezTo>
                <a:lnTo>
                  <a:pt x="192213" y="500554"/>
                </a:lnTo>
                <a:cubicBezTo>
                  <a:pt x="110773" y="522376"/>
                  <a:pt x="27063" y="474046"/>
                  <a:pt x="5241" y="392606"/>
                </a:cubicBezTo>
                <a:cubicBezTo>
                  <a:pt x="-16581" y="311166"/>
                  <a:pt x="31749" y="227456"/>
                  <a:pt x="113189" y="205634"/>
                </a:cubicBezTo>
                <a:lnTo>
                  <a:pt x="861073" y="5239"/>
                </a:lnTo>
                <a:cubicBezTo>
                  <a:pt x="881433" y="-216"/>
                  <a:pt x="901935" y="-1287"/>
                  <a:pt x="921576" y="1448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44662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829113" y="1608668"/>
            <a:ext cx="2920250" cy="4996877"/>
          </a:xfrm>
          <a:custGeom>
            <a:avLst/>
            <a:gdLst>
              <a:gd name="connsiteX0" fmla="*/ 685800 w 3225049"/>
              <a:gd name="connsiteY0" fmla="*/ 2819179 h 3554841"/>
              <a:gd name="connsiteX1" fmla="*/ 2708622 w 3225049"/>
              <a:gd name="connsiteY1" fmla="*/ 2819179 h 3554841"/>
              <a:gd name="connsiteX2" fmla="*/ 2776300 w 3225049"/>
              <a:gd name="connsiteY2" fmla="*/ 2952527 h 3554841"/>
              <a:gd name="connsiteX3" fmla="*/ 3052652 w 3225049"/>
              <a:gd name="connsiteY3" fmla="*/ 3554841 h 3554841"/>
              <a:gd name="connsiteX4" fmla="*/ 1232864 w 3225049"/>
              <a:gd name="connsiteY4" fmla="*/ 3554841 h 3554841"/>
              <a:gd name="connsiteX5" fmla="*/ 1484777 w 3225049"/>
              <a:gd name="connsiteY5" fmla="*/ 3124831 h 3554841"/>
              <a:gd name="connsiteX6" fmla="*/ 1390780 w 3225049"/>
              <a:gd name="connsiteY6" fmla="*/ 2828169 h 3554841"/>
              <a:gd name="connsiteX7" fmla="*/ 1012911 w 3225049"/>
              <a:gd name="connsiteY7" fmla="*/ 2871619 h 3554841"/>
              <a:gd name="connsiteX8" fmla="*/ 685800 w 3225049"/>
              <a:gd name="connsiteY8" fmla="*/ 2819179 h 3554841"/>
              <a:gd name="connsiteX9" fmla="*/ 124918 w 3225049"/>
              <a:gd name="connsiteY9" fmla="*/ 1871932 h 3554841"/>
              <a:gd name="connsiteX10" fmla="*/ 2971800 w 3225049"/>
              <a:gd name="connsiteY10" fmla="*/ 1871932 h 3554841"/>
              <a:gd name="connsiteX11" fmla="*/ 2598628 w 3225049"/>
              <a:gd name="connsiteY11" fmla="*/ 2288631 h 3554841"/>
              <a:gd name="connsiteX12" fmla="*/ 2648641 w 3225049"/>
              <a:gd name="connsiteY12" fmla="*/ 2610899 h 3554841"/>
              <a:gd name="connsiteX13" fmla="*/ 578880 w 3225049"/>
              <a:gd name="connsiteY13" fmla="*/ 2610899 h 3554841"/>
              <a:gd name="connsiteX14" fmla="*/ 575033 w 3225049"/>
              <a:gd name="connsiteY14" fmla="*/ 2607901 h 3554841"/>
              <a:gd name="connsiteX15" fmla="*/ 557721 w 3225049"/>
              <a:gd name="connsiteY15" fmla="*/ 2375569 h 3554841"/>
              <a:gd name="connsiteX16" fmla="*/ 461543 w 3225049"/>
              <a:gd name="connsiteY16" fmla="*/ 2315612 h 3554841"/>
              <a:gd name="connsiteX17" fmla="*/ 488473 w 3225049"/>
              <a:gd name="connsiteY17" fmla="*/ 2237668 h 3554841"/>
              <a:gd name="connsiteX18" fmla="*/ 403836 w 3225049"/>
              <a:gd name="connsiteY18" fmla="*/ 2182208 h 3554841"/>
              <a:gd name="connsiteX19" fmla="*/ 450001 w 3225049"/>
              <a:gd name="connsiteY19" fmla="*/ 2053301 h 3554841"/>
              <a:gd name="connsiteX20" fmla="*/ 415377 w 3225049"/>
              <a:gd name="connsiteY20" fmla="*/ 1996342 h 3554841"/>
              <a:gd name="connsiteX21" fmla="*/ 115300 w 3225049"/>
              <a:gd name="connsiteY21" fmla="*/ 1924394 h 3554841"/>
              <a:gd name="connsiteX22" fmla="*/ 124918 w 3225049"/>
              <a:gd name="connsiteY22" fmla="*/ 1871932 h 3554841"/>
              <a:gd name="connsiteX23" fmla="*/ 336693 w 3225049"/>
              <a:gd name="connsiteY23" fmla="*/ 934502 h 3554841"/>
              <a:gd name="connsiteX24" fmla="*/ 3173950 w 3225049"/>
              <a:gd name="connsiteY24" fmla="*/ 934502 h 3554841"/>
              <a:gd name="connsiteX25" fmla="*/ 3038451 w 3225049"/>
              <a:gd name="connsiteY25" fmla="*/ 1675639 h 3554841"/>
              <a:gd name="connsiteX26" fmla="*/ 0 w 3225049"/>
              <a:gd name="connsiteY26" fmla="*/ 1675639 h 3554841"/>
              <a:gd name="connsiteX27" fmla="*/ 353117 w 3225049"/>
              <a:gd name="connsiteY27" fmla="*/ 1276565 h 3554841"/>
              <a:gd name="connsiteX28" fmla="*/ 336693 w 3225049"/>
              <a:gd name="connsiteY28" fmla="*/ 934502 h 3554841"/>
              <a:gd name="connsiteX29" fmla="*/ 1672271 w 3225049"/>
              <a:gd name="connsiteY29" fmla="*/ 2365 h 3554841"/>
              <a:gd name="connsiteX30" fmla="*/ 2814260 w 3225049"/>
              <a:gd name="connsiteY30" fmla="*/ 369442 h 3554841"/>
              <a:gd name="connsiteX31" fmla="*/ 3098991 w 3225049"/>
              <a:gd name="connsiteY31" fmla="*/ 738209 h 3554841"/>
              <a:gd name="connsiteX32" fmla="*/ 366359 w 3225049"/>
              <a:gd name="connsiteY32" fmla="*/ 738209 h 3554841"/>
              <a:gd name="connsiteX33" fmla="*/ 929890 w 3225049"/>
              <a:gd name="connsiteY33" fmla="*/ 134091 h 3554841"/>
              <a:gd name="connsiteX34" fmla="*/ 1672271 w 3225049"/>
              <a:gd name="connsiteY34" fmla="*/ 2365 h 355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225049" h="3554841">
                <a:moveTo>
                  <a:pt x="685800" y="2819179"/>
                </a:moveTo>
                <a:cubicBezTo>
                  <a:pt x="685800" y="2819179"/>
                  <a:pt x="685800" y="2819179"/>
                  <a:pt x="2708622" y="2819179"/>
                </a:cubicBezTo>
                <a:cubicBezTo>
                  <a:pt x="2725542" y="2859633"/>
                  <a:pt x="2748101" y="2904582"/>
                  <a:pt x="2776300" y="2952527"/>
                </a:cubicBezTo>
                <a:cubicBezTo>
                  <a:pt x="2962415" y="3267169"/>
                  <a:pt x="3052652" y="3554841"/>
                  <a:pt x="3052652" y="3554841"/>
                </a:cubicBezTo>
                <a:cubicBezTo>
                  <a:pt x="3052652" y="3554841"/>
                  <a:pt x="3052652" y="3554841"/>
                  <a:pt x="1232864" y="3554841"/>
                </a:cubicBezTo>
                <a:cubicBezTo>
                  <a:pt x="1232864" y="3554841"/>
                  <a:pt x="1232864" y="3554841"/>
                  <a:pt x="1484777" y="3124831"/>
                </a:cubicBezTo>
                <a:cubicBezTo>
                  <a:pt x="1484777" y="3124831"/>
                  <a:pt x="1430258" y="2850643"/>
                  <a:pt x="1390780" y="2828169"/>
                </a:cubicBezTo>
                <a:cubicBezTo>
                  <a:pt x="1351301" y="2807193"/>
                  <a:pt x="1148267" y="2858135"/>
                  <a:pt x="1012911" y="2871619"/>
                </a:cubicBezTo>
                <a:cubicBezTo>
                  <a:pt x="881314" y="2883606"/>
                  <a:pt x="747838" y="2904582"/>
                  <a:pt x="685800" y="2819179"/>
                </a:cubicBezTo>
                <a:close/>
                <a:moveTo>
                  <a:pt x="124918" y="1871932"/>
                </a:moveTo>
                <a:cubicBezTo>
                  <a:pt x="124918" y="1871932"/>
                  <a:pt x="124918" y="1871932"/>
                  <a:pt x="2971800" y="1871932"/>
                </a:cubicBezTo>
                <a:cubicBezTo>
                  <a:pt x="2879469" y="2009832"/>
                  <a:pt x="2754437" y="2147733"/>
                  <a:pt x="2598628" y="2288631"/>
                </a:cubicBezTo>
                <a:cubicBezTo>
                  <a:pt x="2598628" y="2288631"/>
                  <a:pt x="2548615" y="2390558"/>
                  <a:pt x="2648641" y="2610899"/>
                </a:cubicBezTo>
                <a:cubicBezTo>
                  <a:pt x="2648641" y="2610899"/>
                  <a:pt x="2648641" y="2610899"/>
                  <a:pt x="578880" y="2610899"/>
                </a:cubicBezTo>
                <a:cubicBezTo>
                  <a:pt x="576957" y="2609400"/>
                  <a:pt x="576957" y="2609400"/>
                  <a:pt x="575033" y="2607901"/>
                </a:cubicBezTo>
                <a:cubicBezTo>
                  <a:pt x="511555" y="2516467"/>
                  <a:pt x="546180" y="2422035"/>
                  <a:pt x="557721" y="2375569"/>
                </a:cubicBezTo>
                <a:cubicBezTo>
                  <a:pt x="557721" y="2375569"/>
                  <a:pt x="557721" y="2375569"/>
                  <a:pt x="461543" y="2315612"/>
                </a:cubicBezTo>
                <a:cubicBezTo>
                  <a:pt x="461543" y="2315612"/>
                  <a:pt x="438460" y="2258653"/>
                  <a:pt x="488473" y="2237668"/>
                </a:cubicBezTo>
                <a:cubicBezTo>
                  <a:pt x="488473" y="2237668"/>
                  <a:pt x="455772" y="2207690"/>
                  <a:pt x="403836" y="2182208"/>
                </a:cubicBezTo>
                <a:cubicBezTo>
                  <a:pt x="351899" y="2156726"/>
                  <a:pt x="421148" y="2078783"/>
                  <a:pt x="450001" y="2053301"/>
                </a:cubicBezTo>
                <a:cubicBezTo>
                  <a:pt x="450001" y="2053301"/>
                  <a:pt x="450001" y="2053301"/>
                  <a:pt x="415377" y="1996342"/>
                </a:cubicBezTo>
                <a:cubicBezTo>
                  <a:pt x="415377" y="1996342"/>
                  <a:pt x="178778" y="1988848"/>
                  <a:pt x="115300" y="1924394"/>
                </a:cubicBezTo>
                <a:cubicBezTo>
                  <a:pt x="103759" y="1912403"/>
                  <a:pt x="109530" y="1894416"/>
                  <a:pt x="124918" y="1871932"/>
                </a:cubicBezTo>
                <a:close/>
                <a:moveTo>
                  <a:pt x="336693" y="934502"/>
                </a:moveTo>
                <a:cubicBezTo>
                  <a:pt x="336693" y="934502"/>
                  <a:pt x="336693" y="934502"/>
                  <a:pt x="3173950" y="934502"/>
                </a:cubicBezTo>
                <a:cubicBezTo>
                  <a:pt x="3276600" y="1173046"/>
                  <a:pt x="3221169" y="1420592"/>
                  <a:pt x="3038451" y="1675639"/>
                </a:cubicBezTo>
                <a:cubicBezTo>
                  <a:pt x="3038451" y="1675639"/>
                  <a:pt x="3038451" y="1675639"/>
                  <a:pt x="0" y="1675639"/>
                </a:cubicBezTo>
                <a:cubicBezTo>
                  <a:pt x="75961" y="1575120"/>
                  <a:pt x="388018" y="1381585"/>
                  <a:pt x="353117" y="1276565"/>
                </a:cubicBezTo>
                <a:cubicBezTo>
                  <a:pt x="334640" y="1224055"/>
                  <a:pt x="312057" y="1089030"/>
                  <a:pt x="336693" y="934502"/>
                </a:cubicBezTo>
                <a:close/>
                <a:moveTo>
                  <a:pt x="1672271" y="2365"/>
                </a:moveTo>
                <a:cubicBezTo>
                  <a:pt x="2079259" y="-16447"/>
                  <a:pt x="2470703" y="74316"/>
                  <a:pt x="2814260" y="369442"/>
                </a:cubicBezTo>
                <a:cubicBezTo>
                  <a:pt x="2954648" y="490865"/>
                  <a:pt x="3047581" y="613788"/>
                  <a:pt x="3098991" y="738209"/>
                </a:cubicBezTo>
                <a:cubicBezTo>
                  <a:pt x="3098991" y="738209"/>
                  <a:pt x="3098991" y="738209"/>
                  <a:pt x="366359" y="738209"/>
                </a:cubicBezTo>
                <a:cubicBezTo>
                  <a:pt x="401950" y="511852"/>
                  <a:pt x="536407" y="243522"/>
                  <a:pt x="929890" y="134091"/>
                </a:cubicBezTo>
                <a:cubicBezTo>
                  <a:pt x="1178289" y="64385"/>
                  <a:pt x="1428078" y="13652"/>
                  <a:pt x="1672271" y="2365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1008000" rIns="0" bIns="274320" anchor="ctr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32058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0" name="Picture Placeholder 69"/>
          <p:cNvSpPr>
            <a:spLocks noGrp="1"/>
          </p:cNvSpPr>
          <p:nvPr>
            <p:ph type="pic" sz="quarter" idx="26"/>
          </p:nvPr>
        </p:nvSpPr>
        <p:spPr>
          <a:xfrm>
            <a:off x="378502" y="1845735"/>
            <a:ext cx="3661434" cy="453812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8025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5"/>
          </p:nvPr>
        </p:nvSpPr>
        <p:spPr>
          <a:xfrm>
            <a:off x="2234952" y="3053437"/>
            <a:ext cx="1575048" cy="2100064"/>
          </a:xfrm>
          <a:custGeom>
            <a:avLst/>
            <a:gdLst>
              <a:gd name="connsiteX0" fmla="*/ 785486 w 1575048"/>
              <a:gd name="connsiteY0" fmla="*/ 0 h 1575048"/>
              <a:gd name="connsiteX1" fmla="*/ 1010322 w 1575048"/>
              <a:gd name="connsiteY1" fmla="*/ 316908 h 1575048"/>
              <a:gd name="connsiteX2" fmla="*/ 1125437 w 1575048"/>
              <a:gd name="connsiteY2" fmla="*/ 236371 h 1575048"/>
              <a:gd name="connsiteX3" fmla="*/ 1327006 w 1575048"/>
              <a:gd name="connsiteY3" fmla="*/ 248043 h 1575048"/>
              <a:gd name="connsiteX4" fmla="*/ 1338677 w 1575048"/>
              <a:gd name="connsiteY4" fmla="*/ 449611 h 1575048"/>
              <a:gd name="connsiteX5" fmla="*/ 1258141 w 1575048"/>
              <a:gd name="connsiteY5" fmla="*/ 564727 h 1575048"/>
              <a:gd name="connsiteX6" fmla="*/ 1575048 w 1575048"/>
              <a:gd name="connsiteY6" fmla="*/ 789563 h 1575048"/>
              <a:gd name="connsiteX7" fmla="*/ 1353571 w 1575048"/>
              <a:gd name="connsiteY7" fmla="*/ 1103252 h 1575048"/>
              <a:gd name="connsiteX8" fmla="*/ 1238333 w 1575048"/>
              <a:gd name="connsiteY8" fmla="*/ 1022540 h 1575048"/>
              <a:gd name="connsiteX9" fmla="*/ 1036782 w 1575048"/>
              <a:gd name="connsiteY9" fmla="*/ 1033905 h 1575048"/>
              <a:gd name="connsiteX10" fmla="*/ 1025418 w 1575048"/>
              <a:gd name="connsiteY10" fmla="*/ 1235456 h 1575048"/>
              <a:gd name="connsiteX11" fmla="*/ 1103252 w 1575048"/>
              <a:gd name="connsiteY11" fmla="*/ 1353571 h 1575048"/>
              <a:gd name="connsiteX12" fmla="*/ 789563 w 1575048"/>
              <a:gd name="connsiteY12" fmla="*/ 1575048 h 1575048"/>
              <a:gd name="connsiteX13" fmla="*/ 567604 w 1575048"/>
              <a:gd name="connsiteY13" fmla="*/ 1255263 h 1575048"/>
              <a:gd name="connsiteX14" fmla="*/ 452489 w 1575048"/>
              <a:gd name="connsiteY14" fmla="*/ 1335800 h 1575048"/>
              <a:gd name="connsiteX15" fmla="*/ 250920 w 1575048"/>
              <a:gd name="connsiteY15" fmla="*/ 1324128 h 1575048"/>
              <a:gd name="connsiteX16" fmla="*/ 239249 w 1575048"/>
              <a:gd name="connsiteY16" fmla="*/ 1122560 h 1575048"/>
              <a:gd name="connsiteX17" fmla="*/ 319785 w 1575048"/>
              <a:gd name="connsiteY17" fmla="*/ 1007444 h 1575048"/>
              <a:gd name="connsiteX18" fmla="*/ 0 w 1575048"/>
              <a:gd name="connsiteY18" fmla="*/ 785485 h 1575048"/>
              <a:gd name="connsiteX19" fmla="*/ 218596 w 1575048"/>
              <a:gd name="connsiteY19" fmla="*/ 468915 h 1575048"/>
              <a:gd name="connsiteX20" fmla="*/ 339593 w 1575048"/>
              <a:gd name="connsiteY20" fmla="*/ 549631 h 1575048"/>
              <a:gd name="connsiteX21" fmla="*/ 538263 w 1575048"/>
              <a:gd name="connsiteY21" fmla="*/ 535385 h 1575048"/>
              <a:gd name="connsiteX22" fmla="*/ 552509 w 1575048"/>
              <a:gd name="connsiteY22" fmla="*/ 336716 h 1575048"/>
              <a:gd name="connsiteX23" fmla="*/ 468915 w 1575048"/>
              <a:gd name="connsiteY23" fmla="*/ 218595 h 1575048"/>
              <a:gd name="connsiteX24" fmla="*/ 785486 w 1575048"/>
              <a:gd name="connsiteY24" fmla="*/ 0 h 15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5048" h="1575048">
                <a:moveTo>
                  <a:pt x="785486" y="0"/>
                </a:moveTo>
                <a:cubicBezTo>
                  <a:pt x="785486" y="0"/>
                  <a:pt x="866267" y="207380"/>
                  <a:pt x="1010322" y="316908"/>
                </a:cubicBezTo>
                <a:cubicBezTo>
                  <a:pt x="1088112" y="377435"/>
                  <a:pt x="1102455" y="305460"/>
                  <a:pt x="1125437" y="236371"/>
                </a:cubicBezTo>
                <a:cubicBezTo>
                  <a:pt x="1148425" y="173042"/>
                  <a:pt x="1226149" y="147186"/>
                  <a:pt x="1327006" y="248043"/>
                </a:cubicBezTo>
                <a:cubicBezTo>
                  <a:pt x="1427863" y="348899"/>
                  <a:pt x="1402007" y="426624"/>
                  <a:pt x="1338677" y="449611"/>
                </a:cubicBezTo>
                <a:cubicBezTo>
                  <a:pt x="1269588" y="472594"/>
                  <a:pt x="1197614" y="486936"/>
                  <a:pt x="1258141" y="564727"/>
                </a:cubicBezTo>
                <a:cubicBezTo>
                  <a:pt x="1367668" y="708781"/>
                  <a:pt x="1575048" y="789563"/>
                  <a:pt x="1575048" y="789563"/>
                </a:cubicBezTo>
                <a:cubicBezTo>
                  <a:pt x="1575048" y="789563"/>
                  <a:pt x="1497459" y="993943"/>
                  <a:pt x="1353571" y="1103252"/>
                </a:cubicBezTo>
                <a:cubicBezTo>
                  <a:pt x="1275873" y="1163661"/>
                  <a:pt x="1261421" y="1091664"/>
                  <a:pt x="1238333" y="1022540"/>
                </a:cubicBezTo>
                <a:cubicBezTo>
                  <a:pt x="1215249" y="959175"/>
                  <a:pt x="1137485" y="933201"/>
                  <a:pt x="1036782" y="1033905"/>
                </a:cubicBezTo>
                <a:cubicBezTo>
                  <a:pt x="936079" y="1134608"/>
                  <a:pt x="959176" y="1215249"/>
                  <a:pt x="1025418" y="1235456"/>
                </a:cubicBezTo>
                <a:cubicBezTo>
                  <a:pt x="1094541" y="1258544"/>
                  <a:pt x="1166538" y="1272995"/>
                  <a:pt x="1103252" y="1353571"/>
                </a:cubicBezTo>
                <a:cubicBezTo>
                  <a:pt x="996821" y="1494582"/>
                  <a:pt x="789563" y="1575048"/>
                  <a:pt x="789563" y="1575048"/>
                </a:cubicBezTo>
                <a:cubicBezTo>
                  <a:pt x="789563" y="1575048"/>
                  <a:pt x="711659" y="1364791"/>
                  <a:pt x="567604" y="1255263"/>
                </a:cubicBezTo>
                <a:cubicBezTo>
                  <a:pt x="489814" y="1194736"/>
                  <a:pt x="472594" y="1269588"/>
                  <a:pt x="452489" y="1335800"/>
                </a:cubicBezTo>
                <a:cubicBezTo>
                  <a:pt x="429502" y="1399129"/>
                  <a:pt x="351777" y="1424985"/>
                  <a:pt x="250920" y="1324128"/>
                </a:cubicBezTo>
                <a:cubicBezTo>
                  <a:pt x="150063" y="1223272"/>
                  <a:pt x="175919" y="1145547"/>
                  <a:pt x="239249" y="1122560"/>
                </a:cubicBezTo>
                <a:cubicBezTo>
                  <a:pt x="305460" y="1102454"/>
                  <a:pt x="380313" y="1085235"/>
                  <a:pt x="319785" y="1007444"/>
                </a:cubicBezTo>
                <a:cubicBezTo>
                  <a:pt x="210258" y="863390"/>
                  <a:pt x="0" y="785485"/>
                  <a:pt x="0" y="785485"/>
                </a:cubicBezTo>
                <a:cubicBezTo>
                  <a:pt x="0" y="785485"/>
                  <a:pt x="80467" y="578228"/>
                  <a:pt x="218596" y="468915"/>
                </a:cubicBezTo>
                <a:cubicBezTo>
                  <a:pt x="302053" y="408511"/>
                  <a:pt x="316505" y="480507"/>
                  <a:pt x="339593" y="549631"/>
                </a:cubicBezTo>
                <a:cubicBezTo>
                  <a:pt x="359799" y="615873"/>
                  <a:pt x="437559" y="636088"/>
                  <a:pt x="538263" y="535385"/>
                </a:cubicBezTo>
                <a:cubicBezTo>
                  <a:pt x="638966" y="434682"/>
                  <a:pt x="615873" y="359799"/>
                  <a:pt x="552509" y="336716"/>
                </a:cubicBezTo>
                <a:cubicBezTo>
                  <a:pt x="483385" y="313628"/>
                  <a:pt x="411388" y="299176"/>
                  <a:pt x="468915" y="218595"/>
                </a:cubicBezTo>
                <a:cubicBezTo>
                  <a:pt x="581106" y="77589"/>
                  <a:pt x="785486" y="0"/>
                  <a:pt x="785486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2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81005" y="3053195"/>
            <a:ext cx="1571349" cy="2095132"/>
          </a:xfrm>
          <a:custGeom>
            <a:avLst/>
            <a:gdLst>
              <a:gd name="connsiteX0" fmla="*/ 784257 w 1571349"/>
              <a:gd name="connsiteY0" fmla="*/ 0 h 1571349"/>
              <a:gd name="connsiteX1" fmla="*/ 1003551 w 1571349"/>
              <a:gd name="connsiteY1" fmla="*/ 316966 h 1571349"/>
              <a:gd name="connsiteX2" fmla="*/ 1124278 w 1571349"/>
              <a:gd name="connsiteY2" fmla="*/ 236603 h 1571349"/>
              <a:gd name="connsiteX3" fmla="*/ 1319998 w 1571349"/>
              <a:gd name="connsiteY3" fmla="*/ 248467 h 1571349"/>
              <a:gd name="connsiteX4" fmla="*/ 1334746 w 1571349"/>
              <a:gd name="connsiteY4" fmla="*/ 447071 h 1571349"/>
              <a:gd name="connsiteX5" fmla="*/ 1254383 w 1571349"/>
              <a:gd name="connsiteY5" fmla="*/ 567798 h 1571349"/>
              <a:gd name="connsiteX6" fmla="*/ 1571349 w 1571349"/>
              <a:gd name="connsiteY6" fmla="*/ 787092 h 1571349"/>
              <a:gd name="connsiteX7" fmla="*/ 1353198 w 1571349"/>
              <a:gd name="connsiteY7" fmla="*/ 1103270 h 1571349"/>
              <a:gd name="connsiteX8" fmla="*/ 1235063 w 1571349"/>
              <a:gd name="connsiteY8" fmla="*/ 1025353 h 1571349"/>
              <a:gd name="connsiteX9" fmla="*/ 1033629 w 1571349"/>
              <a:gd name="connsiteY9" fmla="*/ 1036501 h 1571349"/>
              <a:gd name="connsiteX10" fmla="*/ 1025353 w 1571349"/>
              <a:gd name="connsiteY10" fmla="*/ 1235062 h 1571349"/>
              <a:gd name="connsiteX11" fmla="*/ 1103270 w 1571349"/>
              <a:gd name="connsiteY11" fmla="*/ 1353198 h 1571349"/>
              <a:gd name="connsiteX12" fmla="*/ 787093 w 1571349"/>
              <a:gd name="connsiteY12" fmla="*/ 1571349 h 1571349"/>
              <a:gd name="connsiteX13" fmla="*/ 567799 w 1571349"/>
              <a:gd name="connsiteY13" fmla="*/ 1254382 h 1571349"/>
              <a:gd name="connsiteX14" fmla="*/ 447071 w 1571349"/>
              <a:gd name="connsiteY14" fmla="*/ 1334746 h 1571349"/>
              <a:gd name="connsiteX15" fmla="*/ 245595 w 1571349"/>
              <a:gd name="connsiteY15" fmla="*/ 1322870 h 1571349"/>
              <a:gd name="connsiteX16" fmla="*/ 236603 w 1571349"/>
              <a:gd name="connsiteY16" fmla="*/ 1124278 h 1571349"/>
              <a:gd name="connsiteX17" fmla="*/ 316967 w 1571349"/>
              <a:gd name="connsiteY17" fmla="*/ 1003550 h 1571349"/>
              <a:gd name="connsiteX18" fmla="*/ 0 w 1571349"/>
              <a:gd name="connsiteY18" fmla="*/ 784256 h 1571349"/>
              <a:gd name="connsiteX19" fmla="*/ 218152 w 1571349"/>
              <a:gd name="connsiteY19" fmla="*/ 468079 h 1571349"/>
              <a:gd name="connsiteX20" fmla="*/ 336287 w 1571349"/>
              <a:gd name="connsiteY20" fmla="*/ 545996 h 1571349"/>
              <a:gd name="connsiteX21" fmla="*/ 534848 w 1571349"/>
              <a:gd name="connsiteY21" fmla="*/ 537721 h 1571349"/>
              <a:gd name="connsiteX22" fmla="*/ 545997 w 1571349"/>
              <a:gd name="connsiteY22" fmla="*/ 336286 h 1571349"/>
              <a:gd name="connsiteX23" fmla="*/ 468080 w 1571349"/>
              <a:gd name="connsiteY23" fmla="*/ 218151 h 1571349"/>
              <a:gd name="connsiteX24" fmla="*/ 784257 w 1571349"/>
              <a:gd name="connsiteY24" fmla="*/ 0 h 157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1349" h="1571349">
                <a:moveTo>
                  <a:pt x="784257" y="0"/>
                </a:moveTo>
                <a:cubicBezTo>
                  <a:pt x="784257" y="0"/>
                  <a:pt x="859457" y="207345"/>
                  <a:pt x="1003551" y="316966"/>
                </a:cubicBezTo>
                <a:cubicBezTo>
                  <a:pt x="1081364" y="377543"/>
                  <a:pt x="1101380" y="305631"/>
                  <a:pt x="1124278" y="236603"/>
                </a:cubicBezTo>
                <a:cubicBezTo>
                  <a:pt x="1144305" y="170447"/>
                  <a:pt x="1221972" y="150441"/>
                  <a:pt x="1319998" y="248467"/>
                </a:cubicBezTo>
                <a:cubicBezTo>
                  <a:pt x="1420908" y="349377"/>
                  <a:pt x="1400902" y="427045"/>
                  <a:pt x="1334746" y="447071"/>
                </a:cubicBezTo>
                <a:cubicBezTo>
                  <a:pt x="1265718" y="469969"/>
                  <a:pt x="1193806" y="489985"/>
                  <a:pt x="1254383" y="567798"/>
                </a:cubicBezTo>
                <a:cubicBezTo>
                  <a:pt x="1364004" y="711892"/>
                  <a:pt x="1571349" y="787092"/>
                  <a:pt x="1571349" y="787092"/>
                </a:cubicBezTo>
                <a:cubicBezTo>
                  <a:pt x="1571349" y="787092"/>
                  <a:pt x="1494025" y="997041"/>
                  <a:pt x="1353198" y="1103270"/>
                </a:cubicBezTo>
                <a:cubicBezTo>
                  <a:pt x="1275603" y="1163566"/>
                  <a:pt x="1258211" y="1094464"/>
                  <a:pt x="1235063" y="1025353"/>
                </a:cubicBezTo>
                <a:cubicBezTo>
                  <a:pt x="1214798" y="959124"/>
                  <a:pt x="1134174" y="935955"/>
                  <a:pt x="1033629" y="1036501"/>
                </a:cubicBezTo>
                <a:cubicBezTo>
                  <a:pt x="935956" y="1134174"/>
                  <a:pt x="959125" y="1214797"/>
                  <a:pt x="1025353" y="1235062"/>
                </a:cubicBezTo>
                <a:cubicBezTo>
                  <a:pt x="1091592" y="1261083"/>
                  <a:pt x="1163567" y="1275603"/>
                  <a:pt x="1103270" y="1353198"/>
                </a:cubicBezTo>
                <a:cubicBezTo>
                  <a:pt x="994169" y="1496897"/>
                  <a:pt x="787093" y="1571349"/>
                  <a:pt x="787093" y="1571349"/>
                </a:cubicBezTo>
                <a:cubicBezTo>
                  <a:pt x="787093" y="1571349"/>
                  <a:pt x="709020" y="1366876"/>
                  <a:pt x="567799" y="1254382"/>
                </a:cubicBezTo>
                <a:cubicBezTo>
                  <a:pt x="487113" y="1196678"/>
                  <a:pt x="469970" y="1265717"/>
                  <a:pt x="447071" y="1334746"/>
                </a:cubicBezTo>
                <a:cubicBezTo>
                  <a:pt x="427045" y="1400902"/>
                  <a:pt x="346505" y="1423780"/>
                  <a:pt x="245595" y="1322870"/>
                </a:cubicBezTo>
                <a:cubicBezTo>
                  <a:pt x="147569" y="1224844"/>
                  <a:pt x="170447" y="1144304"/>
                  <a:pt x="236603" y="1124278"/>
                </a:cubicBezTo>
                <a:cubicBezTo>
                  <a:pt x="305632" y="1101379"/>
                  <a:pt x="374671" y="1084236"/>
                  <a:pt x="316967" y="1003550"/>
                </a:cubicBezTo>
                <a:cubicBezTo>
                  <a:pt x="204473" y="862329"/>
                  <a:pt x="0" y="784256"/>
                  <a:pt x="0" y="784256"/>
                </a:cubicBezTo>
                <a:cubicBezTo>
                  <a:pt x="0" y="784256"/>
                  <a:pt x="74452" y="577181"/>
                  <a:pt x="218152" y="468079"/>
                </a:cubicBezTo>
                <a:cubicBezTo>
                  <a:pt x="295747" y="407783"/>
                  <a:pt x="310266" y="479757"/>
                  <a:pt x="336287" y="545996"/>
                </a:cubicBezTo>
                <a:cubicBezTo>
                  <a:pt x="356552" y="612225"/>
                  <a:pt x="437175" y="635393"/>
                  <a:pt x="534848" y="537721"/>
                </a:cubicBezTo>
                <a:cubicBezTo>
                  <a:pt x="635394" y="437175"/>
                  <a:pt x="612225" y="356551"/>
                  <a:pt x="545997" y="336286"/>
                </a:cubicBezTo>
                <a:cubicBezTo>
                  <a:pt x="476885" y="313138"/>
                  <a:pt x="407783" y="295746"/>
                  <a:pt x="468080" y="218151"/>
                </a:cubicBezTo>
                <a:cubicBezTo>
                  <a:pt x="574308" y="77324"/>
                  <a:pt x="784257" y="0"/>
                  <a:pt x="78425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4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7"/>
          </p:nvPr>
        </p:nvSpPr>
        <p:spPr>
          <a:xfrm>
            <a:off x="1296943" y="1803401"/>
            <a:ext cx="1572013" cy="2096019"/>
          </a:xfrm>
          <a:custGeom>
            <a:avLst/>
            <a:gdLst>
              <a:gd name="connsiteX0" fmla="*/ 785653 w 1572013"/>
              <a:gd name="connsiteY0" fmla="*/ 0 h 1572014"/>
              <a:gd name="connsiteX1" fmla="*/ 1102457 w 1572013"/>
              <a:gd name="connsiteY1" fmla="*/ 218958 h 1572014"/>
              <a:gd name="connsiteX2" fmla="*/ 1024774 w 1572013"/>
              <a:gd name="connsiteY2" fmla="*/ 336968 h 1572014"/>
              <a:gd name="connsiteX3" fmla="*/ 1033500 w 1572013"/>
              <a:gd name="connsiteY3" fmla="*/ 535633 h 1572014"/>
              <a:gd name="connsiteX4" fmla="*/ 1235046 w 1572013"/>
              <a:gd name="connsiteY4" fmla="*/ 547240 h 1572014"/>
              <a:gd name="connsiteX5" fmla="*/ 1353056 w 1572013"/>
              <a:gd name="connsiteY5" fmla="*/ 469556 h 1572014"/>
              <a:gd name="connsiteX6" fmla="*/ 1572013 w 1572013"/>
              <a:gd name="connsiteY6" fmla="*/ 786361 h 1572014"/>
              <a:gd name="connsiteX7" fmla="*/ 1255406 w 1572013"/>
              <a:gd name="connsiteY7" fmla="*/ 1005033 h 1572014"/>
              <a:gd name="connsiteX8" fmla="*/ 1338954 w 1572013"/>
              <a:gd name="connsiteY8" fmla="*/ 1123116 h 1572014"/>
              <a:gd name="connsiteX9" fmla="*/ 1324648 w 1572013"/>
              <a:gd name="connsiteY9" fmla="*/ 1321770 h 1572014"/>
              <a:gd name="connsiteX10" fmla="*/ 1125993 w 1572013"/>
              <a:gd name="connsiteY10" fmla="*/ 1336077 h 1572014"/>
              <a:gd name="connsiteX11" fmla="*/ 1005033 w 1572013"/>
              <a:gd name="connsiteY11" fmla="*/ 1255406 h 1572014"/>
              <a:gd name="connsiteX12" fmla="*/ 786360 w 1572013"/>
              <a:gd name="connsiteY12" fmla="*/ 1572014 h 1572014"/>
              <a:gd name="connsiteX13" fmla="*/ 469556 w 1572013"/>
              <a:gd name="connsiteY13" fmla="*/ 1353056 h 1572014"/>
              <a:gd name="connsiteX14" fmla="*/ 550118 w 1572013"/>
              <a:gd name="connsiteY14" fmla="*/ 1232168 h 1572014"/>
              <a:gd name="connsiteX15" fmla="*/ 535632 w 1572013"/>
              <a:gd name="connsiteY15" fmla="*/ 1033501 h 1572014"/>
              <a:gd name="connsiteX16" fmla="*/ 339845 w 1572013"/>
              <a:gd name="connsiteY16" fmla="*/ 1021896 h 1572014"/>
              <a:gd name="connsiteX17" fmla="*/ 218957 w 1572013"/>
              <a:gd name="connsiteY17" fmla="*/ 1102458 h 1572014"/>
              <a:gd name="connsiteX18" fmla="*/ 0 w 1572013"/>
              <a:gd name="connsiteY18" fmla="*/ 785653 h 1572014"/>
              <a:gd name="connsiteX19" fmla="*/ 316607 w 1572013"/>
              <a:gd name="connsiteY19" fmla="*/ 566981 h 1572014"/>
              <a:gd name="connsiteX20" fmla="*/ 235937 w 1572013"/>
              <a:gd name="connsiteY20" fmla="*/ 446021 h 1572014"/>
              <a:gd name="connsiteX21" fmla="*/ 250243 w 1572013"/>
              <a:gd name="connsiteY21" fmla="*/ 247366 h 1572014"/>
              <a:gd name="connsiteX22" fmla="*/ 448898 w 1572013"/>
              <a:gd name="connsiteY22" fmla="*/ 233060 h 1572014"/>
              <a:gd name="connsiteX23" fmla="*/ 566980 w 1572013"/>
              <a:gd name="connsiteY23" fmla="*/ 316608 h 1572014"/>
              <a:gd name="connsiteX24" fmla="*/ 785653 w 1572013"/>
              <a:gd name="connsiteY24" fmla="*/ 0 h 157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2013" h="1572014">
                <a:moveTo>
                  <a:pt x="785653" y="0"/>
                </a:moveTo>
                <a:cubicBezTo>
                  <a:pt x="785653" y="0"/>
                  <a:pt x="992985" y="74951"/>
                  <a:pt x="1102457" y="218958"/>
                </a:cubicBezTo>
                <a:cubicBezTo>
                  <a:pt x="1162954" y="296722"/>
                  <a:pt x="1093863" y="313966"/>
                  <a:pt x="1024774" y="336968"/>
                </a:cubicBezTo>
                <a:cubicBezTo>
                  <a:pt x="958562" y="357092"/>
                  <a:pt x="935565" y="437698"/>
                  <a:pt x="1033500" y="535633"/>
                </a:cubicBezTo>
                <a:cubicBezTo>
                  <a:pt x="1134316" y="636448"/>
                  <a:pt x="1214921" y="613451"/>
                  <a:pt x="1235046" y="547240"/>
                </a:cubicBezTo>
                <a:cubicBezTo>
                  <a:pt x="1258048" y="478151"/>
                  <a:pt x="1275292" y="409059"/>
                  <a:pt x="1353056" y="469556"/>
                </a:cubicBezTo>
                <a:cubicBezTo>
                  <a:pt x="1497062" y="579029"/>
                  <a:pt x="1572013" y="786361"/>
                  <a:pt x="1572013" y="786361"/>
                </a:cubicBezTo>
                <a:cubicBezTo>
                  <a:pt x="1572013" y="786361"/>
                  <a:pt x="1367629" y="864006"/>
                  <a:pt x="1255406" y="1005033"/>
                </a:cubicBezTo>
                <a:cubicBezTo>
                  <a:pt x="1197859" y="1085623"/>
                  <a:pt x="1269844" y="1100052"/>
                  <a:pt x="1338954" y="1123116"/>
                </a:cubicBezTo>
                <a:cubicBezTo>
                  <a:pt x="1402306" y="1146177"/>
                  <a:pt x="1425372" y="1221046"/>
                  <a:pt x="1324648" y="1321770"/>
                </a:cubicBezTo>
                <a:cubicBezTo>
                  <a:pt x="1223923" y="1422495"/>
                  <a:pt x="1146177" y="1402306"/>
                  <a:pt x="1125993" y="1336077"/>
                </a:cubicBezTo>
                <a:cubicBezTo>
                  <a:pt x="1102929" y="1266967"/>
                  <a:pt x="1088501" y="1194982"/>
                  <a:pt x="1005033" y="1255406"/>
                </a:cubicBezTo>
                <a:cubicBezTo>
                  <a:pt x="866883" y="1364751"/>
                  <a:pt x="786360" y="1572014"/>
                  <a:pt x="786360" y="1572014"/>
                </a:cubicBezTo>
                <a:cubicBezTo>
                  <a:pt x="786360" y="1572014"/>
                  <a:pt x="579028" y="1497063"/>
                  <a:pt x="469556" y="1353056"/>
                </a:cubicBezTo>
                <a:cubicBezTo>
                  <a:pt x="409059" y="1275292"/>
                  <a:pt x="481028" y="1255170"/>
                  <a:pt x="550118" y="1232168"/>
                </a:cubicBezTo>
                <a:cubicBezTo>
                  <a:pt x="616329" y="1212044"/>
                  <a:pt x="636448" y="1134316"/>
                  <a:pt x="535632" y="1033501"/>
                </a:cubicBezTo>
                <a:cubicBezTo>
                  <a:pt x="437697" y="935566"/>
                  <a:pt x="359970" y="955685"/>
                  <a:pt x="339845" y="1021896"/>
                </a:cubicBezTo>
                <a:cubicBezTo>
                  <a:pt x="316843" y="1090985"/>
                  <a:pt x="296722" y="1162955"/>
                  <a:pt x="218957" y="1102458"/>
                </a:cubicBezTo>
                <a:cubicBezTo>
                  <a:pt x="74951" y="992986"/>
                  <a:pt x="0" y="785653"/>
                  <a:pt x="0" y="785653"/>
                </a:cubicBezTo>
                <a:cubicBezTo>
                  <a:pt x="0" y="785653"/>
                  <a:pt x="207262" y="705131"/>
                  <a:pt x="316607" y="566981"/>
                </a:cubicBezTo>
                <a:cubicBezTo>
                  <a:pt x="377032" y="483513"/>
                  <a:pt x="305047" y="469085"/>
                  <a:pt x="235937" y="446021"/>
                </a:cubicBezTo>
                <a:cubicBezTo>
                  <a:pt x="169708" y="425837"/>
                  <a:pt x="149519" y="348091"/>
                  <a:pt x="250243" y="247366"/>
                </a:cubicBezTo>
                <a:cubicBezTo>
                  <a:pt x="350968" y="146641"/>
                  <a:pt x="425836" y="169708"/>
                  <a:pt x="448898" y="233060"/>
                </a:cubicBezTo>
                <a:cubicBezTo>
                  <a:pt x="471962" y="302169"/>
                  <a:pt x="486390" y="374155"/>
                  <a:pt x="566980" y="316608"/>
                </a:cubicBezTo>
                <a:cubicBezTo>
                  <a:pt x="708008" y="204385"/>
                  <a:pt x="785653" y="0"/>
                  <a:pt x="785653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8"/>
          </p:nvPr>
        </p:nvSpPr>
        <p:spPr>
          <a:xfrm>
            <a:off x="1298564" y="4276991"/>
            <a:ext cx="1573808" cy="2098412"/>
          </a:xfrm>
          <a:custGeom>
            <a:avLst/>
            <a:gdLst>
              <a:gd name="connsiteX0" fmla="*/ 784215 w 1573808"/>
              <a:gd name="connsiteY0" fmla="*/ 0 h 1573809"/>
              <a:gd name="connsiteX1" fmla="*/ 1103931 w 1573808"/>
              <a:gd name="connsiteY1" fmla="*/ 222049 h 1573809"/>
              <a:gd name="connsiteX2" fmla="*/ 1023553 w 1573808"/>
              <a:gd name="connsiteY2" fmla="*/ 337007 h 1573809"/>
              <a:gd name="connsiteX3" fmla="*/ 1035382 w 1573808"/>
              <a:gd name="connsiteY3" fmla="*/ 538426 h 1573809"/>
              <a:gd name="connsiteX4" fmla="*/ 1236801 w 1573808"/>
              <a:gd name="connsiteY4" fmla="*/ 550255 h 1573809"/>
              <a:gd name="connsiteX5" fmla="*/ 1351760 w 1573808"/>
              <a:gd name="connsiteY5" fmla="*/ 469878 h 1573809"/>
              <a:gd name="connsiteX6" fmla="*/ 1573808 w 1573808"/>
              <a:gd name="connsiteY6" fmla="*/ 789594 h 1573809"/>
              <a:gd name="connsiteX7" fmla="*/ 1257669 w 1573808"/>
              <a:gd name="connsiteY7" fmla="*/ 1007755 h 1573809"/>
              <a:gd name="connsiteX8" fmla="*/ 1335540 w 1573808"/>
              <a:gd name="connsiteY8" fmla="*/ 1125842 h 1573809"/>
              <a:gd name="connsiteX9" fmla="*/ 1324351 w 1573808"/>
              <a:gd name="connsiteY9" fmla="*/ 1327224 h 1573809"/>
              <a:gd name="connsiteX10" fmla="*/ 1125841 w 1573808"/>
              <a:gd name="connsiteY10" fmla="*/ 1335540 h 1573809"/>
              <a:gd name="connsiteX11" fmla="*/ 1007754 w 1573808"/>
              <a:gd name="connsiteY11" fmla="*/ 1257669 h 1573809"/>
              <a:gd name="connsiteX12" fmla="*/ 789594 w 1573808"/>
              <a:gd name="connsiteY12" fmla="*/ 1573809 h 1573809"/>
              <a:gd name="connsiteX13" fmla="*/ 469877 w 1573808"/>
              <a:gd name="connsiteY13" fmla="*/ 1351760 h 1573809"/>
              <a:gd name="connsiteX14" fmla="*/ 550255 w 1573808"/>
              <a:gd name="connsiteY14" fmla="*/ 1236802 h 1573809"/>
              <a:gd name="connsiteX15" fmla="*/ 538426 w 1573808"/>
              <a:gd name="connsiteY15" fmla="*/ 1035383 h 1573809"/>
              <a:gd name="connsiteX16" fmla="*/ 337007 w 1573808"/>
              <a:gd name="connsiteY16" fmla="*/ 1023554 h 1573809"/>
              <a:gd name="connsiteX17" fmla="*/ 222049 w 1573808"/>
              <a:gd name="connsiteY17" fmla="*/ 1103931 h 1573809"/>
              <a:gd name="connsiteX18" fmla="*/ 0 w 1573808"/>
              <a:gd name="connsiteY18" fmla="*/ 784215 h 1573809"/>
              <a:gd name="connsiteX19" fmla="*/ 316139 w 1573808"/>
              <a:gd name="connsiteY19" fmla="*/ 566054 h 1573809"/>
              <a:gd name="connsiteX20" fmla="*/ 238269 w 1573808"/>
              <a:gd name="connsiteY20" fmla="*/ 447968 h 1573809"/>
              <a:gd name="connsiteX21" fmla="*/ 246584 w 1573808"/>
              <a:gd name="connsiteY21" fmla="*/ 249457 h 1573809"/>
              <a:gd name="connsiteX22" fmla="*/ 447967 w 1573808"/>
              <a:gd name="connsiteY22" fmla="*/ 238269 h 1573809"/>
              <a:gd name="connsiteX23" fmla="*/ 566054 w 1573808"/>
              <a:gd name="connsiteY23" fmla="*/ 316140 h 1573809"/>
              <a:gd name="connsiteX24" fmla="*/ 784215 w 1573808"/>
              <a:gd name="connsiteY24" fmla="*/ 0 h 157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3808" h="1573809">
                <a:moveTo>
                  <a:pt x="784215" y="0"/>
                </a:moveTo>
                <a:cubicBezTo>
                  <a:pt x="784215" y="0"/>
                  <a:pt x="994370" y="78017"/>
                  <a:pt x="1103931" y="222049"/>
                </a:cubicBezTo>
                <a:cubicBezTo>
                  <a:pt x="1164475" y="299828"/>
                  <a:pt x="1089696" y="316972"/>
                  <a:pt x="1023553" y="337007"/>
                </a:cubicBezTo>
                <a:cubicBezTo>
                  <a:pt x="960293" y="359924"/>
                  <a:pt x="934522" y="437566"/>
                  <a:pt x="1035382" y="538426"/>
                </a:cubicBezTo>
                <a:cubicBezTo>
                  <a:pt x="1136243" y="639287"/>
                  <a:pt x="1213885" y="613516"/>
                  <a:pt x="1236801" y="550255"/>
                </a:cubicBezTo>
                <a:cubicBezTo>
                  <a:pt x="1256836" y="484113"/>
                  <a:pt x="1273980" y="409334"/>
                  <a:pt x="1351760" y="469878"/>
                </a:cubicBezTo>
                <a:cubicBezTo>
                  <a:pt x="1495791" y="579438"/>
                  <a:pt x="1573808" y="789594"/>
                  <a:pt x="1573808" y="789594"/>
                </a:cubicBezTo>
                <a:cubicBezTo>
                  <a:pt x="1573808" y="789594"/>
                  <a:pt x="1363899" y="866943"/>
                  <a:pt x="1257669" y="1007755"/>
                </a:cubicBezTo>
                <a:cubicBezTo>
                  <a:pt x="1197372" y="1085342"/>
                  <a:pt x="1266451" y="1102715"/>
                  <a:pt x="1335540" y="1125842"/>
                </a:cubicBezTo>
                <a:cubicBezTo>
                  <a:pt x="1401746" y="1146087"/>
                  <a:pt x="1424891" y="1226684"/>
                  <a:pt x="1324351" y="1327224"/>
                </a:cubicBezTo>
                <a:cubicBezTo>
                  <a:pt x="1226683" y="1424892"/>
                  <a:pt x="1146086" y="1401747"/>
                  <a:pt x="1125841" y="1335540"/>
                </a:cubicBezTo>
                <a:cubicBezTo>
                  <a:pt x="1099842" y="1269324"/>
                  <a:pt x="1085341" y="1197373"/>
                  <a:pt x="1007754" y="1257669"/>
                </a:cubicBezTo>
                <a:cubicBezTo>
                  <a:pt x="864070" y="1366773"/>
                  <a:pt x="789594" y="1573809"/>
                  <a:pt x="789594" y="1573809"/>
                </a:cubicBezTo>
                <a:cubicBezTo>
                  <a:pt x="789594" y="1573809"/>
                  <a:pt x="579438" y="1495792"/>
                  <a:pt x="469877" y="1351760"/>
                </a:cubicBezTo>
                <a:cubicBezTo>
                  <a:pt x="409334" y="1273981"/>
                  <a:pt x="481240" y="1259709"/>
                  <a:pt x="550255" y="1236802"/>
                </a:cubicBezTo>
                <a:cubicBezTo>
                  <a:pt x="613515" y="1213885"/>
                  <a:pt x="639286" y="1136243"/>
                  <a:pt x="538426" y="1035383"/>
                </a:cubicBezTo>
                <a:cubicBezTo>
                  <a:pt x="437565" y="934522"/>
                  <a:pt x="359923" y="960293"/>
                  <a:pt x="337007" y="1023554"/>
                </a:cubicBezTo>
                <a:cubicBezTo>
                  <a:pt x="314099" y="1092569"/>
                  <a:pt x="299828" y="1164475"/>
                  <a:pt x="222049" y="1103931"/>
                </a:cubicBezTo>
                <a:cubicBezTo>
                  <a:pt x="78017" y="994371"/>
                  <a:pt x="0" y="784215"/>
                  <a:pt x="0" y="784215"/>
                </a:cubicBezTo>
                <a:cubicBezTo>
                  <a:pt x="0" y="784215"/>
                  <a:pt x="207036" y="709738"/>
                  <a:pt x="316139" y="566054"/>
                </a:cubicBezTo>
                <a:cubicBezTo>
                  <a:pt x="376436" y="488467"/>
                  <a:pt x="304484" y="473967"/>
                  <a:pt x="238269" y="447968"/>
                </a:cubicBezTo>
                <a:cubicBezTo>
                  <a:pt x="172062" y="427722"/>
                  <a:pt x="148917" y="347125"/>
                  <a:pt x="246584" y="249457"/>
                </a:cubicBezTo>
                <a:cubicBezTo>
                  <a:pt x="347125" y="148917"/>
                  <a:pt x="427722" y="172062"/>
                  <a:pt x="447967" y="238269"/>
                </a:cubicBezTo>
                <a:cubicBezTo>
                  <a:pt x="471094" y="307357"/>
                  <a:pt x="488467" y="376437"/>
                  <a:pt x="566054" y="316140"/>
                </a:cubicBezTo>
                <a:cubicBezTo>
                  <a:pt x="706865" y="209909"/>
                  <a:pt x="784215" y="0"/>
                  <a:pt x="784215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3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1725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14"/>
          </p:nvPr>
        </p:nvSpPr>
        <p:spPr>
          <a:xfrm>
            <a:off x="1905116" y="3079712"/>
            <a:ext cx="1361099" cy="2076488"/>
          </a:xfrm>
          <a:custGeom>
            <a:avLst/>
            <a:gdLst>
              <a:gd name="connsiteX0" fmla="*/ 678347 w 1361099"/>
              <a:gd name="connsiteY0" fmla="*/ 0 h 1557366"/>
              <a:gd name="connsiteX1" fmla="*/ 841328 w 1361099"/>
              <a:gd name="connsiteY1" fmla="*/ 133250 h 1557366"/>
              <a:gd name="connsiteX2" fmla="*/ 872163 w 1361099"/>
              <a:gd name="connsiteY2" fmla="*/ 278993 h 1557366"/>
              <a:gd name="connsiteX3" fmla="*/ 1281818 w 1361099"/>
              <a:gd name="connsiteY3" fmla="*/ 208204 h 1557366"/>
              <a:gd name="connsiteX4" fmla="*/ 1356701 w 1361099"/>
              <a:gd name="connsiteY4" fmla="*/ 595464 h 1557366"/>
              <a:gd name="connsiteX5" fmla="*/ 1206934 w 1361099"/>
              <a:gd name="connsiteY5" fmla="*/ 624612 h 1557366"/>
              <a:gd name="connsiteX6" fmla="*/ 1061573 w 1361099"/>
              <a:gd name="connsiteY6" fmla="*/ 778683 h 1557366"/>
              <a:gd name="connsiteX7" fmla="*/ 1206934 w 1361099"/>
              <a:gd name="connsiteY7" fmla="*/ 928590 h 1557366"/>
              <a:gd name="connsiteX8" fmla="*/ 1356701 w 1361099"/>
              <a:gd name="connsiteY8" fmla="*/ 957739 h 1557366"/>
              <a:gd name="connsiteX9" fmla="*/ 1281818 w 1361099"/>
              <a:gd name="connsiteY9" fmla="*/ 1344998 h 1557366"/>
              <a:gd name="connsiteX10" fmla="*/ 872163 w 1361099"/>
              <a:gd name="connsiteY10" fmla="*/ 1274209 h 1557366"/>
              <a:gd name="connsiteX11" fmla="*/ 841328 w 1361099"/>
              <a:gd name="connsiteY11" fmla="*/ 1419952 h 1557366"/>
              <a:gd name="connsiteX12" fmla="*/ 678347 w 1361099"/>
              <a:gd name="connsiteY12" fmla="*/ 1557366 h 1557366"/>
              <a:gd name="connsiteX13" fmla="*/ 519771 w 1361099"/>
              <a:gd name="connsiteY13" fmla="*/ 1419952 h 1557366"/>
              <a:gd name="connsiteX14" fmla="*/ 488937 w 1361099"/>
              <a:gd name="connsiteY14" fmla="*/ 1274209 h 1557366"/>
              <a:gd name="connsiteX15" fmla="*/ 79281 w 1361099"/>
              <a:gd name="connsiteY15" fmla="*/ 1344998 h 1557366"/>
              <a:gd name="connsiteX16" fmla="*/ 4398 w 1361099"/>
              <a:gd name="connsiteY16" fmla="*/ 957739 h 1557366"/>
              <a:gd name="connsiteX17" fmla="*/ 154165 w 1361099"/>
              <a:gd name="connsiteY17" fmla="*/ 928590 h 1557366"/>
              <a:gd name="connsiteX18" fmla="*/ 299526 w 1361099"/>
              <a:gd name="connsiteY18" fmla="*/ 778683 h 1557366"/>
              <a:gd name="connsiteX19" fmla="*/ 154165 w 1361099"/>
              <a:gd name="connsiteY19" fmla="*/ 624612 h 1557366"/>
              <a:gd name="connsiteX20" fmla="*/ 4398 w 1361099"/>
              <a:gd name="connsiteY20" fmla="*/ 595464 h 1557366"/>
              <a:gd name="connsiteX21" fmla="*/ 79281 w 1361099"/>
              <a:gd name="connsiteY21" fmla="*/ 208204 h 1557366"/>
              <a:gd name="connsiteX22" fmla="*/ 488937 w 1361099"/>
              <a:gd name="connsiteY22" fmla="*/ 278993 h 1557366"/>
              <a:gd name="connsiteX23" fmla="*/ 519771 w 1361099"/>
              <a:gd name="connsiteY23" fmla="*/ 133250 h 1557366"/>
              <a:gd name="connsiteX24" fmla="*/ 678347 w 1361099"/>
              <a:gd name="connsiteY24" fmla="*/ 0 h 155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61099" h="1557366">
                <a:moveTo>
                  <a:pt x="678347" y="0"/>
                </a:moveTo>
                <a:cubicBezTo>
                  <a:pt x="832518" y="0"/>
                  <a:pt x="876567" y="70789"/>
                  <a:pt x="841328" y="133250"/>
                </a:cubicBezTo>
                <a:cubicBezTo>
                  <a:pt x="806089" y="199876"/>
                  <a:pt x="766445" y="266501"/>
                  <a:pt x="872163" y="278993"/>
                </a:cubicBezTo>
                <a:cubicBezTo>
                  <a:pt x="1065978" y="303978"/>
                  <a:pt x="1281818" y="208204"/>
                  <a:pt x="1281818" y="208204"/>
                </a:cubicBezTo>
                <a:cubicBezTo>
                  <a:pt x="1281818" y="208204"/>
                  <a:pt x="1383130" y="416408"/>
                  <a:pt x="1356701" y="595464"/>
                </a:cubicBezTo>
                <a:cubicBezTo>
                  <a:pt x="1343486" y="695402"/>
                  <a:pt x="1277413" y="657925"/>
                  <a:pt x="1206934" y="624612"/>
                </a:cubicBezTo>
                <a:cubicBezTo>
                  <a:pt x="1140861" y="591300"/>
                  <a:pt x="1061573" y="632940"/>
                  <a:pt x="1061573" y="778683"/>
                </a:cubicBezTo>
                <a:cubicBezTo>
                  <a:pt x="1061573" y="920262"/>
                  <a:pt x="1140861" y="961903"/>
                  <a:pt x="1206934" y="928590"/>
                </a:cubicBezTo>
                <a:cubicBezTo>
                  <a:pt x="1277413" y="899441"/>
                  <a:pt x="1343486" y="857801"/>
                  <a:pt x="1356701" y="957739"/>
                </a:cubicBezTo>
                <a:cubicBezTo>
                  <a:pt x="1383130" y="1140958"/>
                  <a:pt x="1281818" y="1344998"/>
                  <a:pt x="1281818" y="1344998"/>
                </a:cubicBezTo>
                <a:cubicBezTo>
                  <a:pt x="1281818" y="1344998"/>
                  <a:pt x="1065978" y="1253388"/>
                  <a:pt x="872163" y="1274209"/>
                </a:cubicBezTo>
                <a:cubicBezTo>
                  <a:pt x="766445" y="1290865"/>
                  <a:pt x="806089" y="1353326"/>
                  <a:pt x="841328" y="1419952"/>
                </a:cubicBezTo>
                <a:cubicBezTo>
                  <a:pt x="876567" y="1482413"/>
                  <a:pt x="832518" y="1557366"/>
                  <a:pt x="678347" y="1557366"/>
                </a:cubicBezTo>
                <a:cubicBezTo>
                  <a:pt x="528581" y="1557366"/>
                  <a:pt x="484532" y="1482413"/>
                  <a:pt x="519771" y="1419952"/>
                </a:cubicBezTo>
                <a:cubicBezTo>
                  <a:pt x="555010" y="1353326"/>
                  <a:pt x="594654" y="1290865"/>
                  <a:pt x="488937" y="1274209"/>
                </a:cubicBezTo>
                <a:cubicBezTo>
                  <a:pt x="295121" y="1253388"/>
                  <a:pt x="79281" y="1344998"/>
                  <a:pt x="79281" y="1344998"/>
                </a:cubicBezTo>
                <a:cubicBezTo>
                  <a:pt x="79281" y="1344998"/>
                  <a:pt x="-22031" y="1140958"/>
                  <a:pt x="4398" y="957739"/>
                </a:cubicBezTo>
                <a:cubicBezTo>
                  <a:pt x="17613" y="857801"/>
                  <a:pt x="83686" y="899441"/>
                  <a:pt x="154165" y="928590"/>
                </a:cubicBezTo>
                <a:cubicBezTo>
                  <a:pt x="220238" y="961903"/>
                  <a:pt x="299526" y="920262"/>
                  <a:pt x="299526" y="778683"/>
                </a:cubicBezTo>
                <a:cubicBezTo>
                  <a:pt x="299526" y="632940"/>
                  <a:pt x="220238" y="591300"/>
                  <a:pt x="154165" y="624612"/>
                </a:cubicBezTo>
                <a:cubicBezTo>
                  <a:pt x="83686" y="657925"/>
                  <a:pt x="17613" y="695402"/>
                  <a:pt x="4398" y="595464"/>
                </a:cubicBezTo>
                <a:cubicBezTo>
                  <a:pt x="-22031" y="416408"/>
                  <a:pt x="79281" y="208204"/>
                  <a:pt x="79281" y="208204"/>
                </a:cubicBezTo>
                <a:cubicBezTo>
                  <a:pt x="79281" y="208204"/>
                  <a:pt x="295121" y="303978"/>
                  <a:pt x="488937" y="278993"/>
                </a:cubicBezTo>
                <a:cubicBezTo>
                  <a:pt x="594654" y="266501"/>
                  <a:pt x="555010" y="199876"/>
                  <a:pt x="519771" y="133250"/>
                </a:cubicBezTo>
                <a:cubicBezTo>
                  <a:pt x="484532" y="70789"/>
                  <a:pt x="528581" y="0"/>
                  <a:pt x="67834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52" name="Picture Placeholder 51"/>
          <p:cNvSpPr>
            <a:spLocks noGrp="1"/>
          </p:cNvSpPr>
          <p:nvPr>
            <p:ph type="pic" sz="quarter" idx="15"/>
          </p:nvPr>
        </p:nvSpPr>
        <p:spPr>
          <a:xfrm>
            <a:off x="4635678" y="3079712"/>
            <a:ext cx="1361099" cy="2076488"/>
          </a:xfrm>
          <a:custGeom>
            <a:avLst/>
            <a:gdLst>
              <a:gd name="connsiteX0" fmla="*/ 682752 w 1361099"/>
              <a:gd name="connsiteY0" fmla="*/ 0 h 1557366"/>
              <a:gd name="connsiteX1" fmla="*/ 841328 w 1361099"/>
              <a:gd name="connsiteY1" fmla="*/ 137414 h 1557366"/>
              <a:gd name="connsiteX2" fmla="*/ 872163 w 1361099"/>
              <a:gd name="connsiteY2" fmla="*/ 283157 h 1557366"/>
              <a:gd name="connsiteX3" fmla="*/ 1281818 w 1361099"/>
              <a:gd name="connsiteY3" fmla="*/ 212368 h 1557366"/>
              <a:gd name="connsiteX4" fmla="*/ 1356701 w 1361099"/>
              <a:gd name="connsiteY4" fmla="*/ 599628 h 1557366"/>
              <a:gd name="connsiteX5" fmla="*/ 1206935 w 1361099"/>
              <a:gd name="connsiteY5" fmla="*/ 628776 h 1557366"/>
              <a:gd name="connsiteX6" fmla="*/ 1061573 w 1361099"/>
              <a:gd name="connsiteY6" fmla="*/ 778683 h 1557366"/>
              <a:gd name="connsiteX7" fmla="*/ 1206935 w 1361099"/>
              <a:gd name="connsiteY7" fmla="*/ 932754 h 1557366"/>
              <a:gd name="connsiteX8" fmla="*/ 1356701 w 1361099"/>
              <a:gd name="connsiteY8" fmla="*/ 961903 h 1557366"/>
              <a:gd name="connsiteX9" fmla="*/ 1281818 w 1361099"/>
              <a:gd name="connsiteY9" fmla="*/ 1349162 h 1557366"/>
              <a:gd name="connsiteX10" fmla="*/ 872163 w 1361099"/>
              <a:gd name="connsiteY10" fmla="*/ 1278373 h 1557366"/>
              <a:gd name="connsiteX11" fmla="*/ 841328 w 1361099"/>
              <a:gd name="connsiteY11" fmla="*/ 1424116 h 1557366"/>
              <a:gd name="connsiteX12" fmla="*/ 682752 w 1361099"/>
              <a:gd name="connsiteY12" fmla="*/ 1557366 h 1557366"/>
              <a:gd name="connsiteX13" fmla="*/ 519771 w 1361099"/>
              <a:gd name="connsiteY13" fmla="*/ 1424116 h 1557366"/>
              <a:gd name="connsiteX14" fmla="*/ 488937 w 1361099"/>
              <a:gd name="connsiteY14" fmla="*/ 1278373 h 1557366"/>
              <a:gd name="connsiteX15" fmla="*/ 79281 w 1361099"/>
              <a:gd name="connsiteY15" fmla="*/ 1349162 h 1557366"/>
              <a:gd name="connsiteX16" fmla="*/ 4398 w 1361099"/>
              <a:gd name="connsiteY16" fmla="*/ 961903 h 1557366"/>
              <a:gd name="connsiteX17" fmla="*/ 154165 w 1361099"/>
              <a:gd name="connsiteY17" fmla="*/ 932754 h 1557366"/>
              <a:gd name="connsiteX18" fmla="*/ 299526 w 1361099"/>
              <a:gd name="connsiteY18" fmla="*/ 778683 h 1557366"/>
              <a:gd name="connsiteX19" fmla="*/ 154165 w 1361099"/>
              <a:gd name="connsiteY19" fmla="*/ 628776 h 1557366"/>
              <a:gd name="connsiteX20" fmla="*/ 4398 w 1361099"/>
              <a:gd name="connsiteY20" fmla="*/ 599628 h 1557366"/>
              <a:gd name="connsiteX21" fmla="*/ 79281 w 1361099"/>
              <a:gd name="connsiteY21" fmla="*/ 212368 h 1557366"/>
              <a:gd name="connsiteX22" fmla="*/ 488937 w 1361099"/>
              <a:gd name="connsiteY22" fmla="*/ 283157 h 1557366"/>
              <a:gd name="connsiteX23" fmla="*/ 519771 w 1361099"/>
              <a:gd name="connsiteY23" fmla="*/ 137414 h 1557366"/>
              <a:gd name="connsiteX24" fmla="*/ 682752 w 1361099"/>
              <a:gd name="connsiteY24" fmla="*/ 0 h 155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61099" h="1557366">
                <a:moveTo>
                  <a:pt x="682752" y="0"/>
                </a:moveTo>
                <a:cubicBezTo>
                  <a:pt x="832519" y="0"/>
                  <a:pt x="876567" y="74953"/>
                  <a:pt x="841328" y="137414"/>
                </a:cubicBezTo>
                <a:cubicBezTo>
                  <a:pt x="806089" y="204040"/>
                  <a:pt x="766445" y="266501"/>
                  <a:pt x="872163" y="283157"/>
                </a:cubicBezTo>
                <a:cubicBezTo>
                  <a:pt x="1065978" y="303978"/>
                  <a:pt x="1281818" y="212368"/>
                  <a:pt x="1281818" y="212368"/>
                </a:cubicBezTo>
                <a:cubicBezTo>
                  <a:pt x="1281818" y="212368"/>
                  <a:pt x="1383130" y="416408"/>
                  <a:pt x="1356701" y="599628"/>
                </a:cubicBezTo>
                <a:cubicBezTo>
                  <a:pt x="1343486" y="699566"/>
                  <a:pt x="1277413" y="657925"/>
                  <a:pt x="1206935" y="628776"/>
                </a:cubicBezTo>
                <a:cubicBezTo>
                  <a:pt x="1140861" y="595464"/>
                  <a:pt x="1061573" y="637104"/>
                  <a:pt x="1061573" y="778683"/>
                </a:cubicBezTo>
                <a:cubicBezTo>
                  <a:pt x="1061573" y="924426"/>
                  <a:pt x="1140861" y="966067"/>
                  <a:pt x="1206935" y="932754"/>
                </a:cubicBezTo>
                <a:cubicBezTo>
                  <a:pt x="1277413" y="899441"/>
                  <a:pt x="1343486" y="861965"/>
                  <a:pt x="1356701" y="961903"/>
                </a:cubicBezTo>
                <a:cubicBezTo>
                  <a:pt x="1383130" y="1140958"/>
                  <a:pt x="1281818" y="1349162"/>
                  <a:pt x="1281818" y="1349162"/>
                </a:cubicBezTo>
                <a:cubicBezTo>
                  <a:pt x="1281818" y="1349162"/>
                  <a:pt x="1065978" y="1253388"/>
                  <a:pt x="872163" y="1278373"/>
                </a:cubicBezTo>
                <a:cubicBezTo>
                  <a:pt x="766445" y="1290865"/>
                  <a:pt x="806089" y="1357490"/>
                  <a:pt x="841328" y="1424116"/>
                </a:cubicBezTo>
                <a:cubicBezTo>
                  <a:pt x="876567" y="1486577"/>
                  <a:pt x="832519" y="1557366"/>
                  <a:pt x="682752" y="1557366"/>
                </a:cubicBezTo>
                <a:cubicBezTo>
                  <a:pt x="528581" y="1557366"/>
                  <a:pt x="484532" y="1486577"/>
                  <a:pt x="519771" y="1424116"/>
                </a:cubicBezTo>
                <a:cubicBezTo>
                  <a:pt x="555010" y="1357490"/>
                  <a:pt x="594654" y="1290865"/>
                  <a:pt x="488937" y="1278373"/>
                </a:cubicBezTo>
                <a:cubicBezTo>
                  <a:pt x="295121" y="1253388"/>
                  <a:pt x="79281" y="1349162"/>
                  <a:pt x="79281" y="1349162"/>
                </a:cubicBezTo>
                <a:cubicBezTo>
                  <a:pt x="79281" y="1349162"/>
                  <a:pt x="-22031" y="1140958"/>
                  <a:pt x="4398" y="961903"/>
                </a:cubicBezTo>
                <a:cubicBezTo>
                  <a:pt x="17613" y="861965"/>
                  <a:pt x="83686" y="899441"/>
                  <a:pt x="154165" y="932754"/>
                </a:cubicBezTo>
                <a:cubicBezTo>
                  <a:pt x="220238" y="966067"/>
                  <a:pt x="299526" y="924426"/>
                  <a:pt x="299526" y="778683"/>
                </a:cubicBezTo>
                <a:cubicBezTo>
                  <a:pt x="299526" y="637104"/>
                  <a:pt x="220238" y="595464"/>
                  <a:pt x="154165" y="628776"/>
                </a:cubicBezTo>
                <a:cubicBezTo>
                  <a:pt x="83686" y="657925"/>
                  <a:pt x="17613" y="699566"/>
                  <a:pt x="4398" y="599628"/>
                </a:cubicBezTo>
                <a:cubicBezTo>
                  <a:pt x="-22031" y="416408"/>
                  <a:pt x="79281" y="212368"/>
                  <a:pt x="79281" y="212368"/>
                </a:cubicBezTo>
                <a:cubicBezTo>
                  <a:pt x="79281" y="212368"/>
                  <a:pt x="295121" y="303978"/>
                  <a:pt x="488937" y="283157"/>
                </a:cubicBezTo>
                <a:cubicBezTo>
                  <a:pt x="594654" y="266501"/>
                  <a:pt x="555010" y="204040"/>
                  <a:pt x="519771" y="137414"/>
                </a:cubicBezTo>
                <a:cubicBezTo>
                  <a:pt x="484532" y="74953"/>
                  <a:pt x="528581" y="0"/>
                  <a:pt x="682752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2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16"/>
          </p:nvPr>
        </p:nvSpPr>
        <p:spPr>
          <a:xfrm>
            <a:off x="7366240" y="3079712"/>
            <a:ext cx="1361099" cy="2076488"/>
          </a:xfrm>
          <a:custGeom>
            <a:avLst/>
            <a:gdLst>
              <a:gd name="connsiteX0" fmla="*/ 682752 w 1361099"/>
              <a:gd name="connsiteY0" fmla="*/ 0 h 1557366"/>
              <a:gd name="connsiteX1" fmla="*/ 841328 w 1361099"/>
              <a:gd name="connsiteY1" fmla="*/ 137414 h 1557366"/>
              <a:gd name="connsiteX2" fmla="*/ 872163 w 1361099"/>
              <a:gd name="connsiteY2" fmla="*/ 283157 h 1557366"/>
              <a:gd name="connsiteX3" fmla="*/ 1281817 w 1361099"/>
              <a:gd name="connsiteY3" fmla="*/ 212368 h 1557366"/>
              <a:gd name="connsiteX4" fmla="*/ 1356701 w 1361099"/>
              <a:gd name="connsiteY4" fmla="*/ 599628 h 1557366"/>
              <a:gd name="connsiteX5" fmla="*/ 1206934 w 1361099"/>
              <a:gd name="connsiteY5" fmla="*/ 628776 h 1557366"/>
              <a:gd name="connsiteX6" fmla="*/ 1061573 w 1361099"/>
              <a:gd name="connsiteY6" fmla="*/ 778683 h 1557366"/>
              <a:gd name="connsiteX7" fmla="*/ 1206934 w 1361099"/>
              <a:gd name="connsiteY7" fmla="*/ 932754 h 1557366"/>
              <a:gd name="connsiteX8" fmla="*/ 1356701 w 1361099"/>
              <a:gd name="connsiteY8" fmla="*/ 961903 h 1557366"/>
              <a:gd name="connsiteX9" fmla="*/ 1281817 w 1361099"/>
              <a:gd name="connsiteY9" fmla="*/ 1349162 h 1557366"/>
              <a:gd name="connsiteX10" fmla="*/ 872163 w 1361099"/>
              <a:gd name="connsiteY10" fmla="*/ 1278373 h 1557366"/>
              <a:gd name="connsiteX11" fmla="*/ 841328 w 1361099"/>
              <a:gd name="connsiteY11" fmla="*/ 1424116 h 1557366"/>
              <a:gd name="connsiteX12" fmla="*/ 682752 w 1361099"/>
              <a:gd name="connsiteY12" fmla="*/ 1557366 h 1557366"/>
              <a:gd name="connsiteX13" fmla="*/ 519771 w 1361099"/>
              <a:gd name="connsiteY13" fmla="*/ 1424116 h 1557366"/>
              <a:gd name="connsiteX14" fmla="*/ 488936 w 1361099"/>
              <a:gd name="connsiteY14" fmla="*/ 1278373 h 1557366"/>
              <a:gd name="connsiteX15" fmla="*/ 79281 w 1361099"/>
              <a:gd name="connsiteY15" fmla="*/ 1349162 h 1557366"/>
              <a:gd name="connsiteX16" fmla="*/ 4398 w 1361099"/>
              <a:gd name="connsiteY16" fmla="*/ 961903 h 1557366"/>
              <a:gd name="connsiteX17" fmla="*/ 154165 w 1361099"/>
              <a:gd name="connsiteY17" fmla="*/ 932754 h 1557366"/>
              <a:gd name="connsiteX18" fmla="*/ 299526 w 1361099"/>
              <a:gd name="connsiteY18" fmla="*/ 778683 h 1557366"/>
              <a:gd name="connsiteX19" fmla="*/ 154165 w 1361099"/>
              <a:gd name="connsiteY19" fmla="*/ 628776 h 1557366"/>
              <a:gd name="connsiteX20" fmla="*/ 4398 w 1361099"/>
              <a:gd name="connsiteY20" fmla="*/ 599628 h 1557366"/>
              <a:gd name="connsiteX21" fmla="*/ 79281 w 1361099"/>
              <a:gd name="connsiteY21" fmla="*/ 212368 h 1557366"/>
              <a:gd name="connsiteX22" fmla="*/ 488936 w 1361099"/>
              <a:gd name="connsiteY22" fmla="*/ 283157 h 1557366"/>
              <a:gd name="connsiteX23" fmla="*/ 519771 w 1361099"/>
              <a:gd name="connsiteY23" fmla="*/ 137414 h 1557366"/>
              <a:gd name="connsiteX24" fmla="*/ 682752 w 1361099"/>
              <a:gd name="connsiteY24" fmla="*/ 0 h 155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61099" h="1557366">
                <a:moveTo>
                  <a:pt x="682752" y="0"/>
                </a:moveTo>
                <a:cubicBezTo>
                  <a:pt x="832519" y="0"/>
                  <a:pt x="876567" y="74953"/>
                  <a:pt x="841328" y="137414"/>
                </a:cubicBezTo>
                <a:cubicBezTo>
                  <a:pt x="806089" y="204040"/>
                  <a:pt x="766445" y="266501"/>
                  <a:pt x="872163" y="283157"/>
                </a:cubicBezTo>
                <a:cubicBezTo>
                  <a:pt x="1065978" y="303978"/>
                  <a:pt x="1281817" y="212368"/>
                  <a:pt x="1281817" y="212368"/>
                </a:cubicBezTo>
                <a:cubicBezTo>
                  <a:pt x="1281817" y="212368"/>
                  <a:pt x="1383130" y="416408"/>
                  <a:pt x="1356701" y="599628"/>
                </a:cubicBezTo>
                <a:cubicBezTo>
                  <a:pt x="1343486" y="699566"/>
                  <a:pt x="1277413" y="657925"/>
                  <a:pt x="1206934" y="628776"/>
                </a:cubicBezTo>
                <a:cubicBezTo>
                  <a:pt x="1140861" y="595464"/>
                  <a:pt x="1061573" y="637104"/>
                  <a:pt x="1061573" y="778683"/>
                </a:cubicBezTo>
                <a:cubicBezTo>
                  <a:pt x="1061573" y="924426"/>
                  <a:pt x="1140861" y="966067"/>
                  <a:pt x="1206934" y="932754"/>
                </a:cubicBezTo>
                <a:cubicBezTo>
                  <a:pt x="1277413" y="899441"/>
                  <a:pt x="1343486" y="861965"/>
                  <a:pt x="1356701" y="961903"/>
                </a:cubicBezTo>
                <a:cubicBezTo>
                  <a:pt x="1383130" y="1140958"/>
                  <a:pt x="1281817" y="1349162"/>
                  <a:pt x="1281817" y="1349162"/>
                </a:cubicBezTo>
                <a:cubicBezTo>
                  <a:pt x="1281817" y="1349162"/>
                  <a:pt x="1065978" y="1253388"/>
                  <a:pt x="872163" y="1278373"/>
                </a:cubicBezTo>
                <a:cubicBezTo>
                  <a:pt x="766445" y="1290865"/>
                  <a:pt x="806089" y="1357490"/>
                  <a:pt x="841328" y="1424116"/>
                </a:cubicBezTo>
                <a:cubicBezTo>
                  <a:pt x="876567" y="1486577"/>
                  <a:pt x="832519" y="1557366"/>
                  <a:pt x="682752" y="1557366"/>
                </a:cubicBezTo>
                <a:cubicBezTo>
                  <a:pt x="528581" y="1557366"/>
                  <a:pt x="484532" y="1486577"/>
                  <a:pt x="519771" y="1424116"/>
                </a:cubicBezTo>
                <a:cubicBezTo>
                  <a:pt x="555010" y="1357490"/>
                  <a:pt x="594654" y="1290865"/>
                  <a:pt x="488936" y="1278373"/>
                </a:cubicBezTo>
                <a:cubicBezTo>
                  <a:pt x="295121" y="1253388"/>
                  <a:pt x="79281" y="1349162"/>
                  <a:pt x="79281" y="1349162"/>
                </a:cubicBezTo>
                <a:cubicBezTo>
                  <a:pt x="79281" y="1349162"/>
                  <a:pt x="-22031" y="1140958"/>
                  <a:pt x="4398" y="961903"/>
                </a:cubicBezTo>
                <a:cubicBezTo>
                  <a:pt x="17613" y="861965"/>
                  <a:pt x="83686" y="899441"/>
                  <a:pt x="154165" y="932754"/>
                </a:cubicBezTo>
                <a:cubicBezTo>
                  <a:pt x="220238" y="966067"/>
                  <a:pt x="299526" y="924426"/>
                  <a:pt x="299526" y="778683"/>
                </a:cubicBezTo>
                <a:cubicBezTo>
                  <a:pt x="299526" y="637104"/>
                  <a:pt x="220238" y="595464"/>
                  <a:pt x="154165" y="628776"/>
                </a:cubicBezTo>
                <a:cubicBezTo>
                  <a:pt x="83686" y="657925"/>
                  <a:pt x="17613" y="699566"/>
                  <a:pt x="4398" y="599628"/>
                </a:cubicBezTo>
                <a:cubicBezTo>
                  <a:pt x="-22031" y="416408"/>
                  <a:pt x="79281" y="212368"/>
                  <a:pt x="79281" y="212368"/>
                </a:cubicBezTo>
                <a:cubicBezTo>
                  <a:pt x="79281" y="212368"/>
                  <a:pt x="295121" y="303978"/>
                  <a:pt x="488936" y="283157"/>
                </a:cubicBezTo>
                <a:cubicBezTo>
                  <a:pt x="594654" y="266501"/>
                  <a:pt x="555010" y="204040"/>
                  <a:pt x="519771" y="137414"/>
                </a:cubicBezTo>
                <a:cubicBezTo>
                  <a:pt x="484532" y="74953"/>
                  <a:pt x="528581" y="0"/>
                  <a:pt x="682752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3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140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384228" y="1472269"/>
            <a:ext cx="3480493" cy="4965703"/>
          </a:xfrm>
          <a:custGeom>
            <a:avLst/>
            <a:gdLst>
              <a:gd name="connsiteX0" fmla="*/ 294443 w 3480493"/>
              <a:gd name="connsiteY0" fmla="*/ 2098440 h 2971800"/>
              <a:gd name="connsiteX1" fmla="*/ 710045 w 3480493"/>
              <a:gd name="connsiteY1" fmla="*/ 2099547 h 2971800"/>
              <a:gd name="connsiteX2" fmla="*/ 694548 w 3480493"/>
              <a:gd name="connsiteY2" fmla="*/ 2121685 h 2971800"/>
              <a:gd name="connsiteX3" fmla="*/ 684687 w 3480493"/>
              <a:gd name="connsiteY3" fmla="*/ 2146037 h 2971800"/>
              <a:gd name="connsiteX4" fmla="*/ 677643 w 3480493"/>
              <a:gd name="connsiteY4" fmla="*/ 2171497 h 2971800"/>
              <a:gd name="connsiteX5" fmla="*/ 674825 w 3480493"/>
              <a:gd name="connsiteY5" fmla="*/ 2198063 h 2971800"/>
              <a:gd name="connsiteX6" fmla="*/ 694548 w 3480493"/>
              <a:gd name="connsiteY6" fmla="*/ 2276654 h 2971800"/>
              <a:gd name="connsiteX7" fmla="*/ 748084 w 3480493"/>
              <a:gd name="connsiteY7" fmla="*/ 2340855 h 2971800"/>
              <a:gd name="connsiteX8" fmla="*/ 828386 w 3480493"/>
              <a:gd name="connsiteY8" fmla="*/ 2384025 h 2971800"/>
              <a:gd name="connsiteX9" fmla="*/ 927004 w 3480493"/>
              <a:gd name="connsiteY9" fmla="*/ 2399522 h 2971800"/>
              <a:gd name="connsiteX10" fmla="*/ 1025621 w 3480493"/>
              <a:gd name="connsiteY10" fmla="*/ 2384025 h 2971800"/>
              <a:gd name="connsiteX11" fmla="*/ 1107333 w 3480493"/>
              <a:gd name="connsiteY11" fmla="*/ 2340855 h 2971800"/>
              <a:gd name="connsiteX12" fmla="*/ 1162277 w 3480493"/>
              <a:gd name="connsiteY12" fmla="*/ 2277761 h 2971800"/>
              <a:gd name="connsiteX13" fmla="*/ 1182000 w 3480493"/>
              <a:gd name="connsiteY13" fmla="*/ 2199170 h 2971800"/>
              <a:gd name="connsiteX14" fmla="*/ 1180591 w 3480493"/>
              <a:gd name="connsiteY14" fmla="*/ 2172604 h 2971800"/>
              <a:gd name="connsiteX15" fmla="*/ 1173547 w 3480493"/>
              <a:gd name="connsiteY15" fmla="*/ 2147144 h 2971800"/>
              <a:gd name="connsiteX16" fmla="*/ 1163685 w 3480493"/>
              <a:gd name="connsiteY16" fmla="*/ 2122792 h 2971800"/>
              <a:gd name="connsiteX17" fmla="*/ 1149597 w 3480493"/>
              <a:gd name="connsiteY17" fmla="*/ 2099547 h 2971800"/>
              <a:gd name="connsiteX18" fmla="*/ 1740247 w 3480493"/>
              <a:gd name="connsiteY18" fmla="*/ 2100629 h 2971800"/>
              <a:gd name="connsiteX19" fmla="*/ 2330896 w 3480493"/>
              <a:gd name="connsiteY19" fmla="*/ 2099547 h 2971800"/>
              <a:gd name="connsiteX20" fmla="*/ 2316808 w 3480493"/>
              <a:gd name="connsiteY20" fmla="*/ 2122792 h 2971800"/>
              <a:gd name="connsiteX21" fmla="*/ 2306946 w 3480493"/>
              <a:gd name="connsiteY21" fmla="*/ 2147144 h 2971800"/>
              <a:gd name="connsiteX22" fmla="*/ 2299902 w 3480493"/>
              <a:gd name="connsiteY22" fmla="*/ 2172604 h 2971800"/>
              <a:gd name="connsiteX23" fmla="*/ 2298493 w 3480493"/>
              <a:gd name="connsiteY23" fmla="*/ 2199170 h 2971800"/>
              <a:gd name="connsiteX24" fmla="*/ 2318216 w 3480493"/>
              <a:gd name="connsiteY24" fmla="*/ 2277761 h 2971800"/>
              <a:gd name="connsiteX25" fmla="*/ 2373160 w 3480493"/>
              <a:gd name="connsiteY25" fmla="*/ 2340855 h 2971800"/>
              <a:gd name="connsiteX26" fmla="*/ 2454872 w 3480493"/>
              <a:gd name="connsiteY26" fmla="*/ 2384025 h 2971800"/>
              <a:gd name="connsiteX27" fmla="*/ 2553489 w 3480493"/>
              <a:gd name="connsiteY27" fmla="*/ 2399522 h 2971800"/>
              <a:gd name="connsiteX28" fmla="*/ 2652107 w 3480493"/>
              <a:gd name="connsiteY28" fmla="*/ 2384025 h 2971800"/>
              <a:gd name="connsiteX29" fmla="*/ 2732409 w 3480493"/>
              <a:gd name="connsiteY29" fmla="*/ 2340855 h 2971800"/>
              <a:gd name="connsiteX30" fmla="*/ 2785945 w 3480493"/>
              <a:gd name="connsiteY30" fmla="*/ 2276654 h 2971800"/>
              <a:gd name="connsiteX31" fmla="*/ 2805668 w 3480493"/>
              <a:gd name="connsiteY31" fmla="*/ 2198063 h 2971800"/>
              <a:gd name="connsiteX32" fmla="*/ 2802850 w 3480493"/>
              <a:gd name="connsiteY32" fmla="*/ 2171497 h 2971800"/>
              <a:gd name="connsiteX33" fmla="*/ 2795806 w 3480493"/>
              <a:gd name="connsiteY33" fmla="*/ 2146037 h 2971800"/>
              <a:gd name="connsiteX34" fmla="*/ 2785945 w 3480493"/>
              <a:gd name="connsiteY34" fmla="*/ 2121685 h 2971800"/>
              <a:gd name="connsiteX35" fmla="*/ 2770448 w 3480493"/>
              <a:gd name="connsiteY35" fmla="*/ 2099547 h 2971800"/>
              <a:gd name="connsiteX36" fmla="*/ 3186050 w 3480493"/>
              <a:gd name="connsiteY36" fmla="*/ 2098440 h 2971800"/>
              <a:gd name="connsiteX37" fmla="*/ 3350882 w 3480493"/>
              <a:gd name="connsiteY37" fmla="*/ 2201383 h 2971800"/>
              <a:gd name="connsiteX38" fmla="*/ 3436820 w 3480493"/>
              <a:gd name="connsiteY38" fmla="*/ 2295472 h 2971800"/>
              <a:gd name="connsiteX39" fmla="*/ 3469222 w 3480493"/>
              <a:gd name="connsiteY39" fmla="*/ 2366315 h 2971800"/>
              <a:gd name="connsiteX40" fmla="*/ 3473449 w 3480493"/>
              <a:gd name="connsiteY40" fmla="*/ 2397308 h 2971800"/>
              <a:gd name="connsiteX41" fmla="*/ 3480493 w 3480493"/>
              <a:gd name="connsiteY41" fmla="*/ 2971800 h 2971800"/>
              <a:gd name="connsiteX42" fmla="*/ 1885863 w 3480493"/>
              <a:gd name="connsiteY42" fmla="*/ 2971800 h 2971800"/>
              <a:gd name="connsiteX43" fmla="*/ 1753981 w 3480493"/>
              <a:gd name="connsiteY43" fmla="*/ 2971800 h 2971800"/>
              <a:gd name="connsiteX44" fmla="*/ 1726512 w 3480493"/>
              <a:gd name="connsiteY44" fmla="*/ 2971800 h 2971800"/>
              <a:gd name="connsiteX45" fmla="*/ 1594630 w 3480493"/>
              <a:gd name="connsiteY45" fmla="*/ 2971800 h 2971800"/>
              <a:gd name="connsiteX46" fmla="*/ 0 w 3480493"/>
              <a:gd name="connsiteY46" fmla="*/ 2971800 h 2971800"/>
              <a:gd name="connsiteX47" fmla="*/ 7044 w 3480493"/>
              <a:gd name="connsiteY47" fmla="*/ 2397308 h 2971800"/>
              <a:gd name="connsiteX48" fmla="*/ 11271 w 3480493"/>
              <a:gd name="connsiteY48" fmla="*/ 2366315 h 2971800"/>
              <a:gd name="connsiteX49" fmla="*/ 43673 w 3480493"/>
              <a:gd name="connsiteY49" fmla="*/ 2295472 h 2971800"/>
              <a:gd name="connsiteX50" fmla="*/ 129611 w 3480493"/>
              <a:gd name="connsiteY50" fmla="*/ 2201383 h 2971800"/>
              <a:gd name="connsiteX51" fmla="*/ 294443 w 3480493"/>
              <a:gd name="connsiteY51" fmla="*/ 2098440 h 2971800"/>
              <a:gd name="connsiteX52" fmla="*/ 1735453 w 3480493"/>
              <a:gd name="connsiteY52" fmla="*/ 0 h 2971800"/>
              <a:gd name="connsiteX53" fmla="*/ 1740247 w 3480493"/>
              <a:gd name="connsiteY53" fmla="*/ 318 h 2971800"/>
              <a:gd name="connsiteX54" fmla="*/ 1745040 w 3480493"/>
              <a:gd name="connsiteY54" fmla="*/ 0 h 2971800"/>
              <a:gd name="connsiteX55" fmla="*/ 1745040 w 3480493"/>
              <a:gd name="connsiteY55" fmla="*/ 637 h 2971800"/>
              <a:gd name="connsiteX56" fmla="*/ 1925601 w 3480493"/>
              <a:gd name="connsiteY56" fmla="*/ 12627 h 2971800"/>
              <a:gd name="connsiteX57" fmla="*/ 2324548 w 3480493"/>
              <a:gd name="connsiteY57" fmla="*/ 150549 h 2971800"/>
              <a:gd name="connsiteX58" fmla="*/ 2550039 w 3480493"/>
              <a:gd name="connsiteY58" fmla="*/ 472680 h 2971800"/>
              <a:gd name="connsiteX59" fmla="*/ 2558495 w 3480493"/>
              <a:gd name="connsiteY59" fmla="*/ 800345 h 2971800"/>
              <a:gd name="connsiteX60" fmla="*/ 2499304 w 3480493"/>
              <a:gd name="connsiteY60" fmla="*/ 968606 h 2971800"/>
              <a:gd name="connsiteX61" fmla="*/ 2511987 w 3480493"/>
              <a:gd name="connsiteY61" fmla="*/ 959750 h 2971800"/>
              <a:gd name="connsiteX62" fmla="*/ 2526081 w 3480493"/>
              <a:gd name="connsiteY62" fmla="*/ 948680 h 2971800"/>
              <a:gd name="connsiteX63" fmla="*/ 2541583 w 3480493"/>
              <a:gd name="connsiteY63" fmla="*/ 936504 h 2971800"/>
              <a:gd name="connsiteX64" fmla="*/ 2557086 w 3480493"/>
              <a:gd name="connsiteY64" fmla="*/ 924327 h 2971800"/>
              <a:gd name="connsiteX65" fmla="*/ 2566951 w 3480493"/>
              <a:gd name="connsiteY65" fmla="*/ 917685 h 2971800"/>
              <a:gd name="connsiteX66" fmla="*/ 2575407 w 3480493"/>
              <a:gd name="connsiteY66" fmla="*/ 913257 h 2971800"/>
              <a:gd name="connsiteX67" fmla="*/ 2585272 w 3480493"/>
              <a:gd name="connsiteY67" fmla="*/ 909936 h 2971800"/>
              <a:gd name="connsiteX68" fmla="*/ 2593728 w 3480493"/>
              <a:gd name="connsiteY68" fmla="*/ 909936 h 2971800"/>
              <a:gd name="connsiteX69" fmla="*/ 2619096 w 3480493"/>
              <a:gd name="connsiteY69" fmla="*/ 918792 h 2971800"/>
              <a:gd name="connsiteX70" fmla="*/ 2640235 w 3480493"/>
              <a:gd name="connsiteY70" fmla="*/ 942038 h 2971800"/>
              <a:gd name="connsiteX71" fmla="*/ 2654329 w 3480493"/>
              <a:gd name="connsiteY71" fmla="*/ 975248 h 2971800"/>
              <a:gd name="connsiteX72" fmla="*/ 2662785 w 3480493"/>
              <a:gd name="connsiteY72" fmla="*/ 1013992 h 2971800"/>
              <a:gd name="connsiteX73" fmla="*/ 2657147 w 3480493"/>
              <a:gd name="connsiteY73" fmla="*/ 1063806 h 2971800"/>
              <a:gd name="connsiteX74" fmla="*/ 2633189 w 3480493"/>
              <a:gd name="connsiteY74" fmla="*/ 1112513 h 2971800"/>
              <a:gd name="connsiteX75" fmla="*/ 2606412 w 3480493"/>
              <a:gd name="connsiteY75" fmla="*/ 1164541 h 2971800"/>
              <a:gd name="connsiteX76" fmla="*/ 2590909 w 3480493"/>
              <a:gd name="connsiteY76" fmla="*/ 1225425 h 2971800"/>
              <a:gd name="connsiteX77" fmla="*/ 2585272 w 3480493"/>
              <a:gd name="connsiteY77" fmla="*/ 1251992 h 2971800"/>
              <a:gd name="connsiteX78" fmla="*/ 2572588 w 3480493"/>
              <a:gd name="connsiteY78" fmla="*/ 1267490 h 2971800"/>
              <a:gd name="connsiteX79" fmla="*/ 2555676 w 3480493"/>
              <a:gd name="connsiteY79" fmla="*/ 1276346 h 2971800"/>
              <a:gd name="connsiteX80" fmla="*/ 2537355 w 3480493"/>
              <a:gd name="connsiteY80" fmla="*/ 1278560 h 2971800"/>
              <a:gd name="connsiteX81" fmla="*/ 2514806 w 3480493"/>
              <a:gd name="connsiteY81" fmla="*/ 1276346 h 2971800"/>
              <a:gd name="connsiteX82" fmla="*/ 2496485 w 3480493"/>
              <a:gd name="connsiteY82" fmla="*/ 1271918 h 2971800"/>
              <a:gd name="connsiteX83" fmla="*/ 2482392 w 3480493"/>
              <a:gd name="connsiteY83" fmla="*/ 1266383 h 2971800"/>
              <a:gd name="connsiteX84" fmla="*/ 2476754 w 3480493"/>
              <a:gd name="connsiteY84" fmla="*/ 1264169 h 2971800"/>
              <a:gd name="connsiteX85" fmla="*/ 2448568 w 3480493"/>
              <a:gd name="connsiteY85" fmla="*/ 1305127 h 2971800"/>
              <a:gd name="connsiteX86" fmla="*/ 2390786 w 3480493"/>
              <a:gd name="connsiteY86" fmla="*/ 1389258 h 2971800"/>
              <a:gd name="connsiteX87" fmla="*/ 2324548 w 3480493"/>
              <a:gd name="connsiteY87" fmla="*/ 1485565 h 2971800"/>
              <a:gd name="connsiteX88" fmla="*/ 2273813 w 3480493"/>
              <a:gd name="connsiteY88" fmla="*/ 1559732 h 2971800"/>
              <a:gd name="connsiteX89" fmla="*/ 2263947 w 3480493"/>
              <a:gd name="connsiteY89" fmla="*/ 1585193 h 2971800"/>
              <a:gd name="connsiteX90" fmla="*/ 2265357 w 3480493"/>
              <a:gd name="connsiteY90" fmla="*/ 1613974 h 2971800"/>
              <a:gd name="connsiteX91" fmla="*/ 2273813 w 3480493"/>
              <a:gd name="connsiteY91" fmla="*/ 1646077 h 2971800"/>
              <a:gd name="connsiteX92" fmla="*/ 2287906 w 3480493"/>
              <a:gd name="connsiteY92" fmla="*/ 1677072 h 2971800"/>
              <a:gd name="connsiteX93" fmla="*/ 2318911 w 3480493"/>
              <a:gd name="connsiteY93" fmla="*/ 1723565 h 2971800"/>
              <a:gd name="connsiteX94" fmla="*/ 2359781 w 3480493"/>
              <a:gd name="connsiteY94" fmla="*/ 1763416 h 2971800"/>
              <a:gd name="connsiteX95" fmla="*/ 2409107 w 3480493"/>
              <a:gd name="connsiteY95" fmla="*/ 1797733 h 2971800"/>
              <a:gd name="connsiteX96" fmla="*/ 2466889 w 3480493"/>
              <a:gd name="connsiteY96" fmla="*/ 1823193 h 2971800"/>
              <a:gd name="connsiteX97" fmla="*/ 2573997 w 3480493"/>
              <a:gd name="connsiteY97" fmla="*/ 1861938 h 2971800"/>
              <a:gd name="connsiteX98" fmla="*/ 2714929 w 3480493"/>
              <a:gd name="connsiteY98" fmla="*/ 1912859 h 2971800"/>
              <a:gd name="connsiteX99" fmla="*/ 2882638 w 3480493"/>
              <a:gd name="connsiteY99" fmla="*/ 1971528 h 2971800"/>
              <a:gd name="connsiteX100" fmla="*/ 3072896 w 3480493"/>
              <a:gd name="connsiteY100" fmla="*/ 2037947 h 2971800"/>
              <a:gd name="connsiteX101" fmla="*/ 3088399 w 3480493"/>
              <a:gd name="connsiteY101" fmla="*/ 2043482 h 2971800"/>
              <a:gd name="connsiteX102" fmla="*/ 3103901 w 3480493"/>
              <a:gd name="connsiteY102" fmla="*/ 2049017 h 2971800"/>
              <a:gd name="connsiteX103" fmla="*/ 3119404 w 3480493"/>
              <a:gd name="connsiteY103" fmla="*/ 2055659 h 2971800"/>
              <a:gd name="connsiteX104" fmla="*/ 3133497 w 3480493"/>
              <a:gd name="connsiteY104" fmla="*/ 2061194 h 2971800"/>
              <a:gd name="connsiteX105" fmla="*/ 2758618 w 3480493"/>
              <a:gd name="connsiteY105" fmla="*/ 2061194 h 2971800"/>
              <a:gd name="connsiteX106" fmla="*/ 2734660 w 3480493"/>
              <a:gd name="connsiteY106" fmla="*/ 2061194 h 2971800"/>
              <a:gd name="connsiteX107" fmla="*/ 2709292 w 3480493"/>
              <a:gd name="connsiteY107" fmla="*/ 2061194 h 2971800"/>
              <a:gd name="connsiteX108" fmla="*/ 2717748 w 3480493"/>
              <a:gd name="connsiteY108" fmla="*/ 2067836 h 2971800"/>
              <a:gd name="connsiteX109" fmla="*/ 2726204 w 3480493"/>
              <a:gd name="connsiteY109" fmla="*/ 2074477 h 2971800"/>
              <a:gd name="connsiteX110" fmla="*/ 2733250 w 3480493"/>
              <a:gd name="connsiteY110" fmla="*/ 2082226 h 2971800"/>
              <a:gd name="connsiteX111" fmla="*/ 2741706 w 3480493"/>
              <a:gd name="connsiteY111" fmla="*/ 2089975 h 2971800"/>
              <a:gd name="connsiteX112" fmla="*/ 2758618 w 3480493"/>
              <a:gd name="connsiteY112" fmla="*/ 2112115 h 2971800"/>
              <a:gd name="connsiteX113" fmla="*/ 2771302 w 3480493"/>
              <a:gd name="connsiteY113" fmla="*/ 2135361 h 2971800"/>
              <a:gd name="connsiteX114" fmla="*/ 2779758 w 3480493"/>
              <a:gd name="connsiteY114" fmla="*/ 2161929 h 2971800"/>
              <a:gd name="connsiteX115" fmla="*/ 2782577 w 3480493"/>
              <a:gd name="connsiteY115" fmla="*/ 2188496 h 2971800"/>
              <a:gd name="connsiteX116" fmla="*/ 2765665 w 3480493"/>
              <a:gd name="connsiteY116" fmla="*/ 2256022 h 2971800"/>
              <a:gd name="connsiteX117" fmla="*/ 2719157 w 3480493"/>
              <a:gd name="connsiteY117" fmla="*/ 2311371 h 2971800"/>
              <a:gd name="connsiteX118" fmla="*/ 2650101 w 3480493"/>
              <a:gd name="connsiteY118" fmla="*/ 2347901 h 2971800"/>
              <a:gd name="connsiteX119" fmla="*/ 2565542 w 3480493"/>
              <a:gd name="connsiteY119" fmla="*/ 2362292 h 2971800"/>
              <a:gd name="connsiteX120" fmla="*/ 2479573 w 3480493"/>
              <a:gd name="connsiteY120" fmla="*/ 2349008 h 2971800"/>
              <a:gd name="connsiteX121" fmla="*/ 2410516 w 3480493"/>
              <a:gd name="connsiteY121" fmla="*/ 2311371 h 2971800"/>
              <a:gd name="connsiteX122" fmla="*/ 2362600 w 3480493"/>
              <a:gd name="connsiteY122" fmla="*/ 2257129 h 2971800"/>
              <a:gd name="connsiteX123" fmla="*/ 2345688 w 3480493"/>
              <a:gd name="connsiteY123" fmla="*/ 2189603 h 2971800"/>
              <a:gd name="connsiteX124" fmla="*/ 2348506 w 3480493"/>
              <a:gd name="connsiteY124" fmla="*/ 2163036 h 2971800"/>
              <a:gd name="connsiteX125" fmla="*/ 2355553 w 3480493"/>
              <a:gd name="connsiteY125" fmla="*/ 2136468 h 2971800"/>
              <a:gd name="connsiteX126" fmla="*/ 2368237 w 3480493"/>
              <a:gd name="connsiteY126" fmla="*/ 2112115 h 2971800"/>
              <a:gd name="connsiteX127" fmla="*/ 2385149 w 3480493"/>
              <a:gd name="connsiteY127" fmla="*/ 2089975 h 2971800"/>
              <a:gd name="connsiteX128" fmla="*/ 2392195 w 3480493"/>
              <a:gd name="connsiteY128" fmla="*/ 2082226 h 2971800"/>
              <a:gd name="connsiteX129" fmla="*/ 2400651 w 3480493"/>
              <a:gd name="connsiteY129" fmla="*/ 2075584 h 2971800"/>
              <a:gd name="connsiteX130" fmla="*/ 2407698 w 3480493"/>
              <a:gd name="connsiteY130" fmla="*/ 2068943 h 2971800"/>
              <a:gd name="connsiteX131" fmla="*/ 2417563 w 3480493"/>
              <a:gd name="connsiteY131" fmla="*/ 2062301 h 2971800"/>
              <a:gd name="connsiteX132" fmla="*/ 2390786 w 3480493"/>
              <a:gd name="connsiteY132" fmla="*/ 2062301 h 2971800"/>
              <a:gd name="connsiteX133" fmla="*/ 2368237 w 3480493"/>
              <a:gd name="connsiteY133" fmla="*/ 2062301 h 2971800"/>
              <a:gd name="connsiteX134" fmla="*/ 1849161 w 3480493"/>
              <a:gd name="connsiteY134" fmla="*/ 2063213 h 2971800"/>
              <a:gd name="connsiteX135" fmla="*/ 1742222 w 3480493"/>
              <a:gd name="connsiteY135" fmla="*/ 2063401 h 2971800"/>
              <a:gd name="connsiteX136" fmla="*/ 1742222 w 3480493"/>
              <a:gd name="connsiteY136" fmla="*/ 2063408 h 2971800"/>
              <a:gd name="connsiteX137" fmla="*/ 1740247 w 3480493"/>
              <a:gd name="connsiteY137" fmla="*/ 2063405 h 2971800"/>
              <a:gd name="connsiteX138" fmla="*/ 1738271 w 3480493"/>
              <a:gd name="connsiteY138" fmla="*/ 2063408 h 2971800"/>
              <a:gd name="connsiteX139" fmla="*/ 1738271 w 3480493"/>
              <a:gd name="connsiteY139" fmla="*/ 2063401 h 2971800"/>
              <a:gd name="connsiteX140" fmla="*/ 1631332 w 3480493"/>
              <a:gd name="connsiteY140" fmla="*/ 2063213 h 2971800"/>
              <a:gd name="connsiteX141" fmla="*/ 1112256 w 3480493"/>
              <a:gd name="connsiteY141" fmla="*/ 2062301 h 2971800"/>
              <a:gd name="connsiteX142" fmla="*/ 1089707 w 3480493"/>
              <a:gd name="connsiteY142" fmla="*/ 2062301 h 2971800"/>
              <a:gd name="connsiteX143" fmla="*/ 1062930 w 3480493"/>
              <a:gd name="connsiteY143" fmla="*/ 2062301 h 2971800"/>
              <a:gd name="connsiteX144" fmla="*/ 1072795 w 3480493"/>
              <a:gd name="connsiteY144" fmla="*/ 2068943 h 2971800"/>
              <a:gd name="connsiteX145" fmla="*/ 1079842 w 3480493"/>
              <a:gd name="connsiteY145" fmla="*/ 2075584 h 2971800"/>
              <a:gd name="connsiteX146" fmla="*/ 1088298 w 3480493"/>
              <a:gd name="connsiteY146" fmla="*/ 2082226 h 2971800"/>
              <a:gd name="connsiteX147" fmla="*/ 1095344 w 3480493"/>
              <a:gd name="connsiteY147" fmla="*/ 2089975 h 2971800"/>
              <a:gd name="connsiteX148" fmla="*/ 1112256 w 3480493"/>
              <a:gd name="connsiteY148" fmla="*/ 2112115 h 2971800"/>
              <a:gd name="connsiteX149" fmla="*/ 1124940 w 3480493"/>
              <a:gd name="connsiteY149" fmla="*/ 2136468 h 2971800"/>
              <a:gd name="connsiteX150" fmla="*/ 1131987 w 3480493"/>
              <a:gd name="connsiteY150" fmla="*/ 2163036 h 2971800"/>
              <a:gd name="connsiteX151" fmla="*/ 1134805 w 3480493"/>
              <a:gd name="connsiteY151" fmla="*/ 2189603 h 2971800"/>
              <a:gd name="connsiteX152" fmla="*/ 1117893 w 3480493"/>
              <a:gd name="connsiteY152" fmla="*/ 2257129 h 2971800"/>
              <a:gd name="connsiteX153" fmla="*/ 1069977 w 3480493"/>
              <a:gd name="connsiteY153" fmla="*/ 2311371 h 2971800"/>
              <a:gd name="connsiteX154" fmla="*/ 1000920 w 3480493"/>
              <a:gd name="connsiteY154" fmla="*/ 2349008 h 2971800"/>
              <a:gd name="connsiteX155" fmla="*/ 914951 w 3480493"/>
              <a:gd name="connsiteY155" fmla="*/ 2362292 h 2971800"/>
              <a:gd name="connsiteX156" fmla="*/ 830392 w 3480493"/>
              <a:gd name="connsiteY156" fmla="*/ 2347901 h 2971800"/>
              <a:gd name="connsiteX157" fmla="*/ 761336 w 3480493"/>
              <a:gd name="connsiteY157" fmla="*/ 2311371 h 2971800"/>
              <a:gd name="connsiteX158" fmla="*/ 714828 w 3480493"/>
              <a:gd name="connsiteY158" fmla="*/ 2256022 h 2971800"/>
              <a:gd name="connsiteX159" fmla="*/ 697916 w 3480493"/>
              <a:gd name="connsiteY159" fmla="*/ 2188496 h 2971800"/>
              <a:gd name="connsiteX160" fmla="*/ 700735 w 3480493"/>
              <a:gd name="connsiteY160" fmla="*/ 2161929 h 2971800"/>
              <a:gd name="connsiteX161" fmla="*/ 709191 w 3480493"/>
              <a:gd name="connsiteY161" fmla="*/ 2135361 h 2971800"/>
              <a:gd name="connsiteX162" fmla="*/ 721875 w 3480493"/>
              <a:gd name="connsiteY162" fmla="*/ 2112115 h 2971800"/>
              <a:gd name="connsiteX163" fmla="*/ 738787 w 3480493"/>
              <a:gd name="connsiteY163" fmla="*/ 2089975 h 2971800"/>
              <a:gd name="connsiteX164" fmla="*/ 747243 w 3480493"/>
              <a:gd name="connsiteY164" fmla="*/ 2082226 h 2971800"/>
              <a:gd name="connsiteX165" fmla="*/ 754289 w 3480493"/>
              <a:gd name="connsiteY165" fmla="*/ 2074477 h 2971800"/>
              <a:gd name="connsiteX166" fmla="*/ 762745 w 3480493"/>
              <a:gd name="connsiteY166" fmla="*/ 2067836 h 2971800"/>
              <a:gd name="connsiteX167" fmla="*/ 771201 w 3480493"/>
              <a:gd name="connsiteY167" fmla="*/ 2061194 h 2971800"/>
              <a:gd name="connsiteX168" fmla="*/ 745833 w 3480493"/>
              <a:gd name="connsiteY168" fmla="*/ 2061194 h 2971800"/>
              <a:gd name="connsiteX169" fmla="*/ 721875 w 3480493"/>
              <a:gd name="connsiteY169" fmla="*/ 2061194 h 2971800"/>
              <a:gd name="connsiteX170" fmla="*/ 346996 w 3480493"/>
              <a:gd name="connsiteY170" fmla="*/ 2061194 h 2971800"/>
              <a:gd name="connsiteX171" fmla="*/ 361089 w 3480493"/>
              <a:gd name="connsiteY171" fmla="*/ 2055659 h 2971800"/>
              <a:gd name="connsiteX172" fmla="*/ 376592 w 3480493"/>
              <a:gd name="connsiteY172" fmla="*/ 2049017 h 2971800"/>
              <a:gd name="connsiteX173" fmla="*/ 392094 w 3480493"/>
              <a:gd name="connsiteY173" fmla="*/ 2043482 h 2971800"/>
              <a:gd name="connsiteX174" fmla="*/ 407597 w 3480493"/>
              <a:gd name="connsiteY174" fmla="*/ 2037947 h 2971800"/>
              <a:gd name="connsiteX175" fmla="*/ 597855 w 3480493"/>
              <a:gd name="connsiteY175" fmla="*/ 1971528 h 2971800"/>
              <a:gd name="connsiteX176" fmla="*/ 765564 w 3480493"/>
              <a:gd name="connsiteY176" fmla="*/ 1912859 h 2971800"/>
              <a:gd name="connsiteX177" fmla="*/ 906496 w 3480493"/>
              <a:gd name="connsiteY177" fmla="*/ 1861938 h 2971800"/>
              <a:gd name="connsiteX178" fmla="*/ 1013604 w 3480493"/>
              <a:gd name="connsiteY178" fmla="*/ 1823193 h 2971800"/>
              <a:gd name="connsiteX179" fmla="*/ 1071386 w 3480493"/>
              <a:gd name="connsiteY179" fmla="*/ 1797733 h 2971800"/>
              <a:gd name="connsiteX180" fmla="*/ 1120712 w 3480493"/>
              <a:gd name="connsiteY180" fmla="*/ 1763416 h 2971800"/>
              <a:gd name="connsiteX181" fmla="*/ 1161582 w 3480493"/>
              <a:gd name="connsiteY181" fmla="*/ 1723565 h 2971800"/>
              <a:gd name="connsiteX182" fmla="*/ 1192587 w 3480493"/>
              <a:gd name="connsiteY182" fmla="*/ 1677072 h 2971800"/>
              <a:gd name="connsiteX183" fmla="*/ 1206680 w 3480493"/>
              <a:gd name="connsiteY183" fmla="*/ 1646077 h 2971800"/>
              <a:gd name="connsiteX184" fmla="*/ 1215136 w 3480493"/>
              <a:gd name="connsiteY184" fmla="*/ 1613974 h 2971800"/>
              <a:gd name="connsiteX185" fmla="*/ 1216546 w 3480493"/>
              <a:gd name="connsiteY185" fmla="*/ 1585193 h 2971800"/>
              <a:gd name="connsiteX186" fmla="*/ 1206680 w 3480493"/>
              <a:gd name="connsiteY186" fmla="*/ 1559732 h 2971800"/>
              <a:gd name="connsiteX187" fmla="*/ 1155945 w 3480493"/>
              <a:gd name="connsiteY187" fmla="*/ 1485565 h 2971800"/>
              <a:gd name="connsiteX188" fmla="*/ 1089707 w 3480493"/>
              <a:gd name="connsiteY188" fmla="*/ 1389258 h 2971800"/>
              <a:gd name="connsiteX189" fmla="*/ 1031925 w 3480493"/>
              <a:gd name="connsiteY189" fmla="*/ 1305127 h 2971800"/>
              <a:gd name="connsiteX190" fmla="*/ 1003739 w 3480493"/>
              <a:gd name="connsiteY190" fmla="*/ 1264169 h 2971800"/>
              <a:gd name="connsiteX191" fmla="*/ 998101 w 3480493"/>
              <a:gd name="connsiteY191" fmla="*/ 1266383 h 2971800"/>
              <a:gd name="connsiteX192" fmla="*/ 984008 w 3480493"/>
              <a:gd name="connsiteY192" fmla="*/ 1271918 h 2971800"/>
              <a:gd name="connsiteX193" fmla="*/ 965687 w 3480493"/>
              <a:gd name="connsiteY193" fmla="*/ 1276346 h 2971800"/>
              <a:gd name="connsiteX194" fmla="*/ 943138 w 3480493"/>
              <a:gd name="connsiteY194" fmla="*/ 1278560 h 2971800"/>
              <a:gd name="connsiteX195" fmla="*/ 924817 w 3480493"/>
              <a:gd name="connsiteY195" fmla="*/ 1276346 h 2971800"/>
              <a:gd name="connsiteX196" fmla="*/ 907905 w 3480493"/>
              <a:gd name="connsiteY196" fmla="*/ 1267490 h 2971800"/>
              <a:gd name="connsiteX197" fmla="*/ 895221 w 3480493"/>
              <a:gd name="connsiteY197" fmla="*/ 1251992 h 2971800"/>
              <a:gd name="connsiteX198" fmla="*/ 889584 w 3480493"/>
              <a:gd name="connsiteY198" fmla="*/ 1225425 h 2971800"/>
              <a:gd name="connsiteX199" fmla="*/ 874081 w 3480493"/>
              <a:gd name="connsiteY199" fmla="*/ 1164541 h 2971800"/>
              <a:gd name="connsiteX200" fmla="*/ 847304 w 3480493"/>
              <a:gd name="connsiteY200" fmla="*/ 1112513 h 2971800"/>
              <a:gd name="connsiteX201" fmla="*/ 823346 w 3480493"/>
              <a:gd name="connsiteY201" fmla="*/ 1063806 h 2971800"/>
              <a:gd name="connsiteX202" fmla="*/ 817708 w 3480493"/>
              <a:gd name="connsiteY202" fmla="*/ 1013992 h 2971800"/>
              <a:gd name="connsiteX203" fmla="*/ 826164 w 3480493"/>
              <a:gd name="connsiteY203" fmla="*/ 975248 h 2971800"/>
              <a:gd name="connsiteX204" fmla="*/ 840258 w 3480493"/>
              <a:gd name="connsiteY204" fmla="*/ 942038 h 2971800"/>
              <a:gd name="connsiteX205" fmla="*/ 861397 w 3480493"/>
              <a:gd name="connsiteY205" fmla="*/ 918792 h 2971800"/>
              <a:gd name="connsiteX206" fmla="*/ 886765 w 3480493"/>
              <a:gd name="connsiteY206" fmla="*/ 909936 h 2971800"/>
              <a:gd name="connsiteX207" fmla="*/ 895221 w 3480493"/>
              <a:gd name="connsiteY207" fmla="*/ 909936 h 2971800"/>
              <a:gd name="connsiteX208" fmla="*/ 905086 w 3480493"/>
              <a:gd name="connsiteY208" fmla="*/ 913257 h 2971800"/>
              <a:gd name="connsiteX209" fmla="*/ 913542 w 3480493"/>
              <a:gd name="connsiteY209" fmla="*/ 917685 h 2971800"/>
              <a:gd name="connsiteX210" fmla="*/ 923407 w 3480493"/>
              <a:gd name="connsiteY210" fmla="*/ 924327 h 2971800"/>
              <a:gd name="connsiteX211" fmla="*/ 938910 w 3480493"/>
              <a:gd name="connsiteY211" fmla="*/ 936504 h 2971800"/>
              <a:gd name="connsiteX212" fmla="*/ 954412 w 3480493"/>
              <a:gd name="connsiteY212" fmla="*/ 948680 h 2971800"/>
              <a:gd name="connsiteX213" fmla="*/ 968506 w 3480493"/>
              <a:gd name="connsiteY213" fmla="*/ 959750 h 2971800"/>
              <a:gd name="connsiteX214" fmla="*/ 981189 w 3480493"/>
              <a:gd name="connsiteY214" fmla="*/ 968606 h 2971800"/>
              <a:gd name="connsiteX215" fmla="*/ 921998 w 3480493"/>
              <a:gd name="connsiteY215" fmla="*/ 800345 h 2971800"/>
              <a:gd name="connsiteX216" fmla="*/ 930454 w 3480493"/>
              <a:gd name="connsiteY216" fmla="*/ 472680 h 2971800"/>
              <a:gd name="connsiteX217" fmla="*/ 1155945 w 3480493"/>
              <a:gd name="connsiteY217" fmla="*/ 150549 h 2971800"/>
              <a:gd name="connsiteX218" fmla="*/ 1554892 w 3480493"/>
              <a:gd name="connsiteY218" fmla="*/ 12627 h 2971800"/>
              <a:gd name="connsiteX219" fmla="*/ 1735453 w 3480493"/>
              <a:gd name="connsiteY219" fmla="*/ 637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3480493" h="2971800">
                <a:moveTo>
                  <a:pt x="294443" y="2098440"/>
                </a:moveTo>
                <a:cubicBezTo>
                  <a:pt x="710045" y="2099547"/>
                  <a:pt x="710045" y="2099547"/>
                  <a:pt x="710045" y="2099547"/>
                </a:cubicBezTo>
                <a:cubicBezTo>
                  <a:pt x="704410" y="2106188"/>
                  <a:pt x="698775" y="2113937"/>
                  <a:pt x="694548" y="2121685"/>
                </a:cubicBezTo>
                <a:cubicBezTo>
                  <a:pt x="690322" y="2129434"/>
                  <a:pt x="687504" y="2138289"/>
                  <a:pt x="684687" y="2146037"/>
                </a:cubicBezTo>
                <a:cubicBezTo>
                  <a:pt x="681869" y="2154893"/>
                  <a:pt x="679051" y="2162641"/>
                  <a:pt x="677643" y="2171497"/>
                </a:cubicBezTo>
                <a:cubicBezTo>
                  <a:pt x="676234" y="2180352"/>
                  <a:pt x="674825" y="2189207"/>
                  <a:pt x="674825" y="2198063"/>
                </a:cubicBezTo>
                <a:cubicBezTo>
                  <a:pt x="674825" y="2225736"/>
                  <a:pt x="681869" y="2252302"/>
                  <a:pt x="694548" y="2276654"/>
                </a:cubicBezTo>
                <a:cubicBezTo>
                  <a:pt x="707228" y="2301006"/>
                  <a:pt x="725542" y="2322038"/>
                  <a:pt x="748084" y="2340855"/>
                </a:cubicBezTo>
                <a:cubicBezTo>
                  <a:pt x="770625" y="2358566"/>
                  <a:pt x="798801" y="2372956"/>
                  <a:pt x="828386" y="2384025"/>
                </a:cubicBezTo>
                <a:cubicBezTo>
                  <a:pt x="859380" y="2393988"/>
                  <a:pt x="891783" y="2399522"/>
                  <a:pt x="927004" y="2399522"/>
                </a:cubicBezTo>
                <a:cubicBezTo>
                  <a:pt x="962224" y="2399522"/>
                  <a:pt x="996036" y="2393988"/>
                  <a:pt x="1025621" y="2384025"/>
                </a:cubicBezTo>
                <a:cubicBezTo>
                  <a:pt x="1056615" y="2374063"/>
                  <a:pt x="1083383" y="2359673"/>
                  <a:pt x="1107333" y="2340855"/>
                </a:cubicBezTo>
                <a:cubicBezTo>
                  <a:pt x="1129874" y="2323145"/>
                  <a:pt x="1149597" y="2301006"/>
                  <a:pt x="1162277" y="2277761"/>
                </a:cubicBezTo>
                <a:cubicBezTo>
                  <a:pt x="1174956" y="2253409"/>
                  <a:pt x="1182000" y="2226843"/>
                  <a:pt x="1182000" y="2199170"/>
                </a:cubicBezTo>
                <a:cubicBezTo>
                  <a:pt x="1182000" y="2190314"/>
                  <a:pt x="1182000" y="2181459"/>
                  <a:pt x="1180591" y="2172604"/>
                </a:cubicBezTo>
                <a:cubicBezTo>
                  <a:pt x="1179182" y="2163748"/>
                  <a:pt x="1176365" y="2154893"/>
                  <a:pt x="1173547" y="2147144"/>
                </a:cubicBezTo>
                <a:cubicBezTo>
                  <a:pt x="1170730" y="2138289"/>
                  <a:pt x="1167912" y="2130541"/>
                  <a:pt x="1163685" y="2122792"/>
                </a:cubicBezTo>
                <a:cubicBezTo>
                  <a:pt x="1159459" y="2115044"/>
                  <a:pt x="1153824" y="2107295"/>
                  <a:pt x="1149597" y="2099547"/>
                </a:cubicBezTo>
                <a:lnTo>
                  <a:pt x="1740247" y="2100629"/>
                </a:lnTo>
                <a:lnTo>
                  <a:pt x="2330896" y="2099547"/>
                </a:lnTo>
                <a:cubicBezTo>
                  <a:pt x="2326669" y="2107295"/>
                  <a:pt x="2321034" y="2115044"/>
                  <a:pt x="2316808" y="2122792"/>
                </a:cubicBezTo>
                <a:cubicBezTo>
                  <a:pt x="2312581" y="2130541"/>
                  <a:pt x="2309763" y="2138289"/>
                  <a:pt x="2306946" y="2147144"/>
                </a:cubicBezTo>
                <a:cubicBezTo>
                  <a:pt x="2304128" y="2154893"/>
                  <a:pt x="2301311" y="2163748"/>
                  <a:pt x="2299902" y="2172604"/>
                </a:cubicBezTo>
                <a:cubicBezTo>
                  <a:pt x="2298493" y="2181459"/>
                  <a:pt x="2298493" y="2190314"/>
                  <a:pt x="2298493" y="2199170"/>
                </a:cubicBezTo>
                <a:cubicBezTo>
                  <a:pt x="2298493" y="2226843"/>
                  <a:pt x="2305537" y="2253409"/>
                  <a:pt x="2318216" y="2277761"/>
                </a:cubicBezTo>
                <a:cubicBezTo>
                  <a:pt x="2330896" y="2301006"/>
                  <a:pt x="2350619" y="2323145"/>
                  <a:pt x="2373160" y="2340855"/>
                </a:cubicBezTo>
                <a:cubicBezTo>
                  <a:pt x="2397110" y="2359673"/>
                  <a:pt x="2423878" y="2374063"/>
                  <a:pt x="2454872" y="2384025"/>
                </a:cubicBezTo>
                <a:cubicBezTo>
                  <a:pt x="2484457" y="2393988"/>
                  <a:pt x="2518269" y="2399522"/>
                  <a:pt x="2553489" y="2399522"/>
                </a:cubicBezTo>
                <a:cubicBezTo>
                  <a:pt x="2588710" y="2399522"/>
                  <a:pt x="2621113" y="2393988"/>
                  <a:pt x="2652107" y="2384025"/>
                </a:cubicBezTo>
                <a:cubicBezTo>
                  <a:pt x="2681692" y="2372956"/>
                  <a:pt x="2709868" y="2358566"/>
                  <a:pt x="2732409" y="2340855"/>
                </a:cubicBezTo>
                <a:cubicBezTo>
                  <a:pt x="2754951" y="2322038"/>
                  <a:pt x="2773265" y="2301006"/>
                  <a:pt x="2785945" y="2276654"/>
                </a:cubicBezTo>
                <a:cubicBezTo>
                  <a:pt x="2798624" y="2252302"/>
                  <a:pt x="2805668" y="2225736"/>
                  <a:pt x="2805668" y="2198063"/>
                </a:cubicBezTo>
                <a:cubicBezTo>
                  <a:pt x="2805668" y="2189207"/>
                  <a:pt x="2804259" y="2180352"/>
                  <a:pt x="2802850" y="2171497"/>
                </a:cubicBezTo>
                <a:cubicBezTo>
                  <a:pt x="2801442" y="2162641"/>
                  <a:pt x="2798624" y="2154893"/>
                  <a:pt x="2795806" y="2146037"/>
                </a:cubicBezTo>
                <a:cubicBezTo>
                  <a:pt x="2792989" y="2138289"/>
                  <a:pt x="2790171" y="2129434"/>
                  <a:pt x="2785945" y="2121685"/>
                </a:cubicBezTo>
                <a:cubicBezTo>
                  <a:pt x="2781718" y="2113937"/>
                  <a:pt x="2776083" y="2106188"/>
                  <a:pt x="2770448" y="2099547"/>
                </a:cubicBezTo>
                <a:cubicBezTo>
                  <a:pt x="2770448" y="2099547"/>
                  <a:pt x="2770448" y="2099547"/>
                  <a:pt x="3186050" y="2098440"/>
                </a:cubicBezTo>
                <a:cubicBezTo>
                  <a:pt x="3256491" y="2132754"/>
                  <a:pt x="3311435" y="2167069"/>
                  <a:pt x="3350882" y="2201383"/>
                </a:cubicBezTo>
                <a:cubicBezTo>
                  <a:pt x="3391737" y="2234591"/>
                  <a:pt x="3418505" y="2267799"/>
                  <a:pt x="3436820" y="2295472"/>
                </a:cubicBezTo>
                <a:cubicBezTo>
                  <a:pt x="3455134" y="2324252"/>
                  <a:pt x="3464996" y="2348604"/>
                  <a:pt x="3469222" y="2366315"/>
                </a:cubicBezTo>
                <a:cubicBezTo>
                  <a:pt x="3473449" y="2384025"/>
                  <a:pt x="3473449" y="2395094"/>
                  <a:pt x="3473449" y="2397308"/>
                </a:cubicBezTo>
                <a:cubicBezTo>
                  <a:pt x="3473449" y="2397308"/>
                  <a:pt x="3473449" y="2397308"/>
                  <a:pt x="3480493" y="2971800"/>
                </a:cubicBezTo>
                <a:cubicBezTo>
                  <a:pt x="3480493" y="2971800"/>
                  <a:pt x="3480493" y="2971800"/>
                  <a:pt x="1885863" y="2971800"/>
                </a:cubicBezTo>
                <a:lnTo>
                  <a:pt x="1753981" y="2971800"/>
                </a:lnTo>
                <a:lnTo>
                  <a:pt x="1726512" y="2971800"/>
                </a:lnTo>
                <a:lnTo>
                  <a:pt x="1594630" y="2971800"/>
                </a:lnTo>
                <a:cubicBezTo>
                  <a:pt x="0" y="2971800"/>
                  <a:pt x="0" y="2971800"/>
                  <a:pt x="0" y="2971800"/>
                </a:cubicBezTo>
                <a:cubicBezTo>
                  <a:pt x="7044" y="2397308"/>
                  <a:pt x="7044" y="2397308"/>
                  <a:pt x="7044" y="2397308"/>
                </a:cubicBezTo>
                <a:cubicBezTo>
                  <a:pt x="7044" y="2395094"/>
                  <a:pt x="7044" y="2384025"/>
                  <a:pt x="11271" y="2366315"/>
                </a:cubicBezTo>
                <a:cubicBezTo>
                  <a:pt x="15497" y="2348604"/>
                  <a:pt x="25359" y="2324252"/>
                  <a:pt x="43673" y="2295472"/>
                </a:cubicBezTo>
                <a:cubicBezTo>
                  <a:pt x="61988" y="2267799"/>
                  <a:pt x="88756" y="2234591"/>
                  <a:pt x="129611" y="2201383"/>
                </a:cubicBezTo>
                <a:cubicBezTo>
                  <a:pt x="169058" y="2167069"/>
                  <a:pt x="224002" y="2132754"/>
                  <a:pt x="294443" y="2098440"/>
                </a:cubicBezTo>
                <a:close/>
                <a:moveTo>
                  <a:pt x="1735453" y="0"/>
                </a:moveTo>
                <a:lnTo>
                  <a:pt x="1740247" y="318"/>
                </a:lnTo>
                <a:lnTo>
                  <a:pt x="1745040" y="0"/>
                </a:lnTo>
                <a:lnTo>
                  <a:pt x="1745040" y="637"/>
                </a:lnTo>
                <a:lnTo>
                  <a:pt x="1925601" y="12627"/>
                </a:lnTo>
                <a:cubicBezTo>
                  <a:pt x="2100202" y="34939"/>
                  <a:pt x="2229419" y="84961"/>
                  <a:pt x="2324548" y="150549"/>
                </a:cubicBezTo>
                <a:cubicBezTo>
                  <a:pt x="2452796" y="239107"/>
                  <a:pt x="2519034" y="355340"/>
                  <a:pt x="2550039" y="472680"/>
                </a:cubicBezTo>
                <a:cubicBezTo>
                  <a:pt x="2581044" y="590019"/>
                  <a:pt x="2575407" y="708466"/>
                  <a:pt x="2558495" y="800345"/>
                </a:cubicBezTo>
                <a:cubicBezTo>
                  <a:pt x="2541583" y="892224"/>
                  <a:pt x="2513397" y="957536"/>
                  <a:pt x="2499304" y="968606"/>
                </a:cubicBezTo>
                <a:cubicBezTo>
                  <a:pt x="2503532" y="966392"/>
                  <a:pt x="2507759" y="963071"/>
                  <a:pt x="2511987" y="959750"/>
                </a:cubicBezTo>
                <a:cubicBezTo>
                  <a:pt x="2516215" y="955322"/>
                  <a:pt x="2521853" y="952001"/>
                  <a:pt x="2526081" y="948680"/>
                </a:cubicBezTo>
                <a:cubicBezTo>
                  <a:pt x="2531718" y="944252"/>
                  <a:pt x="2535946" y="940932"/>
                  <a:pt x="2541583" y="936504"/>
                </a:cubicBezTo>
                <a:cubicBezTo>
                  <a:pt x="2545811" y="932076"/>
                  <a:pt x="2551448" y="928755"/>
                  <a:pt x="2557086" y="924327"/>
                </a:cubicBezTo>
                <a:cubicBezTo>
                  <a:pt x="2559904" y="922113"/>
                  <a:pt x="2562723" y="919899"/>
                  <a:pt x="2566951" y="917685"/>
                </a:cubicBezTo>
                <a:cubicBezTo>
                  <a:pt x="2569769" y="915471"/>
                  <a:pt x="2572588" y="914364"/>
                  <a:pt x="2575407" y="913257"/>
                </a:cubicBezTo>
                <a:cubicBezTo>
                  <a:pt x="2578225" y="912150"/>
                  <a:pt x="2582453" y="911043"/>
                  <a:pt x="2585272" y="909936"/>
                </a:cubicBezTo>
                <a:cubicBezTo>
                  <a:pt x="2588091" y="909936"/>
                  <a:pt x="2590909" y="909936"/>
                  <a:pt x="2593728" y="909936"/>
                </a:cubicBezTo>
                <a:cubicBezTo>
                  <a:pt x="2602184" y="909936"/>
                  <a:pt x="2610640" y="913257"/>
                  <a:pt x="2619096" y="918792"/>
                </a:cubicBezTo>
                <a:cubicBezTo>
                  <a:pt x="2627552" y="924327"/>
                  <a:pt x="2634598" y="932076"/>
                  <a:pt x="2640235" y="942038"/>
                </a:cubicBezTo>
                <a:cubicBezTo>
                  <a:pt x="2645873" y="950894"/>
                  <a:pt x="2651510" y="963071"/>
                  <a:pt x="2654329" y="975248"/>
                </a:cubicBezTo>
                <a:cubicBezTo>
                  <a:pt x="2658557" y="987425"/>
                  <a:pt x="2661375" y="1000708"/>
                  <a:pt x="2662785" y="1013992"/>
                </a:cubicBezTo>
                <a:cubicBezTo>
                  <a:pt x="2665603" y="1031704"/>
                  <a:pt x="2662785" y="1048308"/>
                  <a:pt x="2657147" y="1063806"/>
                </a:cubicBezTo>
                <a:cubicBezTo>
                  <a:pt x="2651510" y="1080411"/>
                  <a:pt x="2643054" y="1095908"/>
                  <a:pt x="2633189" y="1112513"/>
                </a:cubicBezTo>
                <a:cubicBezTo>
                  <a:pt x="2624733" y="1129118"/>
                  <a:pt x="2614868" y="1145723"/>
                  <a:pt x="2606412" y="1164541"/>
                </a:cubicBezTo>
                <a:cubicBezTo>
                  <a:pt x="2599365" y="1183360"/>
                  <a:pt x="2593728" y="1203285"/>
                  <a:pt x="2590909" y="1225425"/>
                </a:cubicBezTo>
                <a:cubicBezTo>
                  <a:pt x="2590909" y="1236495"/>
                  <a:pt x="2588091" y="1244244"/>
                  <a:pt x="2585272" y="1251992"/>
                </a:cubicBezTo>
                <a:cubicBezTo>
                  <a:pt x="2582453" y="1258634"/>
                  <a:pt x="2576816" y="1264169"/>
                  <a:pt x="2572588" y="1267490"/>
                </a:cubicBezTo>
                <a:cubicBezTo>
                  <a:pt x="2566951" y="1271918"/>
                  <a:pt x="2561314" y="1274132"/>
                  <a:pt x="2555676" y="1276346"/>
                </a:cubicBezTo>
                <a:cubicBezTo>
                  <a:pt x="2550039" y="1278560"/>
                  <a:pt x="2542992" y="1278560"/>
                  <a:pt x="2537355" y="1278560"/>
                </a:cubicBezTo>
                <a:cubicBezTo>
                  <a:pt x="2528899" y="1278560"/>
                  <a:pt x="2521853" y="1277453"/>
                  <a:pt x="2514806" y="1276346"/>
                </a:cubicBezTo>
                <a:cubicBezTo>
                  <a:pt x="2507759" y="1275239"/>
                  <a:pt x="2502122" y="1273025"/>
                  <a:pt x="2496485" y="1271918"/>
                </a:cubicBezTo>
                <a:cubicBezTo>
                  <a:pt x="2490848" y="1269704"/>
                  <a:pt x="2486620" y="1268597"/>
                  <a:pt x="2482392" y="1266383"/>
                </a:cubicBezTo>
                <a:cubicBezTo>
                  <a:pt x="2479573" y="1265276"/>
                  <a:pt x="2476754" y="1264169"/>
                  <a:pt x="2476754" y="1264169"/>
                </a:cubicBezTo>
                <a:cubicBezTo>
                  <a:pt x="2475345" y="1266383"/>
                  <a:pt x="2464071" y="1281881"/>
                  <a:pt x="2448568" y="1305127"/>
                </a:cubicBezTo>
                <a:cubicBezTo>
                  <a:pt x="2433066" y="1327267"/>
                  <a:pt x="2413335" y="1358262"/>
                  <a:pt x="2390786" y="1389258"/>
                </a:cubicBezTo>
                <a:cubicBezTo>
                  <a:pt x="2369646" y="1421360"/>
                  <a:pt x="2345688" y="1455676"/>
                  <a:pt x="2324548" y="1485565"/>
                </a:cubicBezTo>
                <a:cubicBezTo>
                  <a:pt x="2304818" y="1515453"/>
                  <a:pt x="2286496" y="1542021"/>
                  <a:pt x="2273813" y="1559732"/>
                </a:cubicBezTo>
                <a:cubicBezTo>
                  <a:pt x="2268175" y="1567481"/>
                  <a:pt x="2265357" y="1576337"/>
                  <a:pt x="2263947" y="1585193"/>
                </a:cubicBezTo>
                <a:cubicBezTo>
                  <a:pt x="2262538" y="1594049"/>
                  <a:pt x="2263947" y="1604012"/>
                  <a:pt x="2265357" y="1613974"/>
                </a:cubicBezTo>
                <a:cubicBezTo>
                  <a:pt x="2266766" y="1623937"/>
                  <a:pt x="2269585" y="1635007"/>
                  <a:pt x="2273813" y="1646077"/>
                </a:cubicBezTo>
                <a:cubicBezTo>
                  <a:pt x="2278041" y="1656040"/>
                  <a:pt x="2282268" y="1667109"/>
                  <a:pt x="2287906" y="1677072"/>
                </a:cubicBezTo>
                <a:cubicBezTo>
                  <a:pt x="2296362" y="1693677"/>
                  <a:pt x="2307636" y="1709175"/>
                  <a:pt x="2318911" y="1723565"/>
                </a:cubicBezTo>
                <a:cubicBezTo>
                  <a:pt x="2331595" y="1737956"/>
                  <a:pt x="2344279" y="1751240"/>
                  <a:pt x="2359781" y="1763416"/>
                </a:cubicBezTo>
                <a:cubicBezTo>
                  <a:pt x="2375284" y="1775593"/>
                  <a:pt x="2392195" y="1787770"/>
                  <a:pt x="2409107" y="1797733"/>
                </a:cubicBezTo>
                <a:cubicBezTo>
                  <a:pt x="2427428" y="1807696"/>
                  <a:pt x="2445749" y="1816551"/>
                  <a:pt x="2466889" y="1823193"/>
                </a:cubicBezTo>
                <a:cubicBezTo>
                  <a:pt x="2496485" y="1834263"/>
                  <a:pt x="2533127" y="1847547"/>
                  <a:pt x="2573997" y="1861938"/>
                </a:cubicBezTo>
                <a:cubicBezTo>
                  <a:pt x="2616277" y="1877435"/>
                  <a:pt x="2662785" y="1894040"/>
                  <a:pt x="2714929" y="1912859"/>
                </a:cubicBezTo>
                <a:cubicBezTo>
                  <a:pt x="2765665" y="1930570"/>
                  <a:pt x="2822038" y="1950496"/>
                  <a:pt x="2882638" y="1971528"/>
                </a:cubicBezTo>
                <a:cubicBezTo>
                  <a:pt x="2941830" y="1992561"/>
                  <a:pt x="3005249" y="2014701"/>
                  <a:pt x="3072896" y="2037947"/>
                </a:cubicBezTo>
                <a:cubicBezTo>
                  <a:pt x="3078534" y="2040161"/>
                  <a:pt x="3082762" y="2042375"/>
                  <a:pt x="3088399" y="2043482"/>
                </a:cubicBezTo>
                <a:cubicBezTo>
                  <a:pt x="3094036" y="2045696"/>
                  <a:pt x="3099673" y="2047910"/>
                  <a:pt x="3103901" y="2049017"/>
                </a:cubicBezTo>
                <a:cubicBezTo>
                  <a:pt x="3109539" y="2051231"/>
                  <a:pt x="3113767" y="2053445"/>
                  <a:pt x="3119404" y="2055659"/>
                </a:cubicBezTo>
                <a:cubicBezTo>
                  <a:pt x="3123632" y="2056766"/>
                  <a:pt x="3129269" y="2058980"/>
                  <a:pt x="3133497" y="2061194"/>
                </a:cubicBezTo>
                <a:cubicBezTo>
                  <a:pt x="3133497" y="2061194"/>
                  <a:pt x="3133497" y="2061194"/>
                  <a:pt x="2758618" y="2061194"/>
                </a:cubicBezTo>
                <a:cubicBezTo>
                  <a:pt x="2758618" y="2061194"/>
                  <a:pt x="2758618" y="2061194"/>
                  <a:pt x="2734660" y="2061194"/>
                </a:cubicBezTo>
                <a:cubicBezTo>
                  <a:pt x="2734660" y="2061194"/>
                  <a:pt x="2734660" y="2061194"/>
                  <a:pt x="2709292" y="2061194"/>
                </a:cubicBezTo>
                <a:cubicBezTo>
                  <a:pt x="2712111" y="2063408"/>
                  <a:pt x="2714929" y="2065622"/>
                  <a:pt x="2717748" y="2067836"/>
                </a:cubicBezTo>
                <a:cubicBezTo>
                  <a:pt x="2720567" y="2070050"/>
                  <a:pt x="2723385" y="2072263"/>
                  <a:pt x="2726204" y="2074477"/>
                </a:cubicBezTo>
                <a:cubicBezTo>
                  <a:pt x="2729022" y="2076691"/>
                  <a:pt x="2731841" y="2080012"/>
                  <a:pt x="2733250" y="2082226"/>
                </a:cubicBezTo>
                <a:cubicBezTo>
                  <a:pt x="2736069" y="2084440"/>
                  <a:pt x="2738888" y="2086654"/>
                  <a:pt x="2741706" y="2089975"/>
                </a:cubicBezTo>
                <a:cubicBezTo>
                  <a:pt x="2747344" y="2096617"/>
                  <a:pt x="2752981" y="2104366"/>
                  <a:pt x="2758618" y="2112115"/>
                </a:cubicBezTo>
                <a:cubicBezTo>
                  <a:pt x="2762846" y="2119864"/>
                  <a:pt x="2767074" y="2127612"/>
                  <a:pt x="2771302" y="2135361"/>
                </a:cubicBezTo>
                <a:cubicBezTo>
                  <a:pt x="2774121" y="2144217"/>
                  <a:pt x="2776939" y="2153073"/>
                  <a:pt x="2779758" y="2161929"/>
                </a:cubicBezTo>
                <a:cubicBezTo>
                  <a:pt x="2781167" y="2170785"/>
                  <a:pt x="2782577" y="2179640"/>
                  <a:pt x="2782577" y="2188496"/>
                </a:cubicBezTo>
                <a:cubicBezTo>
                  <a:pt x="2782577" y="2212850"/>
                  <a:pt x="2776939" y="2234989"/>
                  <a:pt x="2765665" y="2256022"/>
                </a:cubicBezTo>
                <a:cubicBezTo>
                  <a:pt x="2754390" y="2277055"/>
                  <a:pt x="2738888" y="2295873"/>
                  <a:pt x="2719157" y="2311371"/>
                </a:cubicBezTo>
                <a:cubicBezTo>
                  <a:pt x="2699427" y="2326869"/>
                  <a:pt x="2675468" y="2339045"/>
                  <a:pt x="2650101" y="2347901"/>
                </a:cubicBezTo>
                <a:cubicBezTo>
                  <a:pt x="2623324" y="2356757"/>
                  <a:pt x="2595137" y="2362292"/>
                  <a:pt x="2565542" y="2362292"/>
                </a:cubicBezTo>
                <a:cubicBezTo>
                  <a:pt x="2534537" y="2362292"/>
                  <a:pt x="2506350" y="2357864"/>
                  <a:pt x="2479573" y="2349008"/>
                </a:cubicBezTo>
                <a:cubicBezTo>
                  <a:pt x="2454205" y="2340152"/>
                  <a:pt x="2430247" y="2326869"/>
                  <a:pt x="2410516" y="2311371"/>
                </a:cubicBezTo>
                <a:cubicBezTo>
                  <a:pt x="2390786" y="2295873"/>
                  <a:pt x="2373874" y="2277055"/>
                  <a:pt x="2362600" y="2257129"/>
                </a:cubicBezTo>
                <a:cubicBezTo>
                  <a:pt x="2351325" y="2236096"/>
                  <a:pt x="2345688" y="2213957"/>
                  <a:pt x="2345688" y="2189603"/>
                </a:cubicBezTo>
                <a:cubicBezTo>
                  <a:pt x="2345688" y="2180747"/>
                  <a:pt x="2345688" y="2171892"/>
                  <a:pt x="2348506" y="2163036"/>
                </a:cubicBezTo>
                <a:cubicBezTo>
                  <a:pt x="2349916" y="2153073"/>
                  <a:pt x="2352734" y="2145324"/>
                  <a:pt x="2355553" y="2136468"/>
                </a:cubicBezTo>
                <a:cubicBezTo>
                  <a:pt x="2359781" y="2128719"/>
                  <a:pt x="2364009" y="2119864"/>
                  <a:pt x="2368237" y="2112115"/>
                </a:cubicBezTo>
                <a:cubicBezTo>
                  <a:pt x="2373874" y="2104366"/>
                  <a:pt x="2379511" y="2096617"/>
                  <a:pt x="2385149" y="2089975"/>
                </a:cubicBezTo>
                <a:cubicBezTo>
                  <a:pt x="2387967" y="2087761"/>
                  <a:pt x="2390786" y="2084440"/>
                  <a:pt x="2392195" y="2082226"/>
                </a:cubicBezTo>
                <a:cubicBezTo>
                  <a:pt x="2395014" y="2080012"/>
                  <a:pt x="2397833" y="2077798"/>
                  <a:pt x="2400651" y="2075584"/>
                </a:cubicBezTo>
                <a:cubicBezTo>
                  <a:pt x="2403470" y="2073370"/>
                  <a:pt x="2404879" y="2071156"/>
                  <a:pt x="2407698" y="2068943"/>
                </a:cubicBezTo>
                <a:cubicBezTo>
                  <a:pt x="2410516" y="2066729"/>
                  <a:pt x="2413335" y="2064515"/>
                  <a:pt x="2417563" y="2062301"/>
                </a:cubicBezTo>
                <a:cubicBezTo>
                  <a:pt x="2417563" y="2062301"/>
                  <a:pt x="2417563" y="2062301"/>
                  <a:pt x="2390786" y="2062301"/>
                </a:cubicBezTo>
                <a:cubicBezTo>
                  <a:pt x="2390786" y="2062301"/>
                  <a:pt x="2390786" y="2062301"/>
                  <a:pt x="2368237" y="2062301"/>
                </a:cubicBezTo>
                <a:cubicBezTo>
                  <a:pt x="2368237" y="2062301"/>
                  <a:pt x="2368237" y="2062301"/>
                  <a:pt x="1849161" y="2063213"/>
                </a:cubicBezTo>
                <a:lnTo>
                  <a:pt x="1742222" y="2063401"/>
                </a:lnTo>
                <a:lnTo>
                  <a:pt x="1742222" y="2063408"/>
                </a:lnTo>
                <a:lnTo>
                  <a:pt x="1740247" y="2063405"/>
                </a:lnTo>
                <a:lnTo>
                  <a:pt x="1738271" y="2063408"/>
                </a:lnTo>
                <a:lnTo>
                  <a:pt x="1738271" y="2063401"/>
                </a:lnTo>
                <a:lnTo>
                  <a:pt x="1631332" y="2063213"/>
                </a:lnTo>
                <a:cubicBezTo>
                  <a:pt x="1112256" y="2062301"/>
                  <a:pt x="1112256" y="2062301"/>
                  <a:pt x="1112256" y="2062301"/>
                </a:cubicBezTo>
                <a:cubicBezTo>
                  <a:pt x="1089707" y="2062301"/>
                  <a:pt x="1089707" y="2062301"/>
                  <a:pt x="1089707" y="2062301"/>
                </a:cubicBezTo>
                <a:cubicBezTo>
                  <a:pt x="1062930" y="2062301"/>
                  <a:pt x="1062930" y="2062301"/>
                  <a:pt x="1062930" y="2062301"/>
                </a:cubicBezTo>
                <a:cubicBezTo>
                  <a:pt x="1067158" y="2064515"/>
                  <a:pt x="1069977" y="2066729"/>
                  <a:pt x="1072795" y="2068943"/>
                </a:cubicBezTo>
                <a:cubicBezTo>
                  <a:pt x="1075614" y="2071156"/>
                  <a:pt x="1077023" y="2073370"/>
                  <a:pt x="1079842" y="2075584"/>
                </a:cubicBezTo>
                <a:cubicBezTo>
                  <a:pt x="1082660" y="2077798"/>
                  <a:pt x="1085479" y="2080012"/>
                  <a:pt x="1088298" y="2082226"/>
                </a:cubicBezTo>
                <a:cubicBezTo>
                  <a:pt x="1089707" y="2084440"/>
                  <a:pt x="1092526" y="2087761"/>
                  <a:pt x="1095344" y="2089975"/>
                </a:cubicBezTo>
                <a:cubicBezTo>
                  <a:pt x="1100982" y="2096617"/>
                  <a:pt x="1106619" y="2104366"/>
                  <a:pt x="1112256" y="2112115"/>
                </a:cubicBezTo>
                <a:cubicBezTo>
                  <a:pt x="1116484" y="2119864"/>
                  <a:pt x="1120712" y="2128719"/>
                  <a:pt x="1124940" y="2136468"/>
                </a:cubicBezTo>
                <a:cubicBezTo>
                  <a:pt x="1127759" y="2145324"/>
                  <a:pt x="1130577" y="2153073"/>
                  <a:pt x="1131987" y="2163036"/>
                </a:cubicBezTo>
                <a:cubicBezTo>
                  <a:pt x="1134805" y="2171892"/>
                  <a:pt x="1134805" y="2180747"/>
                  <a:pt x="1134805" y="2189603"/>
                </a:cubicBezTo>
                <a:cubicBezTo>
                  <a:pt x="1134805" y="2213957"/>
                  <a:pt x="1129168" y="2236096"/>
                  <a:pt x="1117893" y="2257129"/>
                </a:cubicBezTo>
                <a:cubicBezTo>
                  <a:pt x="1106619" y="2277055"/>
                  <a:pt x="1089707" y="2295873"/>
                  <a:pt x="1069977" y="2311371"/>
                </a:cubicBezTo>
                <a:cubicBezTo>
                  <a:pt x="1050246" y="2326869"/>
                  <a:pt x="1026288" y="2340152"/>
                  <a:pt x="1000920" y="2349008"/>
                </a:cubicBezTo>
                <a:cubicBezTo>
                  <a:pt x="974143" y="2357864"/>
                  <a:pt x="945956" y="2362292"/>
                  <a:pt x="914951" y="2362292"/>
                </a:cubicBezTo>
                <a:cubicBezTo>
                  <a:pt x="885356" y="2362292"/>
                  <a:pt x="857169" y="2356757"/>
                  <a:pt x="830392" y="2347901"/>
                </a:cubicBezTo>
                <a:cubicBezTo>
                  <a:pt x="805025" y="2339045"/>
                  <a:pt x="781066" y="2326869"/>
                  <a:pt x="761336" y="2311371"/>
                </a:cubicBezTo>
                <a:cubicBezTo>
                  <a:pt x="741605" y="2295873"/>
                  <a:pt x="726103" y="2277055"/>
                  <a:pt x="714828" y="2256022"/>
                </a:cubicBezTo>
                <a:cubicBezTo>
                  <a:pt x="703554" y="2234989"/>
                  <a:pt x="697916" y="2212850"/>
                  <a:pt x="697916" y="2188496"/>
                </a:cubicBezTo>
                <a:cubicBezTo>
                  <a:pt x="697916" y="2179640"/>
                  <a:pt x="699326" y="2170785"/>
                  <a:pt x="700735" y="2161929"/>
                </a:cubicBezTo>
                <a:cubicBezTo>
                  <a:pt x="703554" y="2153073"/>
                  <a:pt x="706372" y="2144217"/>
                  <a:pt x="709191" y="2135361"/>
                </a:cubicBezTo>
                <a:cubicBezTo>
                  <a:pt x="713419" y="2127612"/>
                  <a:pt x="717647" y="2119864"/>
                  <a:pt x="721875" y="2112115"/>
                </a:cubicBezTo>
                <a:cubicBezTo>
                  <a:pt x="727512" y="2104366"/>
                  <a:pt x="733149" y="2096617"/>
                  <a:pt x="738787" y="2089975"/>
                </a:cubicBezTo>
                <a:cubicBezTo>
                  <a:pt x="741605" y="2086654"/>
                  <a:pt x="744424" y="2084440"/>
                  <a:pt x="747243" y="2082226"/>
                </a:cubicBezTo>
                <a:cubicBezTo>
                  <a:pt x="748652" y="2080012"/>
                  <a:pt x="751471" y="2076691"/>
                  <a:pt x="754289" y="2074477"/>
                </a:cubicBezTo>
                <a:cubicBezTo>
                  <a:pt x="757108" y="2072263"/>
                  <a:pt x="759926" y="2070050"/>
                  <a:pt x="762745" y="2067836"/>
                </a:cubicBezTo>
                <a:cubicBezTo>
                  <a:pt x="765564" y="2065622"/>
                  <a:pt x="768382" y="2063408"/>
                  <a:pt x="771201" y="2061194"/>
                </a:cubicBezTo>
                <a:cubicBezTo>
                  <a:pt x="745833" y="2061194"/>
                  <a:pt x="745833" y="2061194"/>
                  <a:pt x="745833" y="2061194"/>
                </a:cubicBezTo>
                <a:cubicBezTo>
                  <a:pt x="721875" y="2061194"/>
                  <a:pt x="721875" y="2061194"/>
                  <a:pt x="721875" y="2061194"/>
                </a:cubicBezTo>
                <a:cubicBezTo>
                  <a:pt x="346996" y="2061194"/>
                  <a:pt x="346996" y="2061194"/>
                  <a:pt x="346996" y="2061194"/>
                </a:cubicBezTo>
                <a:cubicBezTo>
                  <a:pt x="351224" y="2058980"/>
                  <a:pt x="356861" y="2056766"/>
                  <a:pt x="361089" y="2055659"/>
                </a:cubicBezTo>
                <a:cubicBezTo>
                  <a:pt x="366726" y="2053445"/>
                  <a:pt x="370954" y="2051231"/>
                  <a:pt x="376592" y="2049017"/>
                </a:cubicBezTo>
                <a:cubicBezTo>
                  <a:pt x="380820" y="2047910"/>
                  <a:pt x="386457" y="2045696"/>
                  <a:pt x="392094" y="2043482"/>
                </a:cubicBezTo>
                <a:cubicBezTo>
                  <a:pt x="397731" y="2042375"/>
                  <a:pt x="401959" y="2040161"/>
                  <a:pt x="407597" y="2037947"/>
                </a:cubicBezTo>
                <a:cubicBezTo>
                  <a:pt x="475244" y="2014701"/>
                  <a:pt x="538663" y="1992561"/>
                  <a:pt x="597855" y="1971528"/>
                </a:cubicBezTo>
                <a:cubicBezTo>
                  <a:pt x="658455" y="1950496"/>
                  <a:pt x="714828" y="1930570"/>
                  <a:pt x="765564" y="1912859"/>
                </a:cubicBezTo>
                <a:cubicBezTo>
                  <a:pt x="817708" y="1894040"/>
                  <a:pt x="864216" y="1877435"/>
                  <a:pt x="906496" y="1861938"/>
                </a:cubicBezTo>
                <a:cubicBezTo>
                  <a:pt x="947366" y="1847547"/>
                  <a:pt x="984008" y="1834263"/>
                  <a:pt x="1013604" y="1823193"/>
                </a:cubicBezTo>
                <a:cubicBezTo>
                  <a:pt x="1034744" y="1816551"/>
                  <a:pt x="1053065" y="1807696"/>
                  <a:pt x="1071386" y="1797733"/>
                </a:cubicBezTo>
                <a:cubicBezTo>
                  <a:pt x="1088298" y="1787770"/>
                  <a:pt x="1105209" y="1775593"/>
                  <a:pt x="1120712" y="1763416"/>
                </a:cubicBezTo>
                <a:cubicBezTo>
                  <a:pt x="1136214" y="1751240"/>
                  <a:pt x="1148898" y="1737956"/>
                  <a:pt x="1161582" y="1723565"/>
                </a:cubicBezTo>
                <a:cubicBezTo>
                  <a:pt x="1172857" y="1709175"/>
                  <a:pt x="1184131" y="1693677"/>
                  <a:pt x="1192587" y="1677072"/>
                </a:cubicBezTo>
                <a:cubicBezTo>
                  <a:pt x="1198225" y="1667109"/>
                  <a:pt x="1202452" y="1656040"/>
                  <a:pt x="1206680" y="1646077"/>
                </a:cubicBezTo>
                <a:cubicBezTo>
                  <a:pt x="1210908" y="1635007"/>
                  <a:pt x="1213727" y="1623937"/>
                  <a:pt x="1215136" y="1613974"/>
                </a:cubicBezTo>
                <a:cubicBezTo>
                  <a:pt x="1216546" y="1604012"/>
                  <a:pt x="1217955" y="1594049"/>
                  <a:pt x="1216546" y="1585193"/>
                </a:cubicBezTo>
                <a:cubicBezTo>
                  <a:pt x="1215136" y="1576337"/>
                  <a:pt x="1212318" y="1567481"/>
                  <a:pt x="1206680" y="1559732"/>
                </a:cubicBezTo>
                <a:cubicBezTo>
                  <a:pt x="1193997" y="1542021"/>
                  <a:pt x="1175675" y="1515453"/>
                  <a:pt x="1155945" y="1485565"/>
                </a:cubicBezTo>
                <a:cubicBezTo>
                  <a:pt x="1134805" y="1455676"/>
                  <a:pt x="1110847" y="1421360"/>
                  <a:pt x="1089707" y="1389258"/>
                </a:cubicBezTo>
                <a:cubicBezTo>
                  <a:pt x="1067158" y="1358262"/>
                  <a:pt x="1047427" y="1327267"/>
                  <a:pt x="1031925" y="1305127"/>
                </a:cubicBezTo>
                <a:cubicBezTo>
                  <a:pt x="1016422" y="1281881"/>
                  <a:pt x="1005148" y="1266383"/>
                  <a:pt x="1003739" y="1264169"/>
                </a:cubicBezTo>
                <a:cubicBezTo>
                  <a:pt x="1003739" y="1264169"/>
                  <a:pt x="1000920" y="1265276"/>
                  <a:pt x="998101" y="1266383"/>
                </a:cubicBezTo>
                <a:cubicBezTo>
                  <a:pt x="993873" y="1268597"/>
                  <a:pt x="989645" y="1269704"/>
                  <a:pt x="984008" y="1271918"/>
                </a:cubicBezTo>
                <a:cubicBezTo>
                  <a:pt x="978371" y="1273025"/>
                  <a:pt x="972734" y="1275239"/>
                  <a:pt x="965687" y="1276346"/>
                </a:cubicBezTo>
                <a:cubicBezTo>
                  <a:pt x="958640" y="1277453"/>
                  <a:pt x="951594" y="1278560"/>
                  <a:pt x="943138" y="1278560"/>
                </a:cubicBezTo>
                <a:cubicBezTo>
                  <a:pt x="937501" y="1278560"/>
                  <a:pt x="930454" y="1278560"/>
                  <a:pt x="924817" y="1276346"/>
                </a:cubicBezTo>
                <a:cubicBezTo>
                  <a:pt x="919179" y="1274132"/>
                  <a:pt x="913542" y="1271918"/>
                  <a:pt x="907905" y="1267490"/>
                </a:cubicBezTo>
                <a:cubicBezTo>
                  <a:pt x="903677" y="1264169"/>
                  <a:pt x="898040" y="1258634"/>
                  <a:pt x="895221" y="1251992"/>
                </a:cubicBezTo>
                <a:cubicBezTo>
                  <a:pt x="892402" y="1244244"/>
                  <a:pt x="889584" y="1236495"/>
                  <a:pt x="889584" y="1225425"/>
                </a:cubicBezTo>
                <a:cubicBezTo>
                  <a:pt x="886765" y="1203285"/>
                  <a:pt x="881128" y="1183360"/>
                  <a:pt x="874081" y="1164541"/>
                </a:cubicBezTo>
                <a:cubicBezTo>
                  <a:pt x="865625" y="1145723"/>
                  <a:pt x="855760" y="1129118"/>
                  <a:pt x="847304" y="1112513"/>
                </a:cubicBezTo>
                <a:cubicBezTo>
                  <a:pt x="837439" y="1095908"/>
                  <a:pt x="828983" y="1080411"/>
                  <a:pt x="823346" y="1063806"/>
                </a:cubicBezTo>
                <a:cubicBezTo>
                  <a:pt x="817708" y="1048308"/>
                  <a:pt x="814890" y="1031704"/>
                  <a:pt x="817708" y="1013992"/>
                </a:cubicBezTo>
                <a:cubicBezTo>
                  <a:pt x="819118" y="1000708"/>
                  <a:pt x="821936" y="987425"/>
                  <a:pt x="826164" y="975248"/>
                </a:cubicBezTo>
                <a:cubicBezTo>
                  <a:pt x="828983" y="963071"/>
                  <a:pt x="834620" y="950894"/>
                  <a:pt x="840258" y="942038"/>
                </a:cubicBezTo>
                <a:cubicBezTo>
                  <a:pt x="845895" y="932076"/>
                  <a:pt x="852941" y="924327"/>
                  <a:pt x="861397" y="918792"/>
                </a:cubicBezTo>
                <a:cubicBezTo>
                  <a:pt x="869853" y="913257"/>
                  <a:pt x="878309" y="909936"/>
                  <a:pt x="886765" y="909936"/>
                </a:cubicBezTo>
                <a:cubicBezTo>
                  <a:pt x="889584" y="909936"/>
                  <a:pt x="892402" y="909936"/>
                  <a:pt x="895221" y="909936"/>
                </a:cubicBezTo>
                <a:cubicBezTo>
                  <a:pt x="898040" y="911043"/>
                  <a:pt x="902268" y="912150"/>
                  <a:pt x="905086" y="913257"/>
                </a:cubicBezTo>
                <a:cubicBezTo>
                  <a:pt x="907905" y="914364"/>
                  <a:pt x="910724" y="915471"/>
                  <a:pt x="913542" y="917685"/>
                </a:cubicBezTo>
                <a:cubicBezTo>
                  <a:pt x="917770" y="919899"/>
                  <a:pt x="920589" y="922113"/>
                  <a:pt x="923407" y="924327"/>
                </a:cubicBezTo>
                <a:cubicBezTo>
                  <a:pt x="929045" y="928755"/>
                  <a:pt x="934682" y="932076"/>
                  <a:pt x="938910" y="936504"/>
                </a:cubicBezTo>
                <a:cubicBezTo>
                  <a:pt x="944547" y="940932"/>
                  <a:pt x="948775" y="944252"/>
                  <a:pt x="954412" y="948680"/>
                </a:cubicBezTo>
                <a:cubicBezTo>
                  <a:pt x="958640" y="952001"/>
                  <a:pt x="964278" y="955322"/>
                  <a:pt x="968506" y="959750"/>
                </a:cubicBezTo>
                <a:cubicBezTo>
                  <a:pt x="972734" y="963071"/>
                  <a:pt x="976961" y="966392"/>
                  <a:pt x="981189" y="968606"/>
                </a:cubicBezTo>
                <a:cubicBezTo>
                  <a:pt x="967096" y="957536"/>
                  <a:pt x="938910" y="892224"/>
                  <a:pt x="921998" y="800345"/>
                </a:cubicBezTo>
                <a:cubicBezTo>
                  <a:pt x="905086" y="708466"/>
                  <a:pt x="899449" y="590019"/>
                  <a:pt x="930454" y="472680"/>
                </a:cubicBezTo>
                <a:cubicBezTo>
                  <a:pt x="961459" y="355340"/>
                  <a:pt x="1027697" y="239107"/>
                  <a:pt x="1155945" y="150549"/>
                </a:cubicBezTo>
                <a:cubicBezTo>
                  <a:pt x="1251074" y="84961"/>
                  <a:pt x="1380291" y="34939"/>
                  <a:pt x="1554892" y="12627"/>
                </a:cubicBezTo>
                <a:lnTo>
                  <a:pt x="1735453" y="63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48420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-721" y="4404746"/>
            <a:ext cx="1881995" cy="2452959"/>
          </a:xfrm>
          <a:custGeom>
            <a:avLst/>
            <a:gdLst>
              <a:gd name="connsiteX0" fmla="*/ 629301 w 1881995"/>
              <a:gd name="connsiteY0" fmla="*/ 0 h 1839719"/>
              <a:gd name="connsiteX1" fmla="*/ 1881995 w 1881995"/>
              <a:gd name="connsiteY1" fmla="*/ 1252693 h 1839719"/>
              <a:gd name="connsiteX2" fmla="*/ 1294968 w 1881995"/>
              <a:gd name="connsiteY2" fmla="*/ 1839719 h 1839719"/>
              <a:gd name="connsiteX3" fmla="*/ 0 w 1881995"/>
              <a:gd name="connsiteY3" fmla="*/ 1839719 h 1839719"/>
              <a:gd name="connsiteX4" fmla="*/ 0 w 1881995"/>
              <a:gd name="connsiteY4" fmla="*/ 629301 h 183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995" h="1839719">
                <a:moveTo>
                  <a:pt x="629301" y="0"/>
                </a:moveTo>
                <a:lnTo>
                  <a:pt x="1881995" y="1252693"/>
                </a:lnTo>
                <a:lnTo>
                  <a:pt x="1294968" y="1839719"/>
                </a:lnTo>
                <a:lnTo>
                  <a:pt x="0" y="1839719"/>
                </a:lnTo>
                <a:lnTo>
                  <a:pt x="0" y="62930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6361604" y="1676060"/>
            <a:ext cx="2782401" cy="4902265"/>
          </a:xfrm>
          <a:custGeom>
            <a:avLst/>
            <a:gdLst>
              <a:gd name="connsiteX0" fmla="*/ 1838352 w 2782401"/>
              <a:gd name="connsiteY0" fmla="*/ 0 h 3676699"/>
              <a:gd name="connsiteX1" fmla="*/ 2782401 w 2782401"/>
              <a:gd name="connsiteY1" fmla="*/ 944049 h 3676699"/>
              <a:gd name="connsiteX2" fmla="*/ 2782401 w 2782401"/>
              <a:gd name="connsiteY2" fmla="*/ 2732651 h 3676699"/>
              <a:gd name="connsiteX3" fmla="*/ 1838352 w 2782401"/>
              <a:gd name="connsiteY3" fmla="*/ 3676699 h 3676699"/>
              <a:gd name="connsiteX4" fmla="*/ 0 w 2782401"/>
              <a:gd name="connsiteY4" fmla="*/ 1838350 h 367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401" h="3676699">
                <a:moveTo>
                  <a:pt x="1838352" y="0"/>
                </a:moveTo>
                <a:lnTo>
                  <a:pt x="2782401" y="944049"/>
                </a:lnTo>
                <a:lnTo>
                  <a:pt x="2782401" y="2732651"/>
                </a:lnTo>
                <a:lnTo>
                  <a:pt x="1838352" y="3676699"/>
                </a:lnTo>
                <a:lnTo>
                  <a:pt x="0" y="18383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4001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3"/>
          </p:nvPr>
        </p:nvSpPr>
        <p:spPr>
          <a:xfrm rot="1109790">
            <a:off x="288809" y="4070332"/>
            <a:ext cx="2014585" cy="1808209"/>
          </a:xfrm>
          <a:custGeom>
            <a:avLst/>
            <a:gdLst>
              <a:gd name="connsiteX0" fmla="*/ 0 w 2014585"/>
              <a:gd name="connsiteY0" fmla="*/ 118473 h 1356157"/>
              <a:gd name="connsiteX1" fmla="*/ 1938961 w 2014585"/>
              <a:gd name="connsiteY1" fmla="*/ 0 h 1356157"/>
              <a:gd name="connsiteX2" fmla="*/ 2014585 w 2014585"/>
              <a:gd name="connsiteY2" fmla="*/ 1237684 h 1356157"/>
              <a:gd name="connsiteX3" fmla="*/ 75624 w 2014585"/>
              <a:gd name="connsiteY3" fmla="*/ 1356157 h 135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585" h="1356157">
                <a:moveTo>
                  <a:pt x="0" y="118473"/>
                </a:moveTo>
                <a:lnTo>
                  <a:pt x="1938961" y="0"/>
                </a:lnTo>
                <a:lnTo>
                  <a:pt x="2014585" y="1237684"/>
                </a:lnTo>
                <a:lnTo>
                  <a:pt x="75624" y="135615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4"/>
          </p:nvPr>
        </p:nvSpPr>
        <p:spPr>
          <a:xfrm rot="20217248">
            <a:off x="2331799" y="2204583"/>
            <a:ext cx="2097011" cy="1999575"/>
          </a:xfrm>
          <a:custGeom>
            <a:avLst/>
            <a:gdLst>
              <a:gd name="connsiteX0" fmla="*/ 2097011 w 2097011"/>
              <a:gd name="connsiteY0" fmla="*/ 271895 h 1499681"/>
              <a:gd name="connsiteX1" fmla="*/ 1923455 w 2097011"/>
              <a:gd name="connsiteY1" fmla="*/ 1499681 h 1499681"/>
              <a:gd name="connsiteX2" fmla="*/ 0 w 2097011"/>
              <a:gd name="connsiteY2" fmla="*/ 1227786 h 1499681"/>
              <a:gd name="connsiteX3" fmla="*/ 173556 w 2097011"/>
              <a:gd name="connsiteY3" fmla="*/ 0 h 149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011" h="1499681">
                <a:moveTo>
                  <a:pt x="2097011" y="271895"/>
                </a:moveTo>
                <a:lnTo>
                  <a:pt x="1923455" y="1499681"/>
                </a:lnTo>
                <a:lnTo>
                  <a:pt x="0" y="1227786"/>
                </a:lnTo>
                <a:lnTo>
                  <a:pt x="173556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5"/>
          </p:nvPr>
        </p:nvSpPr>
        <p:spPr>
          <a:xfrm rot="1800000">
            <a:off x="4313813" y="4056237"/>
            <a:ext cx="1942577" cy="1653323"/>
          </a:xfrm>
          <a:custGeom>
            <a:avLst/>
            <a:gdLst>
              <a:gd name="connsiteX0" fmla="*/ 0 w 1942577"/>
              <a:gd name="connsiteY0" fmla="*/ 0 h 1239992"/>
              <a:gd name="connsiteX1" fmla="*/ 1942577 w 1942577"/>
              <a:gd name="connsiteY1" fmla="*/ 0 h 1239992"/>
              <a:gd name="connsiteX2" fmla="*/ 1942577 w 1942577"/>
              <a:gd name="connsiteY2" fmla="*/ 1239992 h 1239992"/>
              <a:gd name="connsiteX3" fmla="*/ 0 w 1942577"/>
              <a:gd name="connsiteY3" fmla="*/ 1239992 h 123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2577" h="1239992">
                <a:moveTo>
                  <a:pt x="0" y="0"/>
                </a:moveTo>
                <a:lnTo>
                  <a:pt x="1942577" y="0"/>
                </a:lnTo>
                <a:lnTo>
                  <a:pt x="1942577" y="1239992"/>
                </a:lnTo>
                <a:lnTo>
                  <a:pt x="0" y="12399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6"/>
          </p:nvPr>
        </p:nvSpPr>
        <p:spPr>
          <a:xfrm rot="20700000">
            <a:off x="6565151" y="2377707"/>
            <a:ext cx="1942577" cy="1653324"/>
          </a:xfrm>
          <a:custGeom>
            <a:avLst/>
            <a:gdLst>
              <a:gd name="connsiteX0" fmla="*/ 1942577 w 1942577"/>
              <a:gd name="connsiteY0" fmla="*/ 0 h 1239993"/>
              <a:gd name="connsiteX1" fmla="*/ 1942577 w 1942577"/>
              <a:gd name="connsiteY1" fmla="*/ 1239993 h 1239993"/>
              <a:gd name="connsiteX2" fmla="*/ 0 w 1942577"/>
              <a:gd name="connsiteY2" fmla="*/ 1239992 h 1239993"/>
              <a:gd name="connsiteX3" fmla="*/ 0 w 1942577"/>
              <a:gd name="connsiteY3" fmla="*/ 0 h 123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2577" h="1239993">
                <a:moveTo>
                  <a:pt x="1942577" y="0"/>
                </a:moveTo>
                <a:lnTo>
                  <a:pt x="1942577" y="1239993"/>
                </a:lnTo>
                <a:lnTo>
                  <a:pt x="0" y="123999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68743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1000" y="3343152"/>
            <a:ext cx="2819400" cy="3032248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47900" y="2108200"/>
            <a:ext cx="1905000" cy="2048816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048000" y="3860732"/>
            <a:ext cx="1905000" cy="2048816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556658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061283" y="4605984"/>
            <a:ext cx="1905000" cy="2048816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151963" y="2668635"/>
            <a:ext cx="2128520" cy="2048816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6013783" y="1669627"/>
            <a:ext cx="1905000" cy="2048816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844363" y="3422159"/>
            <a:ext cx="1905000" cy="2048816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93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0201-289D-4D87-962B-CF8420F9B0BA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81D3-CB17-4DB9-89CB-E693E9E4B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096005" y="1938984"/>
            <a:ext cx="2653363" cy="2048816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381005" y="1938984"/>
            <a:ext cx="2653363" cy="2048816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666428" y="3835400"/>
            <a:ext cx="3810000" cy="2556816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18068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777305" y="2064815"/>
            <a:ext cx="3072828" cy="409710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tIns="91440" bIns="1005840" anchor="b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75718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4" name="Picture Placeholder 93"/>
          <p:cNvSpPr>
            <a:spLocks noGrp="1"/>
          </p:cNvSpPr>
          <p:nvPr>
            <p:ph type="pic" sz="quarter" idx="26"/>
          </p:nvPr>
        </p:nvSpPr>
        <p:spPr>
          <a:xfrm>
            <a:off x="690109" y="2200908"/>
            <a:ext cx="1362982" cy="1817309"/>
          </a:xfrm>
          <a:custGeom>
            <a:avLst/>
            <a:gdLst>
              <a:gd name="connsiteX0" fmla="*/ 681491 w 1362982"/>
              <a:gd name="connsiteY0" fmla="*/ 0 h 1362982"/>
              <a:gd name="connsiteX1" fmla="*/ 1362982 w 1362982"/>
              <a:gd name="connsiteY1" fmla="*/ 681491 h 1362982"/>
              <a:gd name="connsiteX2" fmla="*/ 681491 w 1362982"/>
              <a:gd name="connsiteY2" fmla="*/ 1362982 h 1362982"/>
              <a:gd name="connsiteX3" fmla="*/ 0 w 1362982"/>
              <a:gd name="connsiteY3" fmla="*/ 681491 h 1362982"/>
              <a:gd name="connsiteX4" fmla="*/ 681491 w 1362982"/>
              <a:gd name="connsiteY4" fmla="*/ 0 h 136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982" h="1362982">
                <a:moveTo>
                  <a:pt x="681491" y="0"/>
                </a:moveTo>
                <a:cubicBezTo>
                  <a:pt x="1057868" y="0"/>
                  <a:pt x="1362982" y="305114"/>
                  <a:pt x="1362982" y="681491"/>
                </a:cubicBezTo>
                <a:cubicBezTo>
                  <a:pt x="1362982" y="1057868"/>
                  <a:pt x="1057868" y="1362982"/>
                  <a:pt x="681491" y="1362982"/>
                </a:cubicBezTo>
                <a:cubicBezTo>
                  <a:pt x="305114" y="1362982"/>
                  <a:pt x="0" y="1057868"/>
                  <a:pt x="0" y="681491"/>
                </a:cubicBezTo>
                <a:cubicBezTo>
                  <a:pt x="0" y="305114"/>
                  <a:pt x="305114" y="0"/>
                  <a:pt x="6814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6" name="Picture Placeholder 95"/>
          <p:cNvSpPr>
            <a:spLocks noGrp="1"/>
          </p:cNvSpPr>
          <p:nvPr>
            <p:ph type="pic" sz="quarter" idx="27"/>
          </p:nvPr>
        </p:nvSpPr>
        <p:spPr>
          <a:xfrm>
            <a:off x="4751310" y="2182716"/>
            <a:ext cx="1749400" cy="2332533"/>
          </a:xfrm>
          <a:custGeom>
            <a:avLst/>
            <a:gdLst>
              <a:gd name="connsiteX0" fmla="*/ 874700 w 1749400"/>
              <a:gd name="connsiteY0" fmla="*/ 0 h 1749400"/>
              <a:gd name="connsiteX1" fmla="*/ 1749400 w 1749400"/>
              <a:gd name="connsiteY1" fmla="*/ 874700 h 1749400"/>
              <a:gd name="connsiteX2" fmla="*/ 874700 w 1749400"/>
              <a:gd name="connsiteY2" fmla="*/ 1749400 h 1749400"/>
              <a:gd name="connsiteX3" fmla="*/ 0 w 1749400"/>
              <a:gd name="connsiteY3" fmla="*/ 874700 h 1749400"/>
              <a:gd name="connsiteX4" fmla="*/ 874700 w 1749400"/>
              <a:gd name="connsiteY4" fmla="*/ 0 h 17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00" h="1749400">
                <a:moveTo>
                  <a:pt x="874700" y="0"/>
                </a:moveTo>
                <a:cubicBezTo>
                  <a:pt x="1357783" y="0"/>
                  <a:pt x="1749400" y="391617"/>
                  <a:pt x="1749400" y="874700"/>
                </a:cubicBezTo>
                <a:cubicBezTo>
                  <a:pt x="1749400" y="1357783"/>
                  <a:pt x="1357783" y="1749400"/>
                  <a:pt x="874700" y="1749400"/>
                </a:cubicBezTo>
                <a:cubicBezTo>
                  <a:pt x="391617" y="1749400"/>
                  <a:pt x="0" y="1357783"/>
                  <a:pt x="0" y="874700"/>
                </a:cubicBezTo>
                <a:cubicBezTo>
                  <a:pt x="0" y="391617"/>
                  <a:pt x="391617" y="0"/>
                  <a:pt x="874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5" name="Picture Placeholder 94"/>
          <p:cNvSpPr>
            <a:spLocks noGrp="1"/>
          </p:cNvSpPr>
          <p:nvPr>
            <p:ph type="pic" sz="quarter" idx="28"/>
          </p:nvPr>
        </p:nvSpPr>
        <p:spPr>
          <a:xfrm>
            <a:off x="2523851" y="3584436"/>
            <a:ext cx="1949908" cy="2599877"/>
          </a:xfrm>
          <a:custGeom>
            <a:avLst/>
            <a:gdLst>
              <a:gd name="connsiteX0" fmla="*/ 1023847 w 2047694"/>
              <a:gd name="connsiteY0" fmla="*/ 0 h 2047694"/>
              <a:gd name="connsiteX1" fmla="*/ 2047694 w 2047694"/>
              <a:gd name="connsiteY1" fmla="*/ 1023847 h 2047694"/>
              <a:gd name="connsiteX2" fmla="*/ 1023847 w 2047694"/>
              <a:gd name="connsiteY2" fmla="*/ 2047694 h 2047694"/>
              <a:gd name="connsiteX3" fmla="*/ 0 w 2047694"/>
              <a:gd name="connsiteY3" fmla="*/ 1023847 h 2047694"/>
              <a:gd name="connsiteX4" fmla="*/ 1023847 w 2047694"/>
              <a:gd name="connsiteY4" fmla="*/ 0 h 20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694" h="2047694">
                <a:moveTo>
                  <a:pt x="1023847" y="0"/>
                </a:moveTo>
                <a:cubicBezTo>
                  <a:pt x="1589302" y="0"/>
                  <a:pt x="2047694" y="458392"/>
                  <a:pt x="2047694" y="1023847"/>
                </a:cubicBezTo>
                <a:cubicBezTo>
                  <a:pt x="2047694" y="1589302"/>
                  <a:pt x="1589302" y="2047694"/>
                  <a:pt x="1023847" y="2047694"/>
                </a:cubicBezTo>
                <a:cubicBezTo>
                  <a:pt x="458392" y="2047694"/>
                  <a:pt x="0" y="1589302"/>
                  <a:pt x="0" y="1023847"/>
                </a:cubicBezTo>
                <a:cubicBezTo>
                  <a:pt x="0" y="458392"/>
                  <a:pt x="458392" y="0"/>
                  <a:pt x="10238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7" name="Picture Placeholder 96"/>
          <p:cNvSpPr>
            <a:spLocks noGrp="1"/>
          </p:cNvSpPr>
          <p:nvPr>
            <p:ph type="pic" sz="quarter" idx="29"/>
          </p:nvPr>
        </p:nvSpPr>
        <p:spPr>
          <a:xfrm>
            <a:off x="6998928" y="4370636"/>
            <a:ext cx="1508572" cy="2011429"/>
          </a:xfrm>
          <a:custGeom>
            <a:avLst/>
            <a:gdLst>
              <a:gd name="connsiteX0" fmla="*/ 754286 w 1508572"/>
              <a:gd name="connsiteY0" fmla="*/ 0 h 1508572"/>
              <a:gd name="connsiteX1" fmla="*/ 1508572 w 1508572"/>
              <a:gd name="connsiteY1" fmla="*/ 754286 h 1508572"/>
              <a:gd name="connsiteX2" fmla="*/ 754286 w 1508572"/>
              <a:gd name="connsiteY2" fmla="*/ 1508572 h 1508572"/>
              <a:gd name="connsiteX3" fmla="*/ 0 w 1508572"/>
              <a:gd name="connsiteY3" fmla="*/ 754286 h 1508572"/>
              <a:gd name="connsiteX4" fmla="*/ 754286 w 1508572"/>
              <a:gd name="connsiteY4" fmla="*/ 0 h 150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572" h="1508572">
                <a:moveTo>
                  <a:pt x="754286" y="0"/>
                </a:moveTo>
                <a:cubicBezTo>
                  <a:pt x="1170867" y="0"/>
                  <a:pt x="1508572" y="337705"/>
                  <a:pt x="1508572" y="754286"/>
                </a:cubicBezTo>
                <a:cubicBezTo>
                  <a:pt x="1508572" y="1170867"/>
                  <a:pt x="1170867" y="1508572"/>
                  <a:pt x="754286" y="1508572"/>
                </a:cubicBezTo>
                <a:cubicBezTo>
                  <a:pt x="337705" y="1508572"/>
                  <a:pt x="0" y="1170867"/>
                  <a:pt x="0" y="754286"/>
                </a:cubicBezTo>
                <a:cubicBezTo>
                  <a:pt x="0" y="337705"/>
                  <a:pt x="337705" y="0"/>
                  <a:pt x="7542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689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89473" y="1593600"/>
            <a:ext cx="7565054" cy="5019216"/>
            <a:chOff x="874886" y="1276350"/>
            <a:chExt cx="7335877" cy="3650376"/>
          </a:xfrm>
          <a:solidFill>
            <a:schemeClr val="bg1">
              <a:alpha val="50000"/>
            </a:schemeClr>
          </a:solidFill>
        </p:grpSpPr>
        <p:grpSp>
          <p:nvGrpSpPr>
            <p:cNvPr id="10" name="Group 341"/>
            <p:cNvGrpSpPr/>
            <p:nvPr/>
          </p:nvGrpSpPr>
          <p:grpSpPr>
            <a:xfrm>
              <a:off x="3989287" y="2800443"/>
              <a:ext cx="1399363" cy="1565022"/>
              <a:chOff x="4097338" y="2217738"/>
              <a:chExt cx="1139825" cy="1274763"/>
            </a:xfrm>
            <a:grpFill/>
          </p:grpSpPr>
          <p:sp>
            <p:nvSpPr>
              <p:cNvPr id="186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7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874886" y="1276350"/>
              <a:ext cx="3180780" cy="1832003"/>
              <a:chOff x="893725" y="1200132"/>
              <a:chExt cx="3180780" cy="1832003"/>
            </a:xfrm>
            <a:grpFill/>
          </p:grpSpPr>
          <p:sp>
            <p:nvSpPr>
              <p:cNvPr id="134" name="Freeform 39"/>
              <p:cNvSpPr>
                <a:spLocks/>
              </p:cNvSpPr>
              <p:nvPr/>
            </p:nvSpPr>
            <p:spPr bwMode="auto">
              <a:xfrm>
                <a:off x="3844522" y="1927086"/>
                <a:ext cx="208544" cy="95499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35" name="Freeform 49"/>
              <p:cNvSpPr>
                <a:spLocks/>
              </p:cNvSpPr>
              <p:nvPr/>
            </p:nvSpPr>
            <p:spPr bwMode="auto">
              <a:xfrm>
                <a:off x="1772727" y="2451351"/>
                <a:ext cx="1186946" cy="580784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36" name="Freeform 50"/>
              <p:cNvSpPr>
                <a:spLocks/>
              </p:cNvSpPr>
              <p:nvPr/>
            </p:nvSpPr>
            <p:spPr bwMode="auto">
              <a:xfrm>
                <a:off x="1439447" y="1739987"/>
                <a:ext cx="1750209" cy="904308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37" name="Freeform 51"/>
              <p:cNvSpPr>
                <a:spLocks/>
              </p:cNvSpPr>
              <p:nvPr/>
            </p:nvSpPr>
            <p:spPr bwMode="auto">
              <a:xfrm>
                <a:off x="893725" y="1761426"/>
                <a:ext cx="765961" cy="561294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38" name="Freeform 52"/>
              <p:cNvSpPr>
                <a:spLocks/>
              </p:cNvSpPr>
              <p:nvPr/>
            </p:nvSpPr>
            <p:spPr bwMode="auto">
              <a:xfrm>
                <a:off x="1585622" y="2256457"/>
                <a:ext cx="35082" cy="46775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39" name="Freeform 53"/>
              <p:cNvSpPr>
                <a:spLocks/>
              </p:cNvSpPr>
              <p:nvPr/>
            </p:nvSpPr>
            <p:spPr bwMode="auto">
              <a:xfrm>
                <a:off x="1531050" y="2201887"/>
                <a:ext cx="37032" cy="565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0" name="Freeform 54"/>
              <p:cNvSpPr>
                <a:spLocks/>
              </p:cNvSpPr>
              <p:nvPr/>
            </p:nvSpPr>
            <p:spPr bwMode="auto">
              <a:xfrm>
                <a:off x="1879923" y="1660082"/>
                <a:ext cx="378107" cy="198792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1" name="Freeform 55"/>
              <p:cNvSpPr>
                <a:spLocks/>
              </p:cNvSpPr>
              <p:nvPr/>
            </p:nvSpPr>
            <p:spPr bwMode="auto">
              <a:xfrm>
                <a:off x="1739594" y="1628899"/>
                <a:ext cx="212442" cy="140324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2" name="Freeform 56"/>
              <p:cNvSpPr>
                <a:spLocks/>
              </p:cNvSpPr>
              <p:nvPr/>
            </p:nvSpPr>
            <p:spPr bwMode="auto">
              <a:xfrm>
                <a:off x="1909157" y="1529502"/>
                <a:ext cx="251423" cy="10719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3" name="Freeform 57"/>
              <p:cNvSpPr>
                <a:spLocks/>
              </p:cNvSpPr>
              <p:nvPr/>
            </p:nvSpPr>
            <p:spPr bwMode="auto">
              <a:xfrm>
                <a:off x="1872127" y="1568481"/>
                <a:ext cx="35082" cy="2533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4" name="Freeform 58"/>
              <p:cNvSpPr>
                <a:spLocks/>
              </p:cNvSpPr>
              <p:nvPr/>
            </p:nvSpPr>
            <p:spPr bwMode="auto">
              <a:xfrm>
                <a:off x="1963729" y="1531452"/>
                <a:ext cx="27286" cy="974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5" name="Freeform 59"/>
              <p:cNvSpPr>
                <a:spLocks/>
              </p:cNvSpPr>
              <p:nvPr/>
            </p:nvSpPr>
            <p:spPr bwMode="auto">
              <a:xfrm>
                <a:off x="1800013" y="1498319"/>
                <a:ext cx="144227" cy="79907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6" name="Freeform 60"/>
              <p:cNvSpPr>
                <a:spLocks/>
              </p:cNvSpPr>
              <p:nvPr/>
            </p:nvSpPr>
            <p:spPr bwMode="auto">
              <a:xfrm>
                <a:off x="1992965" y="1447647"/>
                <a:ext cx="81858" cy="2533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7" name="Freeform 61"/>
              <p:cNvSpPr>
                <a:spLocks/>
              </p:cNvSpPr>
              <p:nvPr/>
            </p:nvSpPr>
            <p:spPr bwMode="auto">
              <a:xfrm>
                <a:off x="1994914" y="1476881"/>
                <a:ext cx="72114" cy="37030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8" name="Freeform 62"/>
              <p:cNvSpPr>
                <a:spLocks/>
              </p:cNvSpPr>
              <p:nvPr/>
            </p:nvSpPr>
            <p:spPr bwMode="auto">
              <a:xfrm>
                <a:off x="1959831" y="1471034"/>
                <a:ext cx="25338" cy="2728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9" name="Freeform 63"/>
              <p:cNvSpPr>
                <a:spLocks/>
              </p:cNvSpPr>
              <p:nvPr/>
            </p:nvSpPr>
            <p:spPr bwMode="auto">
              <a:xfrm>
                <a:off x="2226846" y="1660082"/>
                <a:ext cx="122788" cy="99397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0" name="Freeform 64"/>
              <p:cNvSpPr>
                <a:spLocks/>
              </p:cNvSpPr>
              <p:nvPr/>
            </p:nvSpPr>
            <p:spPr bwMode="auto">
              <a:xfrm>
                <a:off x="2183968" y="1539247"/>
                <a:ext cx="136431" cy="7406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1" name="Freeform 65"/>
              <p:cNvSpPr>
                <a:spLocks/>
              </p:cNvSpPr>
              <p:nvPr/>
            </p:nvSpPr>
            <p:spPr bwMode="auto">
              <a:xfrm>
                <a:off x="2287265" y="1815997"/>
                <a:ext cx="79910" cy="46775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2" name="Freeform 66"/>
              <p:cNvSpPr>
                <a:spLocks/>
              </p:cNvSpPr>
              <p:nvPr/>
            </p:nvSpPr>
            <p:spPr bwMode="auto">
              <a:xfrm>
                <a:off x="2365225" y="1646438"/>
                <a:ext cx="105246" cy="85753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3" name="Freeform 67"/>
              <p:cNvSpPr>
                <a:spLocks/>
              </p:cNvSpPr>
              <p:nvPr/>
            </p:nvSpPr>
            <p:spPr bwMode="auto">
              <a:xfrm>
                <a:off x="2148886" y="1492473"/>
                <a:ext cx="35082" cy="29235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4" name="Freeform 68"/>
              <p:cNvSpPr>
                <a:spLocks/>
              </p:cNvSpPr>
              <p:nvPr/>
            </p:nvSpPr>
            <p:spPr bwMode="auto">
              <a:xfrm>
                <a:off x="2170324" y="1589920"/>
                <a:ext cx="23388" cy="194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5" name="Freeform 69"/>
              <p:cNvSpPr>
                <a:spLocks/>
              </p:cNvSpPr>
              <p:nvPr/>
            </p:nvSpPr>
            <p:spPr bwMode="auto">
              <a:xfrm>
                <a:off x="2156682" y="1420361"/>
                <a:ext cx="134482" cy="70162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6" name="Freeform 70"/>
              <p:cNvSpPr>
                <a:spLocks/>
              </p:cNvSpPr>
              <p:nvPr/>
            </p:nvSpPr>
            <p:spPr bwMode="auto">
              <a:xfrm>
                <a:off x="2209304" y="1480779"/>
                <a:ext cx="37032" cy="1169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7" name="Freeform 71"/>
              <p:cNvSpPr>
                <a:spLocks/>
              </p:cNvSpPr>
              <p:nvPr/>
            </p:nvSpPr>
            <p:spPr bwMode="auto">
              <a:xfrm>
                <a:off x="2341837" y="1523656"/>
                <a:ext cx="352771" cy="111090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8" name="Freeform 72"/>
              <p:cNvSpPr>
                <a:spLocks/>
              </p:cNvSpPr>
              <p:nvPr/>
            </p:nvSpPr>
            <p:spPr bwMode="auto">
              <a:xfrm>
                <a:off x="2345735" y="1582124"/>
                <a:ext cx="60420" cy="467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9" name="Freeform 73"/>
              <p:cNvSpPr>
                <a:spLocks/>
              </p:cNvSpPr>
              <p:nvPr/>
            </p:nvSpPr>
            <p:spPr bwMode="auto">
              <a:xfrm>
                <a:off x="2353531" y="1492473"/>
                <a:ext cx="56522" cy="1559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0" name="Freeform 74"/>
              <p:cNvSpPr>
                <a:spLocks/>
              </p:cNvSpPr>
              <p:nvPr/>
            </p:nvSpPr>
            <p:spPr bwMode="auto">
              <a:xfrm>
                <a:off x="2310653" y="1437903"/>
                <a:ext cx="66266" cy="5457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1" name="Freeform 75"/>
              <p:cNvSpPr>
                <a:spLocks/>
              </p:cNvSpPr>
              <p:nvPr/>
            </p:nvSpPr>
            <p:spPr bwMode="auto">
              <a:xfrm>
                <a:off x="2285316" y="1389178"/>
                <a:ext cx="25338" cy="155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2" name="Freeform 76"/>
              <p:cNvSpPr>
                <a:spLocks/>
              </p:cNvSpPr>
              <p:nvPr/>
            </p:nvSpPr>
            <p:spPr bwMode="auto">
              <a:xfrm>
                <a:off x="2355481" y="1324864"/>
                <a:ext cx="226085" cy="152017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3" name="Freeform 77"/>
              <p:cNvSpPr>
                <a:spLocks/>
              </p:cNvSpPr>
              <p:nvPr/>
            </p:nvSpPr>
            <p:spPr bwMode="auto">
              <a:xfrm>
                <a:off x="2538687" y="1954371"/>
                <a:ext cx="144227" cy="91601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4" name="Freeform 78"/>
              <p:cNvSpPr>
                <a:spLocks/>
              </p:cNvSpPr>
              <p:nvPr/>
            </p:nvSpPr>
            <p:spPr bwMode="auto">
              <a:xfrm>
                <a:off x="2745282" y="1862771"/>
                <a:ext cx="44828" cy="4482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5" name="Freeform 79"/>
              <p:cNvSpPr>
                <a:spLocks/>
              </p:cNvSpPr>
              <p:nvPr/>
            </p:nvSpPr>
            <p:spPr bwMode="auto">
              <a:xfrm>
                <a:off x="2610800" y="2049869"/>
                <a:ext cx="37032" cy="2923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6" name="Freeform 80"/>
              <p:cNvSpPr>
                <a:spLocks/>
              </p:cNvSpPr>
              <p:nvPr/>
            </p:nvSpPr>
            <p:spPr bwMode="auto">
              <a:xfrm>
                <a:off x="2669270" y="1662030"/>
                <a:ext cx="97450" cy="4092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7" name="Freeform 81"/>
              <p:cNvSpPr>
                <a:spLocks/>
              </p:cNvSpPr>
              <p:nvPr/>
            </p:nvSpPr>
            <p:spPr bwMode="auto">
              <a:xfrm>
                <a:off x="2679016" y="2067409"/>
                <a:ext cx="21440" cy="2533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8" name="Freeform 82"/>
              <p:cNvSpPr>
                <a:spLocks/>
              </p:cNvSpPr>
              <p:nvPr/>
            </p:nvSpPr>
            <p:spPr bwMode="auto">
              <a:xfrm>
                <a:off x="2797905" y="1874465"/>
                <a:ext cx="23388" cy="1364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9" name="Freeform 83"/>
              <p:cNvSpPr>
                <a:spLocks/>
              </p:cNvSpPr>
              <p:nvPr/>
            </p:nvSpPr>
            <p:spPr bwMode="auto">
              <a:xfrm>
                <a:off x="2694608" y="1833537"/>
                <a:ext cx="25338" cy="1559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0" name="Freeform 84"/>
              <p:cNvSpPr>
                <a:spLocks/>
              </p:cNvSpPr>
              <p:nvPr/>
            </p:nvSpPr>
            <p:spPr bwMode="auto">
              <a:xfrm>
                <a:off x="2478267" y="1660082"/>
                <a:ext cx="592498" cy="426818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1" name="Freeform 85"/>
              <p:cNvSpPr>
                <a:spLocks/>
              </p:cNvSpPr>
              <p:nvPr/>
            </p:nvSpPr>
            <p:spPr bwMode="auto">
              <a:xfrm>
                <a:off x="2719944" y="2028430"/>
                <a:ext cx="17542" cy="1559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2" name="Freeform 86"/>
              <p:cNvSpPr>
                <a:spLocks/>
              </p:cNvSpPr>
              <p:nvPr/>
            </p:nvSpPr>
            <p:spPr bwMode="auto">
              <a:xfrm>
                <a:off x="2599106" y="1946575"/>
                <a:ext cx="15592" cy="155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2443185" y="1231315"/>
                <a:ext cx="631478" cy="331320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2838834" y="1200132"/>
                <a:ext cx="1235671" cy="939389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3207196" y="1792609"/>
                <a:ext cx="58470" cy="38979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3943921" y="1589920"/>
                <a:ext cx="33134" cy="1948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3117542" y="2388985"/>
                <a:ext cx="134482" cy="13058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8" name="Freeform 93"/>
              <p:cNvSpPr>
                <a:spLocks/>
              </p:cNvSpPr>
              <p:nvPr/>
            </p:nvSpPr>
            <p:spPr bwMode="auto">
              <a:xfrm>
                <a:off x="2649780" y="2348056"/>
                <a:ext cx="25338" cy="11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9" name="Freeform 94"/>
              <p:cNvSpPr>
                <a:spLocks/>
              </p:cNvSpPr>
              <p:nvPr/>
            </p:nvSpPr>
            <p:spPr bwMode="auto">
              <a:xfrm>
                <a:off x="1696716" y="2416270"/>
                <a:ext cx="97450" cy="623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0" name="Freeform 95"/>
              <p:cNvSpPr>
                <a:spLocks/>
              </p:cNvSpPr>
              <p:nvPr/>
            </p:nvSpPr>
            <p:spPr bwMode="auto">
              <a:xfrm>
                <a:off x="1601214" y="2324669"/>
                <a:ext cx="35082" cy="487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1" name="Freeform 96"/>
              <p:cNvSpPr>
                <a:spLocks/>
              </p:cNvSpPr>
              <p:nvPr/>
            </p:nvSpPr>
            <p:spPr bwMode="auto">
              <a:xfrm>
                <a:off x="1160738" y="2215529"/>
                <a:ext cx="42878" cy="292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2" name="Freeform 97"/>
              <p:cNvSpPr>
                <a:spLocks/>
              </p:cNvSpPr>
              <p:nvPr/>
            </p:nvSpPr>
            <p:spPr bwMode="auto">
              <a:xfrm>
                <a:off x="3012295" y="2431861"/>
                <a:ext cx="52624" cy="2728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3" name="Freeform 98"/>
              <p:cNvSpPr>
                <a:spLocks/>
              </p:cNvSpPr>
              <p:nvPr/>
            </p:nvSpPr>
            <p:spPr bwMode="auto">
              <a:xfrm>
                <a:off x="3016193" y="2513717"/>
                <a:ext cx="38980" cy="25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4" name="Freeform 99"/>
              <p:cNvSpPr>
                <a:spLocks/>
              </p:cNvSpPr>
              <p:nvPr/>
            </p:nvSpPr>
            <p:spPr bwMode="auto">
              <a:xfrm>
                <a:off x="3074664" y="2513717"/>
                <a:ext cx="27286" cy="3313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5" name="Freeform 100"/>
              <p:cNvSpPr>
                <a:spLocks/>
              </p:cNvSpPr>
              <p:nvPr/>
            </p:nvSpPr>
            <p:spPr bwMode="auto">
              <a:xfrm>
                <a:off x="903469" y="2137571"/>
                <a:ext cx="33134" cy="1559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12" name="Group 345"/>
            <p:cNvGrpSpPr/>
            <p:nvPr/>
          </p:nvGrpSpPr>
          <p:grpSpPr>
            <a:xfrm>
              <a:off x="4108173" y="1434231"/>
              <a:ext cx="843902" cy="1418854"/>
              <a:chOff x="4219575" y="1089025"/>
              <a:chExt cx="687388" cy="1155701"/>
            </a:xfrm>
            <a:grpFill/>
          </p:grpSpPr>
          <p:sp>
            <p:nvSpPr>
              <p:cNvPr id="119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grpSp>
            <p:nvGrpSpPr>
              <p:cNvPr id="120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121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2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3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4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5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6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7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8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9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30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31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32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33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3" name="Group 363"/>
            <p:cNvGrpSpPr/>
            <p:nvPr/>
          </p:nvGrpSpPr>
          <p:grpSpPr>
            <a:xfrm>
              <a:off x="6632111" y="3632669"/>
              <a:ext cx="1186925" cy="1036853"/>
              <a:chOff x="6275388" y="2879725"/>
              <a:chExt cx="966788" cy="844551"/>
            </a:xfrm>
            <a:grpFill/>
          </p:grpSpPr>
          <p:sp>
            <p:nvSpPr>
              <p:cNvPr id="101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grpSp>
            <p:nvGrpSpPr>
              <p:cNvPr id="102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103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04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05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06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07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08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09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0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1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2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3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4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5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6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7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8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4" name="Group 383"/>
            <p:cNvGrpSpPr/>
            <p:nvPr/>
          </p:nvGrpSpPr>
          <p:grpSpPr>
            <a:xfrm>
              <a:off x="4714317" y="1371869"/>
              <a:ext cx="3496453" cy="2471292"/>
              <a:chOff x="4713288" y="1038225"/>
              <a:chExt cx="2847975" cy="2012950"/>
            </a:xfrm>
            <a:grpFill/>
          </p:grpSpPr>
          <p:sp>
            <p:nvSpPr>
              <p:cNvPr id="30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1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2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3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4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5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6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7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8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9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0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1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2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3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4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5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6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7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8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9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0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1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2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3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4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5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6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7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8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9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0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1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2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3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4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5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6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7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8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9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0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1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2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3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4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5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6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7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8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9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0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1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2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3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4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5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6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7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8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9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0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1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2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3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8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9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00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907860" y="2938794"/>
              <a:ext cx="1697520" cy="1987945"/>
              <a:chOff x="1926699" y="2862576"/>
              <a:chExt cx="1697520" cy="1987945"/>
            </a:xfrm>
            <a:grpFill/>
          </p:grpSpPr>
          <p:grpSp>
            <p:nvGrpSpPr>
              <p:cNvPr id="16" name="Group 274"/>
              <p:cNvGrpSpPr/>
              <p:nvPr/>
            </p:nvGrpSpPr>
            <p:grpSpPr>
              <a:xfrm>
                <a:off x="2667271" y="3305003"/>
                <a:ext cx="956948" cy="1545518"/>
                <a:chOff x="3030538" y="2674938"/>
                <a:chExt cx="779463" cy="1258888"/>
              </a:xfrm>
              <a:grpFill/>
            </p:grpSpPr>
            <p:sp>
              <p:nvSpPr>
                <p:cNvPr id="28" name="Freeform 22"/>
                <p:cNvSpPr>
                  <a:spLocks/>
                </p:cNvSpPr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9" name="Freeform 23"/>
                <p:cNvSpPr>
                  <a:spLocks/>
                </p:cNvSpPr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</p:grpSp>
          <p:sp>
            <p:nvSpPr>
              <p:cNvPr id="17" name="Freeform 21"/>
              <p:cNvSpPr>
                <a:spLocks/>
              </p:cNvSpPr>
              <p:nvPr/>
            </p:nvSpPr>
            <p:spPr bwMode="auto">
              <a:xfrm>
                <a:off x="3070766" y="3340067"/>
                <a:ext cx="15592" cy="17541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" name="Freeform 40"/>
              <p:cNvSpPr>
                <a:spLocks/>
              </p:cNvSpPr>
              <p:nvPr/>
            </p:nvSpPr>
            <p:spPr bwMode="auto">
              <a:xfrm>
                <a:off x="2595208" y="3075011"/>
                <a:ext cx="214391" cy="74060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9" name="Freeform 41"/>
              <p:cNvSpPr>
                <a:spLocks/>
              </p:cNvSpPr>
              <p:nvPr/>
            </p:nvSpPr>
            <p:spPr bwMode="auto">
              <a:xfrm>
                <a:off x="2624444" y="3102296"/>
                <a:ext cx="11694" cy="13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0" name="Freeform 42"/>
              <p:cNvSpPr>
                <a:spLocks/>
              </p:cNvSpPr>
              <p:nvPr/>
            </p:nvSpPr>
            <p:spPr bwMode="auto">
              <a:xfrm>
                <a:off x="2731638" y="3174407"/>
                <a:ext cx="35082" cy="1754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1" name="Freeform 43"/>
              <p:cNvSpPr>
                <a:spLocks/>
              </p:cNvSpPr>
              <p:nvPr/>
            </p:nvSpPr>
            <p:spPr bwMode="auto">
              <a:xfrm>
                <a:off x="2957723" y="3174407"/>
                <a:ext cx="29236" cy="1169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2" name="Freeform 44"/>
              <p:cNvSpPr>
                <a:spLocks/>
              </p:cNvSpPr>
              <p:nvPr/>
            </p:nvSpPr>
            <p:spPr bwMode="auto">
              <a:xfrm>
                <a:off x="2809599" y="3143224"/>
                <a:ext cx="122788" cy="487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3" name="Freeform 45"/>
              <p:cNvSpPr>
                <a:spLocks/>
              </p:cNvSpPr>
              <p:nvPr/>
            </p:nvSpPr>
            <p:spPr bwMode="auto">
              <a:xfrm>
                <a:off x="2723842" y="3036033"/>
                <a:ext cx="11694" cy="136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4" name="Freeform 46"/>
              <p:cNvSpPr>
                <a:spLocks/>
              </p:cNvSpPr>
              <p:nvPr/>
            </p:nvSpPr>
            <p:spPr bwMode="auto">
              <a:xfrm>
                <a:off x="2714098" y="2995104"/>
                <a:ext cx="17542" cy="58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5" name="Freeform 47"/>
              <p:cNvSpPr>
                <a:spLocks/>
              </p:cNvSpPr>
              <p:nvPr/>
            </p:nvSpPr>
            <p:spPr bwMode="auto">
              <a:xfrm>
                <a:off x="2745282" y="3002900"/>
                <a:ext cx="5848" cy="779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6" name="Freeform 48"/>
              <p:cNvSpPr>
                <a:spLocks/>
              </p:cNvSpPr>
              <p:nvPr/>
            </p:nvSpPr>
            <p:spPr bwMode="auto">
              <a:xfrm>
                <a:off x="2819344" y="3112041"/>
                <a:ext cx="13644" cy="97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7" name="Freeform 92"/>
              <p:cNvSpPr>
                <a:spLocks/>
              </p:cNvSpPr>
              <p:nvPr/>
            </p:nvSpPr>
            <p:spPr bwMode="auto">
              <a:xfrm>
                <a:off x="1926699" y="2862576"/>
                <a:ext cx="824431" cy="553499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4" name="Picture Placeholder 93"/>
          <p:cNvSpPr>
            <a:spLocks noGrp="1"/>
          </p:cNvSpPr>
          <p:nvPr>
            <p:ph type="pic" sz="quarter" idx="26"/>
          </p:nvPr>
        </p:nvSpPr>
        <p:spPr>
          <a:xfrm>
            <a:off x="690109" y="2200908"/>
            <a:ext cx="1362982" cy="1817309"/>
          </a:xfrm>
          <a:custGeom>
            <a:avLst/>
            <a:gdLst>
              <a:gd name="connsiteX0" fmla="*/ 681491 w 1362982"/>
              <a:gd name="connsiteY0" fmla="*/ 0 h 1362982"/>
              <a:gd name="connsiteX1" fmla="*/ 1362982 w 1362982"/>
              <a:gd name="connsiteY1" fmla="*/ 681491 h 1362982"/>
              <a:gd name="connsiteX2" fmla="*/ 681491 w 1362982"/>
              <a:gd name="connsiteY2" fmla="*/ 1362982 h 1362982"/>
              <a:gd name="connsiteX3" fmla="*/ 0 w 1362982"/>
              <a:gd name="connsiteY3" fmla="*/ 681491 h 1362982"/>
              <a:gd name="connsiteX4" fmla="*/ 681491 w 1362982"/>
              <a:gd name="connsiteY4" fmla="*/ 0 h 136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982" h="1362982">
                <a:moveTo>
                  <a:pt x="681491" y="0"/>
                </a:moveTo>
                <a:cubicBezTo>
                  <a:pt x="1057868" y="0"/>
                  <a:pt x="1362982" y="305114"/>
                  <a:pt x="1362982" y="681491"/>
                </a:cubicBezTo>
                <a:cubicBezTo>
                  <a:pt x="1362982" y="1057868"/>
                  <a:pt x="1057868" y="1362982"/>
                  <a:pt x="681491" y="1362982"/>
                </a:cubicBezTo>
                <a:cubicBezTo>
                  <a:pt x="305114" y="1362982"/>
                  <a:pt x="0" y="1057868"/>
                  <a:pt x="0" y="681491"/>
                </a:cubicBezTo>
                <a:cubicBezTo>
                  <a:pt x="0" y="305114"/>
                  <a:pt x="305114" y="0"/>
                  <a:pt x="6814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6" name="Picture Placeholder 95"/>
          <p:cNvSpPr>
            <a:spLocks noGrp="1"/>
          </p:cNvSpPr>
          <p:nvPr>
            <p:ph type="pic" sz="quarter" idx="27"/>
          </p:nvPr>
        </p:nvSpPr>
        <p:spPr>
          <a:xfrm>
            <a:off x="4751310" y="2182716"/>
            <a:ext cx="1749400" cy="2332533"/>
          </a:xfrm>
          <a:custGeom>
            <a:avLst/>
            <a:gdLst>
              <a:gd name="connsiteX0" fmla="*/ 874700 w 1749400"/>
              <a:gd name="connsiteY0" fmla="*/ 0 h 1749400"/>
              <a:gd name="connsiteX1" fmla="*/ 1749400 w 1749400"/>
              <a:gd name="connsiteY1" fmla="*/ 874700 h 1749400"/>
              <a:gd name="connsiteX2" fmla="*/ 874700 w 1749400"/>
              <a:gd name="connsiteY2" fmla="*/ 1749400 h 1749400"/>
              <a:gd name="connsiteX3" fmla="*/ 0 w 1749400"/>
              <a:gd name="connsiteY3" fmla="*/ 874700 h 1749400"/>
              <a:gd name="connsiteX4" fmla="*/ 874700 w 1749400"/>
              <a:gd name="connsiteY4" fmla="*/ 0 h 17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00" h="1749400">
                <a:moveTo>
                  <a:pt x="874700" y="0"/>
                </a:moveTo>
                <a:cubicBezTo>
                  <a:pt x="1357783" y="0"/>
                  <a:pt x="1749400" y="391617"/>
                  <a:pt x="1749400" y="874700"/>
                </a:cubicBezTo>
                <a:cubicBezTo>
                  <a:pt x="1749400" y="1357783"/>
                  <a:pt x="1357783" y="1749400"/>
                  <a:pt x="874700" y="1749400"/>
                </a:cubicBezTo>
                <a:cubicBezTo>
                  <a:pt x="391617" y="1749400"/>
                  <a:pt x="0" y="1357783"/>
                  <a:pt x="0" y="874700"/>
                </a:cubicBezTo>
                <a:cubicBezTo>
                  <a:pt x="0" y="391617"/>
                  <a:pt x="391617" y="0"/>
                  <a:pt x="874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5" name="Picture Placeholder 94"/>
          <p:cNvSpPr>
            <a:spLocks noGrp="1"/>
          </p:cNvSpPr>
          <p:nvPr>
            <p:ph type="pic" sz="quarter" idx="28"/>
          </p:nvPr>
        </p:nvSpPr>
        <p:spPr>
          <a:xfrm>
            <a:off x="2523851" y="3584436"/>
            <a:ext cx="1949908" cy="2599877"/>
          </a:xfrm>
          <a:custGeom>
            <a:avLst/>
            <a:gdLst>
              <a:gd name="connsiteX0" fmla="*/ 1023847 w 2047694"/>
              <a:gd name="connsiteY0" fmla="*/ 0 h 2047694"/>
              <a:gd name="connsiteX1" fmla="*/ 2047694 w 2047694"/>
              <a:gd name="connsiteY1" fmla="*/ 1023847 h 2047694"/>
              <a:gd name="connsiteX2" fmla="*/ 1023847 w 2047694"/>
              <a:gd name="connsiteY2" fmla="*/ 2047694 h 2047694"/>
              <a:gd name="connsiteX3" fmla="*/ 0 w 2047694"/>
              <a:gd name="connsiteY3" fmla="*/ 1023847 h 2047694"/>
              <a:gd name="connsiteX4" fmla="*/ 1023847 w 2047694"/>
              <a:gd name="connsiteY4" fmla="*/ 0 h 20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694" h="2047694">
                <a:moveTo>
                  <a:pt x="1023847" y="0"/>
                </a:moveTo>
                <a:cubicBezTo>
                  <a:pt x="1589302" y="0"/>
                  <a:pt x="2047694" y="458392"/>
                  <a:pt x="2047694" y="1023847"/>
                </a:cubicBezTo>
                <a:cubicBezTo>
                  <a:pt x="2047694" y="1589302"/>
                  <a:pt x="1589302" y="2047694"/>
                  <a:pt x="1023847" y="2047694"/>
                </a:cubicBezTo>
                <a:cubicBezTo>
                  <a:pt x="458392" y="2047694"/>
                  <a:pt x="0" y="1589302"/>
                  <a:pt x="0" y="1023847"/>
                </a:cubicBezTo>
                <a:cubicBezTo>
                  <a:pt x="0" y="458392"/>
                  <a:pt x="458392" y="0"/>
                  <a:pt x="10238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7" name="Picture Placeholder 96"/>
          <p:cNvSpPr>
            <a:spLocks noGrp="1"/>
          </p:cNvSpPr>
          <p:nvPr>
            <p:ph type="pic" sz="quarter" idx="29"/>
          </p:nvPr>
        </p:nvSpPr>
        <p:spPr>
          <a:xfrm>
            <a:off x="6998928" y="4370636"/>
            <a:ext cx="1508572" cy="2011429"/>
          </a:xfrm>
          <a:custGeom>
            <a:avLst/>
            <a:gdLst>
              <a:gd name="connsiteX0" fmla="*/ 754286 w 1508572"/>
              <a:gd name="connsiteY0" fmla="*/ 0 h 1508572"/>
              <a:gd name="connsiteX1" fmla="*/ 1508572 w 1508572"/>
              <a:gd name="connsiteY1" fmla="*/ 754286 h 1508572"/>
              <a:gd name="connsiteX2" fmla="*/ 754286 w 1508572"/>
              <a:gd name="connsiteY2" fmla="*/ 1508572 h 1508572"/>
              <a:gd name="connsiteX3" fmla="*/ 0 w 1508572"/>
              <a:gd name="connsiteY3" fmla="*/ 754286 h 1508572"/>
              <a:gd name="connsiteX4" fmla="*/ 754286 w 1508572"/>
              <a:gd name="connsiteY4" fmla="*/ 0 h 150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572" h="1508572">
                <a:moveTo>
                  <a:pt x="754286" y="0"/>
                </a:moveTo>
                <a:cubicBezTo>
                  <a:pt x="1170867" y="0"/>
                  <a:pt x="1508572" y="337705"/>
                  <a:pt x="1508572" y="754286"/>
                </a:cubicBezTo>
                <a:cubicBezTo>
                  <a:pt x="1508572" y="1170867"/>
                  <a:pt x="1170867" y="1508572"/>
                  <a:pt x="754286" y="1508572"/>
                </a:cubicBezTo>
                <a:cubicBezTo>
                  <a:pt x="337705" y="1508572"/>
                  <a:pt x="0" y="1170867"/>
                  <a:pt x="0" y="754286"/>
                </a:cubicBezTo>
                <a:cubicBezTo>
                  <a:pt x="0" y="337705"/>
                  <a:pt x="337705" y="0"/>
                  <a:pt x="7542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37557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4873692" y="1956463"/>
            <a:ext cx="1630800" cy="2371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81000" y="1956463"/>
            <a:ext cx="1630800" cy="2371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7120037" y="3910216"/>
            <a:ext cx="1629326" cy="23691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32"/>
          </p:nvPr>
        </p:nvSpPr>
        <p:spPr>
          <a:xfrm>
            <a:off x="2627346" y="3909192"/>
            <a:ext cx="1630800" cy="2371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543298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9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11" name="Group 190"/>
          <p:cNvGrpSpPr/>
          <p:nvPr userDrawn="1"/>
        </p:nvGrpSpPr>
        <p:grpSpPr>
          <a:xfrm>
            <a:off x="789473" y="1593600"/>
            <a:ext cx="7565054" cy="5019216"/>
            <a:chOff x="874886" y="1276350"/>
            <a:chExt cx="7335877" cy="3650376"/>
          </a:xfrm>
          <a:solidFill>
            <a:schemeClr val="bg1">
              <a:alpha val="50000"/>
            </a:schemeClr>
          </a:solidFill>
        </p:grpSpPr>
        <p:grpSp>
          <p:nvGrpSpPr>
            <p:cNvPr id="12" name="Group 341"/>
            <p:cNvGrpSpPr/>
            <p:nvPr/>
          </p:nvGrpSpPr>
          <p:grpSpPr>
            <a:xfrm>
              <a:off x="3989287" y="2800443"/>
              <a:ext cx="1399363" cy="1565022"/>
              <a:chOff x="4097338" y="2217738"/>
              <a:chExt cx="1139825" cy="1274763"/>
            </a:xfrm>
            <a:grpFill/>
          </p:grpSpPr>
          <p:sp>
            <p:nvSpPr>
              <p:cNvPr id="184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5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13" name="Group 192"/>
            <p:cNvGrpSpPr/>
            <p:nvPr/>
          </p:nvGrpSpPr>
          <p:grpSpPr>
            <a:xfrm>
              <a:off x="874886" y="1276350"/>
              <a:ext cx="3180780" cy="1832003"/>
              <a:chOff x="893725" y="1200132"/>
              <a:chExt cx="3180780" cy="1832003"/>
            </a:xfrm>
            <a:grpFill/>
          </p:grpSpPr>
          <p:sp>
            <p:nvSpPr>
              <p:cNvPr id="132" name="Freeform 39"/>
              <p:cNvSpPr>
                <a:spLocks/>
              </p:cNvSpPr>
              <p:nvPr/>
            </p:nvSpPr>
            <p:spPr bwMode="auto">
              <a:xfrm>
                <a:off x="3844522" y="1927086"/>
                <a:ext cx="208544" cy="95499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33" name="Freeform 49"/>
              <p:cNvSpPr>
                <a:spLocks/>
              </p:cNvSpPr>
              <p:nvPr/>
            </p:nvSpPr>
            <p:spPr bwMode="auto">
              <a:xfrm>
                <a:off x="1772727" y="2451351"/>
                <a:ext cx="1186946" cy="580784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34" name="Freeform 50"/>
              <p:cNvSpPr>
                <a:spLocks/>
              </p:cNvSpPr>
              <p:nvPr/>
            </p:nvSpPr>
            <p:spPr bwMode="auto">
              <a:xfrm>
                <a:off x="1439447" y="1739987"/>
                <a:ext cx="1750209" cy="904308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35" name="Freeform 51"/>
              <p:cNvSpPr>
                <a:spLocks/>
              </p:cNvSpPr>
              <p:nvPr/>
            </p:nvSpPr>
            <p:spPr bwMode="auto">
              <a:xfrm>
                <a:off x="893725" y="1761426"/>
                <a:ext cx="765961" cy="561294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36" name="Freeform 52"/>
              <p:cNvSpPr>
                <a:spLocks/>
              </p:cNvSpPr>
              <p:nvPr/>
            </p:nvSpPr>
            <p:spPr bwMode="auto">
              <a:xfrm>
                <a:off x="1585622" y="2256457"/>
                <a:ext cx="35082" cy="46775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37" name="Freeform 53"/>
              <p:cNvSpPr>
                <a:spLocks/>
              </p:cNvSpPr>
              <p:nvPr/>
            </p:nvSpPr>
            <p:spPr bwMode="auto">
              <a:xfrm>
                <a:off x="1531050" y="2201887"/>
                <a:ext cx="37032" cy="565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38" name="Freeform 54"/>
              <p:cNvSpPr>
                <a:spLocks/>
              </p:cNvSpPr>
              <p:nvPr/>
            </p:nvSpPr>
            <p:spPr bwMode="auto">
              <a:xfrm>
                <a:off x="1879923" y="1660082"/>
                <a:ext cx="378107" cy="198792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39" name="Freeform 55"/>
              <p:cNvSpPr>
                <a:spLocks/>
              </p:cNvSpPr>
              <p:nvPr/>
            </p:nvSpPr>
            <p:spPr bwMode="auto">
              <a:xfrm>
                <a:off x="1739594" y="1628899"/>
                <a:ext cx="212442" cy="140324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0" name="Freeform 56"/>
              <p:cNvSpPr>
                <a:spLocks/>
              </p:cNvSpPr>
              <p:nvPr/>
            </p:nvSpPr>
            <p:spPr bwMode="auto">
              <a:xfrm>
                <a:off x="1909157" y="1529502"/>
                <a:ext cx="251423" cy="10719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1" name="Freeform 57"/>
              <p:cNvSpPr>
                <a:spLocks/>
              </p:cNvSpPr>
              <p:nvPr/>
            </p:nvSpPr>
            <p:spPr bwMode="auto">
              <a:xfrm>
                <a:off x="1872127" y="1568481"/>
                <a:ext cx="35082" cy="2533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2" name="Freeform 58"/>
              <p:cNvSpPr>
                <a:spLocks/>
              </p:cNvSpPr>
              <p:nvPr/>
            </p:nvSpPr>
            <p:spPr bwMode="auto">
              <a:xfrm>
                <a:off x="1963729" y="1531452"/>
                <a:ext cx="27286" cy="974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3" name="Freeform 59"/>
              <p:cNvSpPr>
                <a:spLocks/>
              </p:cNvSpPr>
              <p:nvPr/>
            </p:nvSpPr>
            <p:spPr bwMode="auto">
              <a:xfrm>
                <a:off x="1800013" y="1498319"/>
                <a:ext cx="144227" cy="79907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4" name="Freeform 60"/>
              <p:cNvSpPr>
                <a:spLocks/>
              </p:cNvSpPr>
              <p:nvPr/>
            </p:nvSpPr>
            <p:spPr bwMode="auto">
              <a:xfrm>
                <a:off x="1992965" y="1447647"/>
                <a:ext cx="81858" cy="2533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5" name="Freeform 61"/>
              <p:cNvSpPr>
                <a:spLocks/>
              </p:cNvSpPr>
              <p:nvPr/>
            </p:nvSpPr>
            <p:spPr bwMode="auto">
              <a:xfrm>
                <a:off x="1994914" y="1476881"/>
                <a:ext cx="72114" cy="37030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6" name="Freeform 62"/>
              <p:cNvSpPr>
                <a:spLocks/>
              </p:cNvSpPr>
              <p:nvPr/>
            </p:nvSpPr>
            <p:spPr bwMode="auto">
              <a:xfrm>
                <a:off x="1959831" y="1471034"/>
                <a:ext cx="25338" cy="2728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7" name="Freeform 63"/>
              <p:cNvSpPr>
                <a:spLocks/>
              </p:cNvSpPr>
              <p:nvPr/>
            </p:nvSpPr>
            <p:spPr bwMode="auto">
              <a:xfrm>
                <a:off x="2226846" y="1660082"/>
                <a:ext cx="122788" cy="99397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8" name="Freeform 64"/>
              <p:cNvSpPr>
                <a:spLocks/>
              </p:cNvSpPr>
              <p:nvPr/>
            </p:nvSpPr>
            <p:spPr bwMode="auto">
              <a:xfrm>
                <a:off x="2183968" y="1539247"/>
                <a:ext cx="136431" cy="7406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9" name="Freeform 65"/>
              <p:cNvSpPr>
                <a:spLocks/>
              </p:cNvSpPr>
              <p:nvPr/>
            </p:nvSpPr>
            <p:spPr bwMode="auto">
              <a:xfrm>
                <a:off x="2287265" y="1815997"/>
                <a:ext cx="79910" cy="46775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0" name="Freeform 66"/>
              <p:cNvSpPr>
                <a:spLocks/>
              </p:cNvSpPr>
              <p:nvPr/>
            </p:nvSpPr>
            <p:spPr bwMode="auto">
              <a:xfrm>
                <a:off x="2365225" y="1646438"/>
                <a:ext cx="105246" cy="85753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1" name="Freeform 67"/>
              <p:cNvSpPr>
                <a:spLocks/>
              </p:cNvSpPr>
              <p:nvPr/>
            </p:nvSpPr>
            <p:spPr bwMode="auto">
              <a:xfrm>
                <a:off x="2148886" y="1492473"/>
                <a:ext cx="35082" cy="29235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2" name="Freeform 68"/>
              <p:cNvSpPr>
                <a:spLocks/>
              </p:cNvSpPr>
              <p:nvPr/>
            </p:nvSpPr>
            <p:spPr bwMode="auto">
              <a:xfrm>
                <a:off x="2170324" y="1589920"/>
                <a:ext cx="23388" cy="194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3" name="Freeform 69"/>
              <p:cNvSpPr>
                <a:spLocks/>
              </p:cNvSpPr>
              <p:nvPr/>
            </p:nvSpPr>
            <p:spPr bwMode="auto">
              <a:xfrm>
                <a:off x="2156682" y="1420361"/>
                <a:ext cx="134482" cy="70162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4" name="Freeform 70"/>
              <p:cNvSpPr>
                <a:spLocks/>
              </p:cNvSpPr>
              <p:nvPr/>
            </p:nvSpPr>
            <p:spPr bwMode="auto">
              <a:xfrm>
                <a:off x="2209304" y="1480779"/>
                <a:ext cx="37032" cy="1169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5" name="Freeform 71"/>
              <p:cNvSpPr>
                <a:spLocks/>
              </p:cNvSpPr>
              <p:nvPr/>
            </p:nvSpPr>
            <p:spPr bwMode="auto">
              <a:xfrm>
                <a:off x="2341837" y="1523656"/>
                <a:ext cx="352771" cy="111090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6" name="Freeform 72"/>
              <p:cNvSpPr>
                <a:spLocks/>
              </p:cNvSpPr>
              <p:nvPr/>
            </p:nvSpPr>
            <p:spPr bwMode="auto">
              <a:xfrm>
                <a:off x="2345735" y="1582124"/>
                <a:ext cx="60420" cy="467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7" name="Freeform 73"/>
              <p:cNvSpPr>
                <a:spLocks/>
              </p:cNvSpPr>
              <p:nvPr/>
            </p:nvSpPr>
            <p:spPr bwMode="auto">
              <a:xfrm>
                <a:off x="2353531" y="1492473"/>
                <a:ext cx="56522" cy="1559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8" name="Freeform 74"/>
              <p:cNvSpPr>
                <a:spLocks/>
              </p:cNvSpPr>
              <p:nvPr/>
            </p:nvSpPr>
            <p:spPr bwMode="auto">
              <a:xfrm>
                <a:off x="2310653" y="1437903"/>
                <a:ext cx="66266" cy="5457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9" name="Freeform 75"/>
              <p:cNvSpPr>
                <a:spLocks/>
              </p:cNvSpPr>
              <p:nvPr/>
            </p:nvSpPr>
            <p:spPr bwMode="auto">
              <a:xfrm>
                <a:off x="2285316" y="1389178"/>
                <a:ext cx="25338" cy="155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0" name="Freeform 76"/>
              <p:cNvSpPr>
                <a:spLocks/>
              </p:cNvSpPr>
              <p:nvPr/>
            </p:nvSpPr>
            <p:spPr bwMode="auto">
              <a:xfrm>
                <a:off x="2355481" y="1324864"/>
                <a:ext cx="226085" cy="152017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1" name="Freeform 77"/>
              <p:cNvSpPr>
                <a:spLocks/>
              </p:cNvSpPr>
              <p:nvPr/>
            </p:nvSpPr>
            <p:spPr bwMode="auto">
              <a:xfrm>
                <a:off x="2538687" y="1954371"/>
                <a:ext cx="144227" cy="91601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2" name="Freeform 78"/>
              <p:cNvSpPr>
                <a:spLocks/>
              </p:cNvSpPr>
              <p:nvPr/>
            </p:nvSpPr>
            <p:spPr bwMode="auto">
              <a:xfrm>
                <a:off x="2745282" y="1862771"/>
                <a:ext cx="44828" cy="4482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3" name="Freeform 79"/>
              <p:cNvSpPr>
                <a:spLocks/>
              </p:cNvSpPr>
              <p:nvPr/>
            </p:nvSpPr>
            <p:spPr bwMode="auto">
              <a:xfrm>
                <a:off x="2610800" y="2049869"/>
                <a:ext cx="37032" cy="2923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4" name="Freeform 80"/>
              <p:cNvSpPr>
                <a:spLocks/>
              </p:cNvSpPr>
              <p:nvPr/>
            </p:nvSpPr>
            <p:spPr bwMode="auto">
              <a:xfrm>
                <a:off x="2669270" y="1662030"/>
                <a:ext cx="97450" cy="4092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5" name="Freeform 81"/>
              <p:cNvSpPr>
                <a:spLocks/>
              </p:cNvSpPr>
              <p:nvPr/>
            </p:nvSpPr>
            <p:spPr bwMode="auto">
              <a:xfrm>
                <a:off x="2679016" y="2067409"/>
                <a:ext cx="21440" cy="2533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6" name="Freeform 82"/>
              <p:cNvSpPr>
                <a:spLocks/>
              </p:cNvSpPr>
              <p:nvPr/>
            </p:nvSpPr>
            <p:spPr bwMode="auto">
              <a:xfrm>
                <a:off x="2797905" y="1874465"/>
                <a:ext cx="23388" cy="1364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7" name="Freeform 83"/>
              <p:cNvSpPr>
                <a:spLocks/>
              </p:cNvSpPr>
              <p:nvPr/>
            </p:nvSpPr>
            <p:spPr bwMode="auto">
              <a:xfrm>
                <a:off x="2694608" y="1833537"/>
                <a:ext cx="25338" cy="1559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8" name="Freeform 84"/>
              <p:cNvSpPr>
                <a:spLocks/>
              </p:cNvSpPr>
              <p:nvPr/>
            </p:nvSpPr>
            <p:spPr bwMode="auto">
              <a:xfrm>
                <a:off x="2478267" y="1660082"/>
                <a:ext cx="592498" cy="426818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9" name="Freeform 85"/>
              <p:cNvSpPr>
                <a:spLocks/>
              </p:cNvSpPr>
              <p:nvPr/>
            </p:nvSpPr>
            <p:spPr bwMode="auto">
              <a:xfrm>
                <a:off x="2719944" y="2028430"/>
                <a:ext cx="17542" cy="1559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0" name="Freeform 86"/>
              <p:cNvSpPr>
                <a:spLocks/>
              </p:cNvSpPr>
              <p:nvPr/>
            </p:nvSpPr>
            <p:spPr bwMode="auto">
              <a:xfrm>
                <a:off x="2599106" y="1946575"/>
                <a:ext cx="15592" cy="155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1" name="Freeform 87"/>
              <p:cNvSpPr>
                <a:spLocks/>
              </p:cNvSpPr>
              <p:nvPr/>
            </p:nvSpPr>
            <p:spPr bwMode="auto">
              <a:xfrm>
                <a:off x="2443185" y="1231315"/>
                <a:ext cx="631478" cy="331320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2" name="Freeform 88"/>
              <p:cNvSpPr>
                <a:spLocks/>
              </p:cNvSpPr>
              <p:nvPr/>
            </p:nvSpPr>
            <p:spPr bwMode="auto">
              <a:xfrm>
                <a:off x="2838834" y="1200132"/>
                <a:ext cx="1235671" cy="939389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3" name="Freeform 89"/>
              <p:cNvSpPr>
                <a:spLocks/>
              </p:cNvSpPr>
              <p:nvPr/>
            </p:nvSpPr>
            <p:spPr bwMode="auto">
              <a:xfrm>
                <a:off x="3207196" y="1792609"/>
                <a:ext cx="58470" cy="38979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4" name="Freeform 90"/>
              <p:cNvSpPr>
                <a:spLocks/>
              </p:cNvSpPr>
              <p:nvPr/>
            </p:nvSpPr>
            <p:spPr bwMode="auto">
              <a:xfrm>
                <a:off x="3943921" y="1589920"/>
                <a:ext cx="33134" cy="1948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5" name="Freeform 91"/>
              <p:cNvSpPr>
                <a:spLocks/>
              </p:cNvSpPr>
              <p:nvPr/>
            </p:nvSpPr>
            <p:spPr bwMode="auto">
              <a:xfrm>
                <a:off x="3117542" y="2388985"/>
                <a:ext cx="134482" cy="13058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6" name="Freeform 93"/>
              <p:cNvSpPr>
                <a:spLocks/>
              </p:cNvSpPr>
              <p:nvPr/>
            </p:nvSpPr>
            <p:spPr bwMode="auto">
              <a:xfrm>
                <a:off x="2649780" y="2348056"/>
                <a:ext cx="25338" cy="11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7" name="Freeform 94"/>
              <p:cNvSpPr>
                <a:spLocks/>
              </p:cNvSpPr>
              <p:nvPr/>
            </p:nvSpPr>
            <p:spPr bwMode="auto">
              <a:xfrm>
                <a:off x="1696716" y="2416270"/>
                <a:ext cx="97450" cy="623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8" name="Freeform 95"/>
              <p:cNvSpPr>
                <a:spLocks/>
              </p:cNvSpPr>
              <p:nvPr/>
            </p:nvSpPr>
            <p:spPr bwMode="auto">
              <a:xfrm>
                <a:off x="1601214" y="2324669"/>
                <a:ext cx="35082" cy="487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9" name="Freeform 96"/>
              <p:cNvSpPr>
                <a:spLocks/>
              </p:cNvSpPr>
              <p:nvPr/>
            </p:nvSpPr>
            <p:spPr bwMode="auto">
              <a:xfrm>
                <a:off x="1160738" y="2215529"/>
                <a:ext cx="42878" cy="292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0" name="Freeform 97"/>
              <p:cNvSpPr>
                <a:spLocks/>
              </p:cNvSpPr>
              <p:nvPr/>
            </p:nvSpPr>
            <p:spPr bwMode="auto">
              <a:xfrm>
                <a:off x="3012295" y="2431861"/>
                <a:ext cx="52624" cy="2728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1" name="Freeform 98"/>
              <p:cNvSpPr>
                <a:spLocks/>
              </p:cNvSpPr>
              <p:nvPr/>
            </p:nvSpPr>
            <p:spPr bwMode="auto">
              <a:xfrm>
                <a:off x="3016193" y="2513717"/>
                <a:ext cx="38980" cy="25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2" name="Freeform 99"/>
              <p:cNvSpPr>
                <a:spLocks/>
              </p:cNvSpPr>
              <p:nvPr/>
            </p:nvSpPr>
            <p:spPr bwMode="auto">
              <a:xfrm>
                <a:off x="3074664" y="2513717"/>
                <a:ext cx="27286" cy="3313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3" name="Freeform 100"/>
              <p:cNvSpPr>
                <a:spLocks/>
              </p:cNvSpPr>
              <p:nvPr/>
            </p:nvSpPr>
            <p:spPr bwMode="auto">
              <a:xfrm>
                <a:off x="903469" y="2137571"/>
                <a:ext cx="33134" cy="1559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14" name="Group 345"/>
            <p:cNvGrpSpPr/>
            <p:nvPr/>
          </p:nvGrpSpPr>
          <p:grpSpPr>
            <a:xfrm>
              <a:off x="4108173" y="1434231"/>
              <a:ext cx="843902" cy="1418854"/>
              <a:chOff x="4219575" y="1089025"/>
              <a:chExt cx="687388" cy="1155701"/>
            </a:xfrm>
            <a:grpFill/>
          </p:grpSpPr>
          <p:sp>
            <p:nvSpPr>
              <p:cNvPr id="117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grpSp>
            <p:nvGrpSpPr>
              <p:cNvPr id="118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119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0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1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2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3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4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5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6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7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8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9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30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31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5" name="Group 363"/>
            <p:cNvGrpSpPr/>
            <p:nvPr/>
          </p:nvGrpSpPr>
          <p:grpSpPr>
            <a:xfrm>
              <a:off x="6632111" y="3632669"/>
              <a:ext cx="1186925" cy="1036853"/>
              <a:chOff x="6275388" y="2879725"/>
              <a:chExt cx="966788" cy="844551"/>
            </a:xfrm>
            <a:grpFill/>
          </p:grpSpPr>
          <p:sp>
            <p:nvSpPr>
              <p:cNvPr id="99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grpSp>
            <p:nvGrpSpPr>
              <p:cNvPr id="100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101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02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03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04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05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06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07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08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09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0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1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2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3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4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5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6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6" name="Group 383"/>
            <p:cNvGrpSpPr/>
            <p:nvPr/>
          </p:nvGrpSpPr>
          <p:grpSpPr>
            <a:xfrm>
              <a:off x="4714317" y="1371869"/>
              <a:ext cx="3496453" cy="2471292"/>
              <a:chOff x="4713288" y="1038225"/>
              <a:chExt cx="2847975" cy="2012950"/>
            </a:xfrm>
            <a:grpFill/>
          </p:grpSpPr>
          <p:sp>
            <p:nvSpPr>
              <p:cNvPr id="32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3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4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5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6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7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8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9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0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1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2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3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4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5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6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7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8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9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0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1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2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3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4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5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6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7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8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9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0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1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2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3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4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5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6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7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8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9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0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1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2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3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4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5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6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7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8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9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0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1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2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3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4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5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6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7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8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9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0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1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2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3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4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5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6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7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8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17" name="Group 196"/>
            <p:cNvGrpSpPr/>
            <p:nvPr/>
          </p:nvGrpSpPr>
          <p:grpSpPr>
            <a:xfrm>
              <a:off x="1907860" y="2938794"/>
              <a:ext cx="1697520" cy="1987945"/>
              <a:chOff x="1926699" y="2862576"/>
              <a:chExt cx="1697520" cy="1987945"/>
            </a:xfrm>
            <a:grpFill/>
          </p:grpSpPr>
          <p:grpSp>
            <p:nvGrpSpPr>
              <p:cNvPr id="18" name="Group 274"/>
              <p:cNvGrpSpPr/>
              <p:nvPr/>
            </p:nvGrpSpPr>
            <p:grpSpPr>
              <a:xfrm>
                <a:off x="2667271" y="3305003"/>
                <a:ext cx="956948" cy="1545518"/>
                <a:chOff x="3030538" y="2674938"/>
                <a:chExt cx="779463" cy="1258888"/>
              </a:xfrm>
              <a:grpFill/>
            </p:grpSpPr>
            <p:sp>
              <p:nvSpPr>
                <p:cNvPr id="30" name="Freeform 22"/>
                <p:cNvSpPr>
                  <a:spLocks/>
                </p:cNvSpPr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31" name="Freeform 23"/>
                <p:cNvSpPr>
                  <a:spLocks/>
                </p:cNvSpPr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</p:grp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3070766" y="3340067"/>
                <a:ext cx="15592" cy="17541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2595208" y="3075011"/>
                <a:ext cx="214391" cy="74060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2624444" y="3102296"/>
                <a:ext cx="11694" cy="13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2731638" y="3174407"/>
                <a:ext cx="35082" cy="1754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2957723" y="3174407"/>
                <a:ext cx="29236" cy="1169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2809599" y="3143224"/>
                <a:ext cx="122788" cy="487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2723842" y="3036033"/>
                <a:ext cx="11694" cy="136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2714098" y="2995104"/>
                <a:ext cx="17542" cy="58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2745282" y="3002900"/>
                <a:ext cx="5848" cy="779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2819344" y="3112041"/>
                <a:ext cx="13644" cy="97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9" name="Freeform 92"/>
              <p:cNvSpPr>
                <a:spLocks/>
              </p:cNvSpPr>
              <p:nvPr/>
            </p:nvSpPr>
            <p:spPr bwMode="auto">
              <a:xfrm>
                <a:off x="1926699" y="2862576"/>
                <a:ext cx="824431" cy="553499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</p:grp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6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4873692" y="1956463"/>
            <a:ext cx="1630800" cy="2371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67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81000" y="1956463"/>
            <a:ext cx="1630800" cy="2371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6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7120037" y="3910216"/>
            <a:ext cx="1629326" cy="23691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69" name="Picture Placeholder 7"/>
          <p:cNvSpPr>
            <a:spLocks noGrp="1"/>
          </p:cNvSpPr>
          <p:nvPr>
            <p:ph type="pic" sz="quarter" idx="32"/>
          </p:nvPr>
        </p:nvSpPr>
        <p:spPr>
          <a:xfrm>
            <a:off x="2627346" y="3909192"/>
            <a:ext cx="1630800" cy="2371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28554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81000" y="3963805"/>
            <a:ext cx="1630800" cy="2371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37"/>
          </p:nvPr>
        </p:nvSpPr>
        <p:spPr>
          <a:xfrm>
            <a:off x="7118563" y="1923940"/>
            <a:ext cx="1630800" cy="2371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2626854" y="1923940"/>
            <a:ext cx="1630800" cy="2371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4872708" y="3963805"/>
            <a:ext cx="1630800" cy="2371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96496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9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11" name="Group 194"/>
          <p:cNvGrpSpPr/>
          <p:nvPr userDrawn="1"/>
        </p:nvGrpSpPr>
        <p:grpSpPr>
          <a:xfrm>
            <a:off x="789473" y="1593600"/>
            <a:ext cx="7565054" cy="5019216"/>
            <a:chOff x="874886" y="1276350"/>
            <a:chExt cx="7335877" cy="3650376"/>
          </a:xfrm>
          <a:solidFill>
            <a:schemeClr val="bg1">
              <a:alpha val="50000"/>
            </a:schemeClr>
          </a:solidFill>
          <a:effectLst/>
        </p:grpSpPr>
        <p:grpSp>
          <p:nvGrpSpPr>
            <p:cNvPr id="12" name="Group 341"/>
            <p:cNvGrpSpPr/>
            <p:nvPr/>
          </p:nvGrpSpPr>
          <p:grpSpPr>
            <a:xfrm>
              <a:off x="3989287" y="2800443"/>
              <a:ext cx="1399363" cy="1565022"/>
              <a:chOff x="4097338" y="2217738"/>
              <a:chExt cx="1139825" cy="1274763"/>
            </a:xfrm>
            <a:grpFill/>
          </p:grpSpPr>
          <p:sp>
            <p:nvSpPr>
              <p:cNvPr id="184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5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13" name="Group 196"/>
            <p:cNvGrpSpPr/>
            <p:nvPr/>
          </p:nvGrpSpPr>
          <p:grpSpPr>
            <a:xfrm>
              <a:off x="874886" y="1276350"/>
              <a:ext cx="3180780" cy="1832003"/>
              <a:chOff x="893725" y="1200132"/>
              <a:chExt cx="3180780" cy="1832003"/>
            </a:xfrm>
            <a:grpFill/>
          </p:grpSpPr>
          <p:sp>
            <p:nvSpPr>
              <p:cNvPr id="132" name="Freeform 39"/>
              <p:cNvSpPr>
                <a:spLocks/>
              </p:cNvSpPr>
              <p:nvPr/>
            </p:nvSpPr>
            <p:spPr bwMode="auto">
              <a:xfrm>
                <a:off x="3844522" y="1927086"/>
                <a:ext cx="208544" cy="95499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33" name="Freeform 49"/>
              <p:cNvSpPr>
                <a:spLocks/>
              </p:cNvSpPr>
              <p:nvPr/>
            </p:nvSpPr>
            <p:spPr bwMode="auto">
              <a:xfrm>
                <a:off x="1772727" y="2451351"/>
                <a:ext cx="1186946" cy="580784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34" name="Freeform 50"/>
              <p:cNvSpPr>
                <a:spLocks/>
              </p:cNvSpPr>
              <p:nvPr/>
            </p:nvSpPr>
            <p:spPr bwMode="auto">
              <a:xfrm>
                <a:off x="1439447" y="1739987"/>
                <a:ext cx="1750209" cy="904308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35" name="Freeform 51"/>
              <p:cNvSpPr>
                <a:spLocks/>
              </p:cNvSpPr>
              <p:nvPr/>
            </p:nvSpPr>
            <p:spPr bwMode="auto">
              <a:xfrm>
                <a:off x="893725" y="1761426"/>
                <a:ext cx="765961" cy="561294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36" name="Freeform 52"/>
              <p:cNvSpPr>
                <a:spLocks/>
              </p:cNvSpPr>
              <p:nvPr/>
            </p:nvSpPr>
            <p:spPr bwMode="auto">
              <a:xfrm>
                <a:off x="1585622" y="2256457"/>
                <a:ext cx="35082" cy="46775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37" name="Freeform 53"/>
              <p:cNvSpPr>
                <a:spLocks/>
              </p:cNvSpPr>
              <p:nvPr/>
            </p:nvSpPr>
            <p:spPr bwMode="auto">
              <a:xfrm>
                <a:off x="1531050" y="2201887"/>
                <a:ext cx="37032" cy="565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38" name="Freeform 54"/>
              <p:cNvSpPr>
                <a:spLocks/>
              </p:cNvSpPr>
              <p:nvPr/>
            </p:nvSpPr>
            <p:spPr bwMode="auto">
              <a:xfrm>
                <a:off x="1879923" y="1660082"/>
                <a:ext cx="378107" cy="198792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39" name="Freeform 55"/>
              <p:cNvSpPr>
                <a:spLocks/>
              </p:cNvSpPr>
              <p:nvPr/>
            </p:nvSpPr>
            <p:spPr bwMode="auto">
              <a:xfrm>
                <a:off x="1739594" y="1628899"/>
                <a:ext cx="212442" cy="140324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0" name="Freeform 56"/>
              <p:cNvSpPr>
                <a:spLocks/>
              </p:cNvSpPr>
              <p:nvPr/>
            </p:nvSpPr>
            <p:spPr bwMode="auto">
              <a:xfrm>
                <a:off x="1909157" y="1529502"/>
                <a:ext cx="251423" cy="10719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1" name="Freeform 57"/>
              <p:cNvSpPr>
                <a:spLocks/>
              </p:cNvSpPr>
              <p:nvPr/>
            </p:nvSpPr>
            <p:spPr bwMode="auto">
              <a:xfrm>
                <a:off x="1872127" y="1568481"/>
                <a:ext cx="35082" cy="2533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2" name="Freeform 58"/>
              <p:cNvSpPr>
                <a:spLocks/>
              </p:cNvSpPr>
              <p:nvPr/>
            </p:nvSpPr>
            <p:spPr bwMode="auto">
              <a:xfrm>
                <a:off x="1963729" y="1531452"/>
                <a:ext cx="27286" cy="974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3" name="Freeform 59"/>
              <p:cNvSpPr>
                <a:spLocks/>
              </p:cNvSpPr>
              <p:nvPr/>
            </p:nvSpPr>
            <p:spPr bwMode="auto">
              <a:xfrm>
                <a:off x="1800013" y="1498319"/>
                <a:ext cx="144227" cy="79907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4" name="Freeform 60"/>
              <p:cNvSpPr>
                <a:spLocks/>
              </p:cNvSpPr>
              <p:nvPr/>
            </p:nvSpPr>
            <p:spPr bwMode="auto">
              <a:xfrm>
                <a:off x="1992965" y="1447647"/>
                <a:ext cx="81858" cy="2533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5" name="Freeform 61"/>
              <p:cNvSpPr>
                <a:spLocks/>
              </p:cNvSpPr>
              <p:nvPr/>
            </p:nvSpPr>
            <p:spPr bwMode="auto">
              <a:xfrm>
                <a:off x="1994914" y="1476881"/>
                <a:ext cx="72114" cy="37030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6" name="Freeform 62"/>
              <p:cNvSpPr>
                <a:spLocks/>
              </p:cNvSpPr>
              <p:nvPr/>
            </p:nvSpPr>
            <p:spPr bwMode="auto">
              <a:xfrm>
                <a:off x="1959831" y="1471034"/>
                <a:ext cx="25338" cy="2728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7" name="Freeform 63"/>
              <p:cNvSpPr>
                <a:spLocks/>
              </p:cNvSpPr>
              <p:nvPr/>
            </p:nvSpPr>
            <p:spPr bwMode="auto">
              <a:xfrm>
                <a:off x="2226846" y="1660082"/>
                <a:ext cx="122788" cy="99397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8" name="Freeform 64"/>
              <p:cNvSpPr>
                <a:spLocks/>
              </p:cNvSpPr>
              <p:nvPr/>
            </p:nvSpPr>
            <p:spPr bwMode="auto">
              <a:xfrm>
                <a:off x="2183968" y="1539247"/>
                <a:ext cx="136431" cy="7406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9" name="Freeform 65"/>
              <p:cNvSpPr>
                <a:spLocks/>
              </p:cNvSpPr>
              <p:nvPr/>
            </p:nvSpPr>
            <p:spPr bwMode="auto">
              <a:xfrm>
                <a:off x="2287265" y="1815997"/>
                <a:ext cx="79910" cy="46775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0" name="Freeform 66"/>
              <p:cNvSpPr>
                <a:spLocks/>
              </p:cNvSpPr>
              <p:nvPr/>
            </p:nvSpPr>
            <p:spPr bwMode="auto">
              <a:xfrm>
                <a:off x="2365225" y="1646438"/>
                <a:ext cx="105246" cy="85753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1" name="Freeform 67"/>
              <p:cNvSpPr>
                <a:spLocks/>
              </p:cNvSpPr>
              <p:nvPr/>
            </p:nvSpPr>
            <p:spPr bwMode="auto">
              <a:xfrm>
                <a:off x="2148886" y="1492473"/>
                <a:ext cx="35082" cy="29235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2" name="Freeform 68"/>
              <p:cNvSpPr>
                <a:spLocks/>
              </p:cNvSpPr>
              <p:nvPr/>
            </p:nvSpPr>
            <p:spPr bwMode="auto">
              <a:xfrm>
                <a:off x="2170324" y="1589920"/>
                <a:ext cx="23388" cy="194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3" name="Freeform 69"/>
              <p:cNvSpPr>
                <a:spLocks/>
              </p:cNvSpPr>
              <p:nvPr/>
            </p:nvSpPr>
            <p:spPr bwMode="auto">
              <a:xfrm>
                <a:off x="2156682" y="1420361"/>
                <a:ext cx="134482" cy="70162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4" name="Freeform 70"/>
              <p:cNvSpPr>
                <a:spLocks/>
              </p:cNvSpPr>
              <p:nvPr/>
            </p:nvSpPr>
            <p:spPr bwMode="auto">
              <a:xfrm>
                <a:off x="2209304" y="1480779"/>
                <a:ext cx="37032" cy="1169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5" name="Freeform 71"/>
              <p:cNvSpPr>
                <a:spLocks/>
              </p:cNvSpPr>
              <p:nvPr/>
            </p:nvSpPr>
            <p:spPr bwMode="auto">
              <a:xfrm>
                <a:off x="2341837" y="1523656"/>
                <a:ext cx="352771" cy="111090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6" name="Freeform 72"/>
              <p:cNvSpPr>
                <a:spLocks/>
              </p:cNvSpPr>
              <p:nvPr/>
            </p:nvSpPr>
            <p:spPr bwMode="auto">
              <a:xfrm>
                <a:off x="2345735" y="1582124"/>
                <a:ext cx="60420" cy="467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7" name="Freeform 73"/>
              <p:cNvSpPr>
                <a:spLocks/>
              </p:cNvSpPr>
              <p:nvPr/>
            </p:nvSpPr>
            <p:spPr bwMode="auto">
              <a:xfrm>
                <a:off x="2353531" y="1492473"/>
                <a:ext cx="56522" cy="1559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8" name="Freeform 74"/>
              <p:cNvSpPr>
                <a:spLocks/>
              </p:cNvSpPr>
              <p:nvPr/>
            </p:nvSpPr>
            <p:spPr bwMode="auto">
              <a:xfrm>
                <a:off x="2310653" y="1437903"/>
                <a:ext cx="66266" cy="5457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9" name="Freeform 75"/>
              <p:cNvSpPr>
                <a:spLocks/>
              </p:cNvSpPr>
              <p:nvPr/>
            </p:nvSpPr>
            <p:spPr bwMode="auto">
              <a:xfrm>
                <a:off x="2285316" y="1389178"/>
                <a:ext cx="25338" cy="155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0" name="Freeform 76"/>
              <p:cNvSpPr>
                <a:spLocks/>
              </p:cNvSpPr>
              <p:nvPr/>
            </p:nvSpPr>
            <p:spPr bwMode="auto">
              <a:xfrm>
                <a:off x="2355481" y="1324864"/>
                <a:ext cx="226085" cy="152017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1" name="Freeform 77"/>
              <p:cNvSpPr>
                <a:spLocks/>
              </p:cNvSpPr>
              <p:nvPr/>
            </p:nvSpPr>
            <p:spPr bwMode="auto">
              <a:xfrm>
                <a:off x="2538687" y="1954371"/>
                <a:ext cx="144227" cy="91601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2" name="Freeform 78"/>
              <p:cNvSpPr>
                <a:spLocks/>
              </p:cNvSpPr>
              <p:nvPr/>
            </p:nvSpPr>
            <p:spPr bwMode="auto">
              <a:xfrm>
                <a:off x="2745282" y="1862771"/>
                <a:ext cx="44828" cy="4482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3" name="Freeform 79"/>
              <p:cNvSpPr>
                <a:spLocks/>
              </p:cNvSpPr>
              <p:nvPr/>
            </p:nvSpPr>
            <p:spPr bwMode="auto">
              <a:xfrm>
                <a:off x="2610800" y="2049869"/>
                <a:ext cx="37032" cy="2923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4" name="Freeform 80"/>
              <p:cNvSpPr>
                <a:spLocks/>
              </p:cNvSpPr>
              <p:nvPr/>
            </p:nvSpPr>
            <p:spPr bwMode="auto">
              <a:xfrm>
                <a:off x="2669270" y="1662030"/>
                <a:ext cx="97450" cy="4092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5" name="Freeform 81"/>
              <p:cNvSpPr>
                <a:spLocks/>
              </p:cNvSpPr>
              <p:nvPr/>
            </p:nvSpPr>
            <p:spPr bwMode="auto">
              <a:xfrm>
                <a:off x="2679016" y="2067409"/>
                <a:ext cx="21440" cy="2533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6" name="Freeform 82"/>
              <p:cNvSpPr>
                <a:spLocks/>
              </p:cNvSpPr>
              <p:nvPr/>
            </p:nvSpPr>
            <p:spPr bwMode="auto">
              <a:xfrm>
                <a:off x="2797905" y="1874465"/>
                <a:ext cx="23388" cy="1364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7" name="Freeform 83"/>
              <p:cNvSpPr>
                <a:spLocks/>
              </p:cNvSpPr>
              <p:nvPr/>
            </p:nvSpPr>
            <p:spPr bwMode="auto">
              <a:xfrm>
                <a:off x="2694608" y="1833537"/>
                <a:ext cx="25338" cy="1559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8" name="Freeform 84"/>
              <p:cNvSpPr>
                <a:spLocks/>
              </p:cNvSpPr>
              <p:nvPr/>
            </p:nvSpPr>
            <p:spPr bwMode="auto">
              <a:xfrm>
                <a:off x="2478267" y="1660082"/>
                <a:ext cx="592498" cy="426818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9" name="Freeform 85"/>
              <p:cNvSpPr>
                <a:spLocks/>
              </p:cNvSpPr>
              <p:nvPr/>
            </p:nvSpPr>
            <p:spPr bwMode="auto">
              <a:xfrm>
                <a:off x="2719944" y="2028430"/>
                <a:ext cx="17542" cy="1559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0" name="Freeform 86"/>
              <p:cNvSpPr>
                <a:spLocks/>
              </p:cNvSpPr>
              <p:nvPr/>
            </p:nvSpPr>
            <p:spPr bwMode="auto">
              <a:xfrm>
                <a:off x="2599106" y="1946575"/>
                <a:ext cx="15592" cy="155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1" name="Freeform 87"/>
              <p:cNvSpPr>
                <a:spLocks/>
              </p:cNvSpPr>
              <p:nvPr/>
            </p:nvSpPr>
            <p:spPr bwMode="auto">
              <a:xfrm>
                <a:off x="2443185" y="1231315"/>
                <a:ext cx="631478" cy="331320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2" name="Freeform 88"/>
              <p:cNvSpPr>
                <a:spLocks/>
              </p:cNvSpPr>
              <p:nvPr/>
            </p:nvSpPr>
            <p:spPr bwMode="auto">
              <a:xfrm>
                <a:off x="2838834" y="1200132"/>
                <a:ext cx="1235671" cy="939389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3" name="Freeform 89"/>
              <p:cNvSpPr>
                <a:spLocks/>
              </p:cNvSpPr>
              <p:nvPr/>
            </p:nvSpPr>
            <p:spPr bwMode="auto">
              <a:xfrm>
                <a:off x="3207196" y="1792609"/>
                <a:ext cx="58470" cy="38979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4" name="Freeform 90"/>
              <p:cNvSpPr>
                <a:spLocks/>
              </p:cNvSpPr>
              <p:nvPr/>
            </p:nvSpPr>
            <p:spPr bwMode="auto">
              <a:xfrm>
                <a:off x="3943921" y="1589920"/>
                <a:ext cx="33134" cy="1948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5" name="Freeform 91"/>
              <p:cNvSpPr>
                <a:spLocks/>
              </p:cNvSpPr>
              <p:nvPr/>
            </p:nvSpPr>
            <p:spPr bwMode="auto">
              <a:xfrm>
                <a:off x="3117542" y="2388985"/>
                <a:ext cx="134482" cy="13058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6" name="Freeform 93"/>
              <p:cNvSpPr>
                <a:spLocks/>
              </p:cNvSpPr>
              <p:nvPr/>
            </p:nvSpPr>
            <p:spPr bwMode="auto">
              <a:xfrm>
                <a:off x="2649780" y="2348056"/>
                <a:ext cx="25338" cy="11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7" name="Freeform 94"/>
              <p:cNvSpPr>
                <a:spLocks/>
              </p:cNvSpPr>
              <p:nvPr/>
            </p:nvSpPr>
            <p:spPr bwMode="auto">
              <a:xfrm>
                <a:off x="1696716" y="2416270"/>
                <a:ext cx="97450" cy="623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8" name="Freeform 95"/>
              <p:cNvSpPr>
                <a:spLocks/>
              </p:cNvSpPr>
              <p:nvPr/>
            </p:nvSpPr>
            <p:spPr bwMode="auto">
              <a:xfrm>
                <a:off x="1601214" y="2324669"/>
                <a:ext cx="35082" cy="487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9" name="Freeform 96"/>
              <p:cNvSpPr>
                <a:spLocks/>
              </p:cNvSpPr>
              <p:nvPr/>
            </p:nvSpPr>
            <p:spPr bwMode="auto">
              <a:xfrm>
                <a:off x="1160738" y="2215529"/>
                <a:ext cx="42878" cy="292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0" name="Freeform 97"/>
              <p:cNvSpPr>
                <a:spLocks/>
              </p:cNvSpPr>
              <p:nvPr/>
            </p:nvSpPr>
            <p:spPr bwMode="auto">
              <a:xfrm>
                <a:off x="3012295" y="2431861"/>
                <a:ext cx="52624" cy="2728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1" name="Freeform 98"/>
              <p:cNvSpPr>
                <a:spLocks/>
              </p:cNvSpPr>
              <p:nvPr/>
            </p:nvSpPr>
            <p:spPr bwMode="auto">
              <a:xfrm>
                <a:off x="3016193" y="2513717"/>
                <a:ext cx="38980" cy="25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2" name="Freeform 99"/>
              <p:cNvSpPr>
                <a:spLocks/>
              </p:cNvSpPr>
              <p:nvPr/>
            </p:nvSpPr>
            <p:spPr bwMode="auto">
              <a:xfrm>
                <a:off x="3074664" y="2513717"/>
                <a:ext cx="27286" cy="3313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3" name="Freeform 100"/>
              <p:cNvSpPr>
                <a:spLocks/>
              </p:cNvSpPr>
              <p:nvPr/>
            </p:nvSpPr>
            <p:spPr bwMode="auto">
              <a:xfrm>
                <a:off x="903469" y="2137571"/>
                <a:ext cx="33134" cy="1559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14" name="Group 345"/>
            <p:cNvGrpSpPr/>
            <p:nvPr/>
          </p:nvGrpSpPr>
          <p:grpSpPr>
            <a:xfrm>
              <a:off x="4108173" y="1434231"/>
              <a:ext cx="843902" cy="1418854"/>
              <a:chOff x="4219575" y="1089025"/>
              <a:chExt cx="687388" cy="1155701"/>
            </a:xfrm>
            <a:grpFill/>
          </p:grpSpPr>
          <p:sp>
            <p:nvSpPr>
              <p:cNvPr id="117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grpSp>
            <p:nvGrpSpPr>
              <p:cNvPr id="118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119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0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1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2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3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4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5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6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7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8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9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30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31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5" name="Group 363"/>
            <p:cNvGrpSpPr/>
            <p:nvPr/>
          </p:nvGrpSpPr>
          <p:grpSpPr>
            <a:xfrm>
              <a:off x="6632111" y="3632669"/>
              <a:ext cx="1186925" cy="1036853"/>
              <a:chOff x="6275388" y="2879725"/>
              <a:chExt cx="966788" cy="844551"/>
            </a:xfrm>
            <a:grpFill/>
          </p:grpSpPr>
          <p:sp>
            <p:nvSpPr>
              <p:cNvPr id="99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grpSp>
            <p:nvGrpSpPr>
              <p:cNvPr id="100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101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02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03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04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05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06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07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08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09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0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1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2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3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4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5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6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6" name="Group 383"/>
            <p:cNvGrpSpPr/>
            <p:nvPr/>
          </p:nvGrpSpPr>
          <p:grpSpPr>
            <a:xfrm>
              <a:off x="4714317" y="1371869"/>
              <a:ext cx="3496453" cy="2471292"/>
              <a:chOff x="4713288" y="1038225"/>
              <a:chExt cx="2847975" cy="2012950"/>
            </a:xfrm>
            <a:grpFill/>
          </p:grpSpPr>
          <p:sp>
            <p:nvSpPr>
              <p:cNvPr id="32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3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4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5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6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7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8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9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0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1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2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3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4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5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6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7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8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9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0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1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2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3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4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5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6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7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8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9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0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1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2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3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4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5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6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7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8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9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0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1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2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3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4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5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6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7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8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9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0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1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2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3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4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5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6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7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8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9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0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1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2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3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4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5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6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7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8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17" name="Group 200"/>
            <p:cNvGrpSpPr/>
            <p:nvPr/>
          </p:nvGrpSpPr>
          <p:grpSpPr>
            <a:xfrm>
              <a:off x="1907860" y="2938794"/>
              <a:ext cx="1697520" cy="1987945"/>
              <a:chOff x="1926699" y="2862576"/>
              <a:chExt cx="1697520" cy="1987945"/>
            </a:xfrm>
            <a:grpFill/>
          </p:grpSpPr>
          <p:grpSp>
            <p:nvGrpSpPr>
              <p:cNvPr id="18" name="Group 274"/>
              <p:cNvGrpSpPr/>
              <p:nvPr/>
            </p:nvGrpSpPr>
            <p:grpSpPr>
              <a:xfrm>
                <a:off x="2667271" y="3305003"/>
                <a:ext cx="956948" cy="1545518"/>
                <a:chOff x="3030538" y="2674938"/>
                <a:chExt cx="779463" cy="1258888"/>
              </a:xfrm>
              <a:grpFill/>
            </p:grpSpPr>
            <p:sp>
              <p:nvSpPr>
                <p:cNvPr id="30" name="Freeform 22"/>
                <p:cNvSpPr>
                  <a:spLocks/>
                </p:cNvSpPr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31" name="Freeform 23"/>
                <p:cNvSpPr>
                  <a:spLocks/>
                </p:cNvSpPr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</p:grp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3070766" y="3340067"/>
                <a:ext cx="15592" cy="17541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2595208" y="3075011"/>
                <a:ext cx="214391" cy="74060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2624444" y="3102296"/>
                <a:ext cx="11694" cy="13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2731638" y="3174407"/>
                <a:ext cx="35082" cy="1754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2957723" y="3174407"/>
                <a:ext cx="29236" cy="1169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2809599" y="3143224"/>
                <a:ext cx="122788" cy="487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2723842" y="3036033"/>
                <a:ext cx="11694" cy="136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2714098" y="2995104"/>
                <a:ext cx="17542" cy="58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2745282" y="3002900"/>
                <a:ext cx="5848" cy="779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2819344" y="3112041"/>
                <a:ext cx="13644" cy="97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9" name="Freeform 92"/>
              <p:cNvSpPr>
                <a:spLocks/>
              </p:cNvSpPr>
              <p:nvPr/>
            </p:nvSpPr>
            <p:spPr bwMode="auto">
              <a:xfrm>
                <a:off x="1926699" y="2862576"/>
                <a:ext cx="824431" cy="553499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</p:grp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0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81000" y="3963805"/>
            <a:ext cx="1630800" cy="2371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91" name="Picture Placeholder 7"/>
          <p:cNvSpPr>
            <a:spLocks noGrp="1"/>
          </p:cNvSpPr>
          <p:nvPr>
            <p:ph type="pic" sz="quarter" idx="37"/>
          </p:nvPr>
        </p:nvSpPr>
        <p:spPr>
          <a:xfrm>
            <a:off x="7118563" y="1923940"/>
            <a:ext cx="1630800" cy="2371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92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2626854" y="1923940"/>
            <a:ext cx="1630800" cy="2371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9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4872708" y="3963805"/>
            <a:ext cx="1630800" cy="2371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20345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9"/>
          </p:nvPr>
        </p:nvSpPr>
        <p:spPr>
          <a:xfrm>
            <a:off x="381000" y="2129633"/>
            <a:ext cx="1212450" cy="161660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35"/>
          </p:nvPr>
        </p:nvSpPr>
        <p:spPr>
          <a:xfrm>
            <a:off x="381000" y="4555600"/>
            <a:ext cx="1212450" cy="161660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39"/>
          </p:nvPr>
        </p:nvSpPr>
        <p:spPr>
          <a:xfrm>
            <a:off x="3090750" y="1932633"/>
            <a:ext cx="1507950" cy="201060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40"/>
          </p:nvPr>
        </p:nvSpPr>
        <p:spPr>
          <a:xfrm>
            <a:off x="6096000" y="2129633"/>
            <a:ext cx="1212450" cy="161660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41"/>
          </p:nvPr>
        </p:nvSpPr>
        <p:spPr>
          <a:xfrm>
            <a:off x="6096000" y="4555600"/>
            <a:ext cx="1212450" cy="161660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42"/>
          </p:nvPr>
        </p:nvSpPr>
        <p:spPr>
          <a:xfrm>
            <a:off x="3090750" y="4358600"/>
            <a:ext cx="1507950" cy="201060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55483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9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11" name="Group 192"/>
          <p:cNvGrpSpPr/>
          <p:nvPr userDrawn="1"/>
        </p:nvGrpSpPr>
        <p:grpSpPr>
          <a:xfrm>
            <a:off x="789473" y="1593600"/>
            <a:ext cx="7565054" cy="5019216"/>
            <a:chOff x="874886" y="1276350"/>
            <a:chExt cx="7335877" cy="3650376"/>
          </a:xfrm>
          <a:solidFill>
            <a:schemeClr val="bg1">
              <a:alpha val="50000"/>
            </a:schemeClr>
          </a:solidFill>
        </p:grpSpPr>
        <p:grpSp>
          <p:nvGrpSpPr>
            <p:cNvPr id="12" name="Group 341"/>
            <p:cNvGrpSpPr/>
            <p:nvPr/>
          </p:nvGrpSpPr>
          <p:grpSpPr>
            <a:xfrm>
              <a:off x="3989287" y="2800443"/>
              <a:ext cx="1399363" cy="1565022"/>
              <a:chOff x="4097338" y="2217738"/>
              <a:chExt cx="1139825" cy="1274763"/>
            </a:xfrm>
            <a:grpFill/>
          </p:grpSpPr>
          <p:sp>
            <p:nvSpPr>
              <p:cNvPr id="190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91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13" name="Group 194"/>
            <p:cNvGrpSpPr/>
            <p:nvPr/>
          </p:nvGrpSpPr>
          <p:grpSpPr>
            <a:xfrm>
              <a:off x="874886" y="1276350"/>
              <a:ext cx="3180780" cy="1832003"/>
              <a:chOff x="893725" y="1200132"/>
              <a:chExt cx="3180780" cy="1832003"/>
            </a:xfrm>
            <a:grpFill/>
          </p:grpSpPr>
          <p:sp>
            <p:nvSpPr>
              <p:cNvPr id="138" name="Freeform 39"/>
              <p:cNvSpPr>
                <a:spLocks/>
              </p:cNvSpPr>
              <p:nvPr/>
            </p:nvSpPr>
            <p:spPr bwMode="auto">
              <a:xfrm>
                <a:off x="3844522" y="1927086"/>
                <a:ext cx="208544" cy="95499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39" name="Freeform 49"/>
              <p:cNvSpPr>
                <a:spLocks/>
              </p:cNvSpPr>
              <p:nvPr/>
            </p:nvSpPr>
            <p:spPr bwMode="auto">
              <a:xfrm>
                <a:off x="1772727" y="2451351"/>
                <a:ext cx="1186946" cy="580784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0" name="Freeform 50"/>
              <p:cNvSpPr>
                <a:spLocks/>
              </p:cNvSpPr>
              <p:nvPr/>
            </p:nvSpPr>
            <p:spPr bwMode="auto">
              <a:xfrm>
                <a:off x="1439447" y="1739987"/>
                <a:ext cx="1750209" cy="904308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1" name="Freeform 51"/>
              <p:cNvSpPr>
                <a:spLocks/>
              </p:cNvSpPr>
              <p:nvPr/>
            </p:nvSpPr>
            <p:spPr bwMode="auto">
              <a:xfrm>
                <a:off x="893725" y="1761426"/>
                <a:ext cx="765961" cy="561294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2" name="Freeform 52"/>
              <p:cNvSpPr>
                <a:spLocks/>
              </p:cNvSpPr>
              <p:nvPr/>
            </p:nvSpPr>
            <p:spPr bwMode="auto">
              <a:xfrm>
                <a:off x="1585622" y="2256457"/>
                <a:ext cx="35082" cy="46775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3" name="Freeform 53"/>
              <p:cNvSpPr>
                <a:spLocks/>
              </p:cNvSpPr>
              <p:nvPr/>
            </p:nvSpPr>
            <p:spPr bwMode="auto">
              <a:xfrm>
                <a:off x="1531050" y="2201887"/>
                <a:ext cx="37032" cy="565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4" name="Freeform 54"/>
              <p:cNvSpPr>
                <a:spLocks/>
              </p:cNvSpPr>
              <p:nvPr/>
            </p:nvSpPr>
            <p:spPr bwMode="auto">
              <a:xfrm>
                <a:off x="1879923" y="1660082"/>
                <a:ext cx="378107" cy="198792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5" name="Freeform 55"/>
              <p:cNvSpPr>
                <a:spLocks/>
              </p:cNvSpPr>
              <p:nvPr/>
            </p:nvSpPr>
            <p:spPr bwMode="auto">
              <a:xfrm>
                <a:off x="1739594" y="1628899"/>
                <a:ext cx="212442" cy="140324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6" name="Freeform 56"/>
              <p:cNvSpPr>
                <a:spLocks/>
              </p:cNvSpPr>
              <p:nvPr/>
            </p:nvSpPr>
            <p:spPr bwMode="auto">
              <a:xfrm>
                <a:off x="1909157" y="1529502"/>
                <a:ext cx="251423" cy="10719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7" name="Freeform 57"/>
              <p:cNvSpPr>
                <a:spLocks/>
              </p:cNvSpPr>
              <p:nvPr/>
            </p:nvSpPr>
            <p:spPr bwMode="auto">
              <a:xfrm>
                <a:off x="1872127" y="1568481"/>
                <a:ext cx="35082" cy="2533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8" name="Freeform 58"/>
              <p:cNvSpPr>
                <a:spLocks/>
              </p:cNvSpPr>
              <p:nvPr/>
            </p:nvSpPr>
            <p:spPr bwMode="auto">
              <a:xfrm>
                <a:off x="1963729" y="1531452"/>
                <a:ext cx="27286" cy="974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9" name="Freeform 59"/>
              <p:cNvSpPr>
                <a:spLocks/>
              </p:cNvSpPr>
              <p:nvPr/>
            </p:nvSpPr>
            <p:spPr bwMode="auto">
              <a:xfrm>
                <a:off x="1800013" y="1498319"/>
                <a:ext cx="144227" cy="79907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0" name="Freeform 60"/>
              <p:cNvSpPr>
                <a:spLocks/>
              </p:cNvSpPr>
              <p:nvPr/>
            </p:nvSpPr>
            <p:spPr bwMode="auto">
              <a:xfrm>
                <a:off x="1992965" y="1447647"/>
                <a:ext cx="81858" cy="2533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1" name="Freeform 61"/>
              <p:cNvSpPr>
                <a:spLocks/>
              </p:cNvSpPr>
              <p:nvPr/>
            </p:nvSpPr>
            <p:spPr bwMode="auto">
              <a:xfrm>
                <a:off x="1994914" y="1476881"/>
                <a:ext cx="72114" cy="37030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2" name="Freeform 62"/>
              <p:cNvSpPr>
                <a:spLocks/>
              </p:cNvSpPr>
              <p:nvPr/>
            </p:nvSpPr>
            <p:spPr bwMode="auto">
              <a:xfrm>
                <a:off x="1959831" y="1471034"/>
                <a:ext cx="25338" cy="2728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3" name="Freeform 63"/>
              <p:cNvSpPr>
                <a:spLocks/>
              </p:cNvSpPr>
              <p:nvPr/>
            </p:nvSpPr>
            <p:spPr bwMode="auto">
              <a:xfrm>
                <a:off x="2226846" y="1660082"/>
                <a:ext cx="122788" cy="99397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4" name="Freeform 64"/>
              <p:cNvSpPr>
                <a:spLocks/>
              </p:cNvSpPr>
              <p:nvPr/>
            </p:nvSpPr>
            <p:spPr bwMode="auto">
              <a:xfrm>
                <a:off x="2183968" y="1539247"/>
                <a:ext cx="136431" cy="7406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5" name="Freeform 65"/>
              <p:cNvSpPr>
                <a:spLocks/>
              </p:cNvSpPr>
              <p:nvPr/>
            </p:nvSpPr>
            <p:spPr bwMode="auto">
              <a:xfrm>
                <a:off x="2287265" y="1815997"/>
                <a:ext cx="79910" cy="46775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6" name="Freeform 66"/>
              <p:cNvSpPr>
                <a:spLocks/>
              </p:cNvSpPr>
              <p:nvPr/>
            </p:nvSpPr>
            <p:spPr bwMode="auto">
              <a:xfrm>
                <a:off x="2365225" y="1646438"/>
                <a:ext cx="105246" cy="85753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7" name="Freeform 67"/>
              <p:cNvSpPr>
                <a:spLocks/>
              </p:cNvSpPr>
              <p:nvPr/>
            </p:nvSpPr>
            <p:spPr bwMode="auto">
              <a:xfrm>
                <a:off x="2148886" y="1492473"/>
                <a:ext cx="35082" cy="29235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8" name="Freeform 68"/>
              <p:cNvSpPr>
                <a:spLocks/>
              </p:cNvSpPr>
              <p:nvPr/>
            </p:nvSpPr>
            <p:spPr bwMode="auto">
              <a:xfrm>
                <a:off x="2170324" y="1589920"/>
                <a:ext cx="23388" cy="194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9" name="Freeform 69"/>
              <p:cNvSpPr>
                <a:spLocks/>
              </p:cNvSpPr>
              <p:nvPr/>
            </p:nvSpPr>
            <p:spPr bwMode="auto">
              <a:xfrm>
                <a:off x="2156682" y="1420361"/>
                <a:ext cx="134482" cy="70162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0" name="Freeform 70"/>
              <p:cNvSpPr>
                <a:spLocks/>
              </p:cNvSpPr>
              <p:nvPr/>
            </p:nvSpPr>
            <p:spPr bwMode="auto">
              <a:xfrm>
                <a:off x="2209304" y="1480779"/>
                <a:ext cx="37032" cy="1169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1" name="Freeform 71"/>
              <p:cNvSpPr>
                <a:spLocks/>
              </p:cNvSpPr>
              <p:nvPr/>
            </p:nvSpPr>
            <p:spPr bwMode="auto">
              <a:xfrm>
                <a:off x="2341837" y="1523656"/>
                <a:ext cx="352771" cy="111090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2" name="Freeform 72"/>
              <p:cNvSpPr>
                <a:spLocks/>
              </p:cNvSpPr>
              <p:nvPr/>
            </p:nvSpPr>
            <p:spPr bwMode="auto">
              <a:xfrm>
                <a:off x="2345735" y="1582124"/>
                <a:ext cx="60420" cy="467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3" name="Freeform 73"/>
              <p:cNvSpPr>
                <a:spLocks/>
              </p:cNvSpPr>
              <p:nvPr/>
            </p:nvSpPr>
            <p:spPr bwMode="auto">
              <a:xfrm>
                <a:off x="2353531" y="1492473"/>
                <a:ext cx="56522" cy="1559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4" name="Freeform 74"/>
              <p:cNvSpPr>
                <a:spLocks/>
              </p:cNvSpPr>
              <p:nvPr/>
            </p:nvSpPr>
            <p:spPr bwMode="auto">
              <a:xfrm>
                <a:off x="2310653" y="1437903"/>
                <a:ext cx="66266" cy="5457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5" name="Freeform 75"/>
              <p:cNvSpPr>
                <a:spLocks/>
              </p:cNvSpPr>
              <p:nvPr/>
            </p:nvSpPr>
            <p:spPr bwMode="auto">
              <a:xfrm>
                <a:off x="2285316" y="1389178"/>
                <a:ext cx="25338" cy="155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6" name="Freeform 76"/>
              <p:cNvSpPr>
                <a:spLocks/>
              </p:cNvSpPr>
              <p:nvPr/>
            </p:nvSpPr>
            <p:spPr bwMode="auto">
              <a:xfrm>
                <a:off x="2355481" y="1324864"/>
                <a:ext cx="226085" cy="152017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7" name="Freeform 77"/>
              <p:cNvSpPr>
                <a:spLocks/>
              </p:cNvSpPr>
              <p:nvPr/>
            </p:nvSpPr>
            <p:spPr bwMode="auto">
              <a:xfrm>
                <a:off x="2538687" y="1954371"/>
                <a:ext cx="144227" cy="91601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8" name="Freeform 78"/>
              <p:cNvSpPr>
                <a:spLocks/>
              </p:cNvSpPr>
              <p:nvPr/>
            </p:nvSpPr>
            <p:spPr bwMode="auto">
              <a:xfrm>
                <a:off x="2745282" y="1862771"/>
                <a:ext cx="44828" cy="4482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9" name="Freeform 79"/>
              <p:cNvSpPr>
                <a:spLocks/>
              </p:cNvSpPr>
              <p:nvPr/>
            </p:nvSpPr>
            <p:spPr bwMode="auto">
              <a:xfrm>
                <a:off x="2610800" y="2049869"/>
                <a:ext cx="37032" cy="2923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0" name="Freeform 80"/>
              <p:cNvSpPr>
                <a:spLocks/>
              </p:cNvSpPr>
              <p:nvPr/>
            </p:nvSpPr>
            <p:spPr bwMode="auto">
              <a:xfrm>
                <a:off x="2669270" y="1662030"/>
                <a:ext cx="97450" cy="4092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1" name="Freeform 81"/>
              <p:cNvSpPr>
                <a:spLocks/>
              </p:cNvSpPr>
              <p:nvPr/>
            </p:nvSpPr>
            <p:spPr bwMode="auto">
              <a:xfrm>
                <a:off x="2679016" y="2067409"/>
                <a:ext cx="21440" cy="2533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2" name="Freeform 82"/>
              <p:cNvSpPr>
                <a:spLocks/>
              </p:cNvSpPr>
              <p:nvPr/>
            </p:nvSpPr>
            <p:spPr bwMode="auto">
              <a:xfrm>
                <a:off x="2797905" y="1874465"/>
                <a:ext cx="23388" cy="1364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3" name="Freeform 83"/>
              <p:cNvSpPr>
                <a:spLocks/>
              </p:cNvSpPr>
              <p:nvPr/>
            </p:nvSpPr>
            <p:spPr bwMode="auto">
              <a:xfrm>
                <a:off x="2694608" y="1833537"/>
                <a:ext cx="25338" cy="1559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4" name="Freeform 84"/>
              <p:cNvSpPr>
                <a:spLocks/>
              </p:cNvSpPr>
              <p:nvPr/>
            </p:nvSpPr>
            <p:spPr bwMode="auto">
              <a:xfrm>
                <a:off x="2478267" y="1660082"/>
                <a:ext cx="592498" cy="426818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5" name="Freeform 85"/>
              <p:cNvSpPr>
                <a:spLocks/>
              </p:cNvSpPr>
              <p:nvPr/>
            </p:nvSpPr>
            <p:spPr bwMode="auto">
              <a:xfrm>
                <a:off x="2719944" y="2028430"/>
                <a:ext cx="17542" cy="1559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6" name="Freeform 86"/>
              <p:cNvSpPr>
                <a:spLocks/>
              </p:cNvSpPr>
              <p:nvPr/>
            </p:nvSpPr>
            <p:spPr bwMode="auto">
              <a:xfrm>
                <a:off x="2599106" y="1946575"/>
                <a:ext cx="15592" cy="155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7" name="Freeform 87"/>
              <p:cNvSpPr>
                <a:spLocks/>
              </p:cNvSpPr>
              <p:nvPr/>
            </p:nvSpPr>
            <p:spPr bwMode="auto">
              <a:xfrm>
                <a:off x="2443185" y="1231315"/>
                <a:ext cx="631478" cy="331320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8" name="Freeform 88"/>
              <p:cNvSpPr>
                <a:spLocks/>
              </p:cNvSpPr>
              <p:nvPr/>
            </p:nvSpPr>
            <p:spPr bwMode="auto">
              <a:xfrm>
                <a:off x="2838834" y="1200132"/>
                <a:ext cx="1235671" cy="939389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9" name="Freeform 89"/>
              <p:cNvSpPr>
                <a:spLocks/>
              </p:cNvSpPr>
              <p:nvPr/>
            </p:nvSpPr>
            <p:spPr bwMode="auto">
              <a:xfrm>
                <a:off x="3207196" y="1792609"/>
                <a:ext cx="58470" cy="38979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0" name="Freeform 90"/>
              <p:cNvSpPr>
                <a:spLocks/>
              </p:cNvSpPr>
              <p:nvPr/>
            </p:nvSpPr>
            <p:spPr bwMode="auto">
              <a:xfrm>
                <a:off x="3943921" y="1589920"/>
                <a:ext cx="33134" cy="1948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1" name="Freeform 91"/>
              <p:cNvSpPr>
                <a:spLocks/>
              </p:cNvSpPr>
              <p:nvPr/>
            </p:nvSpPr>
            <p:spPr bwMode="auto">
              <a:xfrm>
                <a:off x="3117542" y="2388985"/>
                <a:ext cx="134482" cy="13058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2" name="Freeform 93"/>
              <p:cNvSpPr>
                <a:spLocks/>
              </p:cNvSpPr>
              <p:nvPr/>
            </p:nvSpPr>
            <p:spPr bwMode="auto">
              <a:xfrm>
                <a:off x="2649780" y="2348056"/>
                <a:ext cx="25338" cy="11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3" name="Freeform 94"/>
              <p:cNvSpPr>
                <a:spLocks/>
              </p:cNvSpPr>
              <p:nvPr/>
            </p:nvSpPr>
            <p:spPr bwMode="auto">
              <a:xfrm>
                <a:off x="1696716" y="2416270"/>
                <a:ext cx="97450" cy="623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4" name="Freeform 95"/>
              <p:cNvSpPr>
                <a:spLocks/>
              </p:cNvSpPr>
              <p:nvPr/>
            </p:nvSpPr>
            <p:spPr bwMode="auto">
              <a:xfrm>
                <a:off x="1601214" y="2324669"/>
                <a:ext cx="35082" cy="487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5" name="Freeform 96"/>
              <p:cNvSpPr>
                <a:spLocks/>
              </p:cNvSpPr>
              <p:nvPr/>
            </p:nvSpPr>
            <p:spPr bwMode="auto">
              <a:xfrm>
                <a:off x="1160738" y="2215529"/>
                <a:ext cx="42878" cy="292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6" name="Freeform 97"/>
              <p:cNvSpPr>
                <a:spLocks/>
              </p:cNvSpPr>
              <p:nvPr/>
            </p:nvSpPr>
            <p:spPr bwMode="auto">
              <a:xfrm>
                <a:off x="3012295" y="2431861"/>
                <a:ext cx="52624" cy="2728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7" name="Freeform 98"/>
              <p:cNvSpPr>
                <a:spLocks/>
              </p:cNvSpPr>
              <p:nvPr/>
            </p:nvSpPr>
            <p:spPr bwMode="auto">
              <a:xfrm>
                <a:off x="3016193" y="2513717"/>
                <a:ext cx="38980" cy="25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8" name="Freeform 99"/>
              <p:cNvSpPr>
                <a:spLocks/>
              </p:cNvSpPr>
              <p:nvPr/>
            </p:nvSpPr>
            <p:spPr bwMode="auto">
              <a:xfrm>
                <a:off x="3074664" y="2513717"/>
                <a:ext cx="27286" cy="3313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9" name="Freeform 100"/>
              <p:cNvSpPr>
                <a:spLocks/>
              </p:cNvSpPr>
              <p:nvPr/>
            </p:nvSpPr>
            <p:spPr bwMode="auto">
              <a:xfrm>
                <a:off x="903469" y="2137571"/>
                <a:ext cx="33134" cy="1559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14" name="Group 345"/>
            <p:cNvGrpSpPr/>
            <p:nvPr/>
          </p:nvGrpSpPr>
          <p:grpSpPr>
            <a:xfrm>
              <a:off x="4108173" y="1434231"/>
              <a:ext cx="843902" cy="1418854"/>
              <a:chOff x="4219575" y="1089025"/>
              <a:chExt cx="687388" cy="1155701"/>
            </a:xfrm>
            <a:grpFill/>
          </p:grpSpPr>
          <p:sp>
            <p:nvSpPr>
              <p:cNvPr id="123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grpSp>
            <p:nvGrpSpPr>
              <p:cNvPr id="124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125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7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8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9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30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31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32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33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34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35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36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37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5" name="Group 363"/>
            <p:cNvGrpSpPr/>
            <p:nvPr/>
          </p:nvGrpSpPr>
          <p:grpSpPr>
            <a:xfrm>
              <a:off x="6632111" y="3632669"/>
              <a:ext cx="1186925" cy="1036853"/>
              <a:chOff x="6275388" y="2879725"/>
              <a:chExt cx="966788" cy="844551"/>
            </a:xfrm>
            <a:grpFill/>
          </p:grpSpPr>
          <p:sp>
            <p:nvSpPr>
              <p:cNvPr id="105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grpSp>
            <p:nvGrpSpPr>
              <p:cNvPr id="106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107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08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09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0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1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2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3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4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5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6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7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8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19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0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22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6" name="Group 383"/>
            <p:cNvGrpSpPr/>
            <p:nvPr/>
          </p:nvGrpSpPr>
          <p:grpSpPr>
            <a:xfrm>
              <a:off x="4714317" y="1371869"/>
              <a:ext cx="3496453" cy="2471292"/>
              <a:chOff x="4713288" y="1038225"/>
              <a:chExt cx="2847975" cy="2012950"/>
            </a:xfrm>
            <a:grpFill/>
          </p:grpSpPr>
          <p:sp>
            <p:nvSpPr>
              <p:cNvPr id="38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9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0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1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2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3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4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5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6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7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8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9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0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1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2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3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4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5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6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7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8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9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0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1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2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3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4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5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6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7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8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9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0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1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2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3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4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5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6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7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8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9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0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1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2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3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4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5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6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7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8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9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0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1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2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3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4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5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6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7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8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9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00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01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02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03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04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17" name="Group 198"/>
            <p:cNvGrpSpPr/>
            <p:nvPr/>
          </p:nvGrpSpPr>
          <p:grpSpPr>
            <a:xfrm>
              <a:off x="1907860" y="2938794"/>
              <a:ext cx="1697520" cy="1987945"/>
              <a:chOff x="1926699" y="2862576"/>
              <a:chExt cx="1697520" cy="1987945"/>
            </a:xfrm>
            <a:grpFill/>
          </p:grpSpPr>
          <p:grpSp>
            <p:nvGrpSpPr>
              <p:cNvPr id="18" name="Group 274"/>
              <p:cNvGrpSpPr/>
              <p:nvPr/>
            </p:nvGrpSpPr>
            <p:grpSpPr>
              <a:xfrm>
                <a:off x="2667271" y="3305003"/>
                <a:ext cx="956948" cy="1545518"/>
                <a:chOff x="3030538" y="2674938"/>
                <a:chExt cx="779463" cy="1258888"/>
              </a:xfrm>
              <a:grpFill/>
            </p:grpSpPr>
            <p:sp>
              <p:nvSpPr>
                <p:cNvPr id="36" name="Freeform 22"/>
                <p:cNvSpPr>
                  <a:spLocks/>
                </p:cNvSpPr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37" name="Freeform 23"/>
                <p:cNvSpPr>
                  <a:spLocks/>
                </p:cNvSpPr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</p:grp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3070766" y="3340067"/>
                <a:ext cx="15592" cy="17541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2595208" y="3075011"/>
                <a:ext cx="214391" cy="74060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2624444" y="3102296"/>
                <a:ext cx="11694" cy="13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2731638" y="3174407"/>
                <a:ext cx="35082" cy="1754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2957723" y="3174407"/>
                <a:ext cx="29236" cy="1169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2809599" y="3143224"/>
                <a:ext cx="122788" cy="487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2723842" y="3036033"/>
                <a:ext cx="11694" cy="136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2714098" y="2995104"/>
                <a:ext cx="17542" cy="58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3" name="Freeform 47"/>
              <p:cNvSpPr>
                <a:spLocks/>
              </p:cNvSpPr>
              <p:nvPr/>
            </p:nvSpPr>
            <p:spPr bwMode="auto">
              <a:xfrm>
                <a:off x="2745282" y="3002900"/>
                <a:ext cx="5848" cy="779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4" name="Freeform 48"/>
              <p:cNvSpPr>
                <a:spLocks/>
              </p:cNvSpPr>
              <p:nvPr/>
            </p:nvSpPr>
            <p:spPr bwMode="auto">
              <a:xfrm>
                <a:off x="2819344" y="3112041"/>
                <a:ext cx="13644" cy="97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5" name="Freeform 92"/>
              <p:cNvSpPr>
                <a:spLocks/>
              </p:cNvSpPr>
              <p:nvPr/>
            </p:nvSpPr>
            <p:spPr bwMode="auto">
              <a:xfrm>
                <a:off x="1926699" y="2862576"/>
                <a:ext cx="824431" cy="553499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</p:grp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9"/>
          </p:nvPr>
        </p:nvSpPr>
        <p:spPr>
          <a:xfrm>
            <a:off x="708015" y="1769532"/>
            <a:ext cx="1212450" cy="161660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35"/>
          </p:nvPr>
        </p:nvSpPr>
        <p:spPr>
          <a:xfrm>
            <a:off x="708015" y="4195499"/>
            <a:ext cx="1212450" cy="161660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39"/>
          </p:nvPr>
        </p:nvSpPr>
        <p:spPr>
          <a:xfrm>
            <a:off x="3957477" y="1769532"/>
            <a:ext cx="1212450" cy="161660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40"/>
          </p:nvPr>
        </p:nvSpPr>
        <p:spPr>
          <a:xfrm>
            <a:off x="7206938" y="1769532"/>
            <a:ext cx="1212450" cy="161660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41"/>
          </p:nvPr>
        </p:nvSpPr>
        <p:spPr>
          <a:xfrm>
            <a:off x="7206938" y="4195499"/>
            <a:ext cx="1212450" cy="161660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42"/>
          </p:nvPr>
        </p:nvSpPr>
        <p:spPr>
          <a:xfrm>
            <a:off x="3957477" y="4195499"/>
            <a:ext cx="1212450" cy="161660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336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0201-289D-4D87-962B-CF8420F9B0BA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81D3-CB17-4DB9-89CB-E693E9E4B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755084" y="1701800"/>
            <a:ext cx="1249474" cy="166596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2881768" y="1701800"/>
            <a:ext cx="1249474" cy="166596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5008451" y="1701800"/>
            <a:ext cx="1249474" cy="166596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7135134" y="1701800"/>
            <a:ext cx="1249474" cy="166596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44"/>
          </p:nvPr>
        </p:nvSpPr>
        <p:spPr>
          <a:xfrm>
            <a:off x="755084" y="4152900"/>
            <a:ext cx="1249474" cy="166596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5"/>
          </p:nvPr>
        </p:nvSpPr>
        <p:spPr>
          <a:xfrm>
            <a:off x="2881768" y="4152900"/>
            <a:ext cx="1249474" cy="166596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6"/>
          </p:nvPr>
        </p:nvSpPr>
        <p:spPr>
          <a:xfrm>
            <a:off x="5008451" y="4152900"/>
            <a:ext cx="1249474" cy="166596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7"/>
          </p:nvPr>
        </p:nvSpPr>
        <p:spPr>
          <a:xfrm>
            <a:off x="7135134" y="4152900"/>
            <a:ext cx="1249474" cy="166596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44144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1" y="1178431"/>
            <a:ext cx="8368364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1" y="455089"/>
            <a:ext cx="8368364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8355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16105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846669"/>
            <a:ext cx="9144000" cy="5164667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0871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8"/>
          </p:nvPr>
        </p:nvSpPr>
        <p:spPr>
          <a:xfrm>
            <a:off x="-1" y="-4"/>
            <a:ext cx="9144000" cy="6858003"/>
          </a:xfrm>
          <a:custGeom>
            <a:avLst/>
            <a:gdLst>
              <a:gd name="connsiteX0" fmla="*/ 4572000 w 9144000"/>
              <a:gd name="connsiteY0" fmla="*/ 880112 h 5143502"/>
              <a:gd name="connsiteX1" fmla="*/ 7124353 w 9144000"/>
              <a:gd name="connsiteY1" fmla="*/ 5143502 h 5143502"/>
              <a:gd name="connsiteX2" fmla="*/ 2019647 w 9144000"/>
              <a:gd name="connsiteY2" fmla="*/ 5143502 h 5143502"/>
              <a:gd name="connsiteX3" fmla="*/ 7086600 w 9144000"/>
              <a:gd name="connsiteY3" fmla="*/ 0 h 5143502"/>
              <a:gd name="connsiteX4" fmla="*/ 9144000 w 9144000"/>
              <a:gd name="connsiteY4" fmla="*/ 0 h 5143502"/>
              <a:gd name="connsiteX5" fmla="*/ 9144000 w 9144000"/>
              <a:gd name="connsiteY5" fmla="*/ 1999674 h 5143502"/>
              <a:gd name="connsiteX6" fmla="*/ 9144000 w 9144000"/>
              <a:gd name="connsiteY6" fmla="*/ 2343151 h 5143502"/>
              <a:gd name="connsiteX7" fmla="*/ 9144000 w 9144000"/>
              <a:gd name="connsiteY7" fmla="*/ 5143502 h 5143502"/>
              <a:gd name="connsiteX8" fmla="*/ 7315157 w 9144000"/>
              <a:gd name="connsiteY8" fmla="*/ 5143502 h 5143502"/>
              <a:gd name="connsiteX9" fmla="*/ 4572000 w 9144000"/>
              <a:gd name="connsiteY9" fmla="*/ 546184 h 5143502"/>
              <a:gd name="connsiteX10" fmla="*/ 1828844 w 9144000"/>
              <a:gd name="connsiteY10" fmla="*/ 5143502 h 5143502"/>
              <a:gd name="connsiteX11" fmla="*/ 1 w 9144000"/>
              <a:gd name="connsiteY11" fmla="*/ 5143502 h 5143502"/>
              <a:gd name="connsiteX12" fmla="*/ 1 w 9144000"/>
              <a:gd name="connsiteY12" fmla="*/ 2343153 h 5143502"/>
              <a:gd name="connsiteX13" fmla="*/ 0 w 9144000"/>
              <a:gd name="connsiteY13" fmla="*/ 2343153 h 5143502"/>
              <a:gd name="connsiteX14" fmla="*/ 0 w 9144000"/>
              <a:gd name="connsiteY14" fmla="*/ 2 h 5143502"/>
              <a:gd name="connsiteX15" fmla="*/ 1193178 w 9144000"/>
              <a:gd name="connsiteY15" fmla="*/ 2 h 5143502"/>
              <a:gd name="connsiteX16" fmla="*/ 1193178 w 9144000"/>
              <a:gd name="connsiteY16" fmla="*/ 1 h 5143502"/>
              <a:gd name="connsiteX17" fmla="*/ 4246100 w 9144000"/>
              <a:gd name="connsiteY17" fmla="*/ 1 h 5143502"/>
              <a:gd name="connsiteX18" fmla="*/ 7086600 w 9144000"/>
              <a:gd name="connsiteY18" fmla="*/ 1 h 51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4000" h="5143502">
                <a:moveTo>
                  <a:pt x="4572000" y="880112"/>
                </a:moveTo>
                <a:lnTo>
                  <a:pt x="7124353" y="5143502"/>
                </a:lnTo>
                <a:lnTo>
                  <a:pt x="2019647" y="5143502"/>
                </a:lnTo>
                <a:close/>
                <a:moveTo>
                  <a:pt x="7086600" y="0"/>
                </a:moveTo>
                <a:lnTo>
                  <a:pt x="9144000" y="0"/>
                </a:lnTo>
                <a:lnTo>
                  <a:pt x="9144000" y="1999674"/>
                </a:lnTo>
                <a:lnTo>
                  <a:pt x="9144000" y="2343151"/>
                </a:lnTo>
                <a:lnTo>
                  <a:pt x="9144000" y="5143502"/>
                </a:lnTo>
                <a:lnTo>
                  <a:pt x="7315157" y="5143502"/>
                </a:lnTo>
                <a:lnTo>
                  <a:pt x="4572000" y="546184"/>
                </a:lnTo>
                <a:lnTo>
                  <a:pt x="1828844" y="5143502"/>
                </a:lnTo>
                <a:lnTo>
                  <a:pt x="1" y="5143502"/>
                </a:lnTo>
                <a:lnTo>
                  <a:pt x="1" y="2343153"/>
                </a:lnTo>
                <a:lnTo>
                  <a:pt x="0" y="2343153"/>
                </a:lnTo>
                <a:lnTo>
                  <a:pt x="0" y="2"/>
                </a:lnTo>
                <a:lnTo>
                  <a:pt x="1193178" y="2"/>
                </a:lnTo>
                <a:lnTo>
                  <a:pt x="1193178" y="1"/>
                </a:lnTo>
                <a:lnTo>
                  <a:pt x="4246100" y="1"/>
                </a:lnTo>
                <a:lnTo>
                  <a:pt x="7086600" y="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4751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685800" y="1198641"/>
            <a:ext cx="3345544" cy="44607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bIns="91440" anchor="b"/>
          <a:lstStyle>
            <a:lvl1pPr algn="ctr" rtl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53668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5" y="1178430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5" y="455087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05636" y="1847851"/>
            <a:ext cx="3794895" cy="45466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34108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0201-289D-4D87-962B-CF8420F9B0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81D3-CB17-4DB9-89CB-E693E9E4BA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677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0201-289D-4D87-962B-CF8420F9B0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81D3-CB17-4DB9-89CB-E693E9E4BA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363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0201-289D-4D87-962B-CF8420F9B0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81D3-CB17-4DB9-89CB-E693E9E4BA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0201-289D-4D87-962B-CF8420F9B0BA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81D3-CB17-4DB9-89CB-E693E9E4B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0201-289D-4D87-962B-CF8420F9B0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81D3-CB17-4DB9-89CB-E693E9E4BA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398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0201-289D-4D87-962B-CF8420F9B0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81D3-CB17-4DB9-89CB-E693E9E4BA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308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0201-289D-4D87-962B-CF8420F9B0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81D3-CB17-4DB9-89CB-E693E9E4BA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245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0201-289D-4D87-962B-CF8420F9B0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81D3-CB17-4DB9-89CB-E693E9E4BA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732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0201-289D-4D87-962B-CF8420F9B0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81D3-CB17-4DB9-89CB-E693E9E4BA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209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0201-289D-4D87-962B-CF8420F9B0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81D3-CB17-4DB9-89CB-E693E9E4BA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861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0201-289D-4D87-962B-CF8420F9B0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81D3-CB17-4DB9-89CB-E693E9E4BA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771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0201-289D-4D87-962B-CF8420F9B0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81D3-CB17-4DB9-89CB-E693E9E4BA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3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0201-289D-4D87-962B-CF8420F9B0BA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81D3-CB17-4DB9-89CB-E693E9E4B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0201-289D-4D87-962B-CF8420F9B0BA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81D3-CB17-4DB9-89CB-E693E9E4B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0201-289D-4D87-962B-CF8420F9B0BA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181D3-CB17-4DB9-89CB-E693E9E4B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2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0201-289D-4D87-962B-CF8420F9B0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181D3-CB17-4DB9-89CB-E693E9E4BA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2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Архив документов\Актуальность 1\Новые клиенты\2020-07-01-Техникум\ТЗ на дизайн\Новый дизайн\Гайд\Исходники\Презентация PPTX\2020-10-30-Презентация PPTX 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1218" y="2348880"/>
            <a:ext cx="8204448" cy="140827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5D3E86"/>
                </a:solidFill>
                <a:latin typeface="MADE Waffle Soft" pitchFamily="50" charset="-52"/>
              </a:rPr>
              <a:t>Реализация программ </a:t>
            </a:r>
            <a:br>
              <a:rPr lang="ru-RU" sz="2400" dirty="0">
                <a:solidFill>
                  <a:srgbClr val="5D3E86"/>
                </a:solidFill>
                <a:latin typeface="MADE Waffle Soft" pitchFamily="50" charset="-52"/>
              </a:rPr>
            </a:br>
            <a:r>
              <a:rPr lang="ru-RU" sz="2400" dirty="0">
                <a:solidFill>
                  <a:srgbClr val="5D3E86"/>
                </a:solidFill>
                <a:latin typeface="MADE Waffle Soft" pitchFamily="50" charset="-52"/>
              </a:rPr>
              <a:t>среднего профессионального образования и программ дополнительного образования в условиях внедрения программ наставничества</a:t>
            </a:r>
            <a:br>
              <a:rPr lang="ru-RU" sz="2400" dirty="0">
                <a:solidFill>
                  <a:srgbClr val="5D3E86"/>
                </a:solidFill>
                <a:latin typeface="MADE Waffle Soft" pitchFamily="50" charset="-52"/>
              </a:rPr>
            </a:br>
            <a:endParaRPr lang="ru-RU" sz="2400" i="1" dirty="0">
              <a:solidFill>
                <a:srgbClr val="5D3E86"/>
              </a:solidFill>
              <a:latin typeface="MADE Waffle Soft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077072"/>
            <a:ext cx="8321008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200" b="1" dirty="0">
                <a:solidFill>
                  <a:srgbClr val="008DD2"/>
                </a:solidFill>
                <a:latin typeface="Montserrat Alternates" pitchFamily="2" charset="-52"/>
              </a:rPr>
              <a:t>Абрамова Дарья Андреевна, зав.отделением ЗО и ДПО</a:t>
            </a:r>
          </a:p>
          <a:p>
            <a:pPr algn="l"/>
            <a:endParaRPr lang="ru-RU" sz="2200" b="1" dirty="0">
              <a:solidFill>
                <a:srgbClr val="008DD2"/>
              </a:solidFill>
              <a:latin typeface="Montserrat Alternates" pitchFamily="2" charset="-52"/>
            </a:endParaRPr>
          </a:p>
          <a:p>
            <a:pPr algn="l"/>
            <a:r>
              <a:rPr lang="ru-RU" sz="2200" b="1" dirty="0">
                <a:solidFill>
                  <a:srgbClr val="008DD2"/>
                </a:solidFill>
                <a:latin typeface="Montserrat Alternates" pitchFamily="2" charset="-52"/>
              </a:rPr>
              <a:t>Трусова Наталья Владимировна, преподаватель, педагог-психолог, канд. псих. наук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643042" y="5643579"/>
            <a:ext cx="6400800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200" dirty="0">
                <a:solidFill>
                  <a:srgbClr val="5D3E86"/>
                </a:solidFill>
                <a:latin typeface="Montserrat Alternates" pitchFamily="2" charset="-52"/>
              </a:rPr>
              <a:t>© ГБПОУ «Челябинский </a:t>
            </a:r>
          </a:p>
          <a:p>
            <a:pPr lvl="0">
              <a:spcBef>
                <a:spcPct val="20000"/>
              </a:spcBef>
            </a:pPr>
            <a:r>
              <a:rPr lang="ru-RU" sz="1200" dirty="0">
                <a:solidFill>
                  <a:srgbClr val="5D3E86"/>
                </a:solidFill>
                <a:latin typeface="Montserrat Alternates" pitchFamily="2" charset="-52"/>
              </a:rPr>
              <a:t>социально-профессиональный </a:t>
            </a:r>
          </a:p>
          <a:p>
            <a:pPr lvl="0">
              <a:spcBef>
                <a:spcPct val="20000"/>
              </a:spcBef>
            </a:pPr>
            <a:r>
              <a:rPr lang="ru-RU" sz="1200" dirty="0">
                <a:solidFill>
                  <a:srgbClr val="5D3E86"/>
                </a:solidFill>
                <a:latin typeface="Montserrat Alternates" pitchFamily="2" charset="-52"/>
              </a:rPr>
              <a:t>колледж «Сфера»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5D3E86"/>
              </a:solidFill>
              <a:effectLst/>
              <a:uLnTx/>
              <a:uFillTx/>
              <a:latin typeface="Montserrat Alternates" pitchFamily="2" charset="-52"/>
              <a:ea typeface="+mn-ea"/>
              <a:cs typeface="+mn-cs"/>
            </a:endParaRPr>
          </a:p>
        </p:txBody>
      </p:sp>
      <p:pic>
        <p:nvPicPr>
          <p:cNvPr id="3075" name="Picture 3" descr="I:\Архив документов\Актуальность 1\Новые клиенты\2020-07-01-Техникум\ТЗ на дизайн\Новый дизайн\Гайд\Исходники\Презентация PPTX\2020-11-29-Презентация PPTX 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90281"/>
            <a:ext cx="2571768" cy="767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C4143B99-55C4-4412-B25A-8B5F3CCB0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794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060EBD-EC66-4BD4-8F90-6725B9AF7D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0" r="26375" b="32150"/>
          <a:stretch/>
        </p:blipFill>
        <p:spPr>
          <a:xfrm>
            <a:off x="1223616" y="135933"/>
            <a:ext cx="6732240" cy="35283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3771AF-920C-44B7-BDF5-96B7C47349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8400" r="46451" b="29652"/>
          <a:stretch/>
        </p:blipFill>
        <p:spPr>
          <a:xfrm>
            <a:off x="539552" y="3809757"/>
            <a:ext cx="2326456" cy="2859601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5" t="28945" r="40218" b="33633"/>
          <a:stretch/>
        </p:blipFill>
        <p:spPr bwMode="auto">
          <a:xfrm>
            <a:off x="7172476" y="3798669"/>
            <a:ext cx="1781623" cy="287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A7DF16-6D9A-43C8-BD79-94640B9760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0" b="22301"/>
          <a:stretch/>
        </p:blipFill>
        <p:spPr>
          <a:xfrm>
            <a:off x="3165290" y="3828902"/>
            <a:ext cx="370790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94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Архив документов\Актуальность 1\Новые клиенты\2020-07-01-Техникум\ТЗ на дизайн\Новый дизайн\Гайд\Исходники\Презентация PPTX\2020-10-30-Презентация PPTX 02.jpg">
            <a:extLst>
              <a:ext uri="{FF2B5EF4-FFF2-40B4-BE49-F238E27FC236}">
                <a16:creationId xmlns:a16="http://schemas.microsoft.com/office/drawing/2014/main" id="{2CB0E9BF-DE14-4015-9D12-1FB057FBC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8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168351"/>
          </a:xfrm>
        </p:spPr>
        <p:txBody>
          <a:bodyPr>
            <a:normAutofit fontScale="90000"/>
          </a:bodyPr>
          <a:lstStyle/>
          <a:p>
            <a:br>
              <a:rPr lang="ru-RU" sz="2400" b="1" dirty="0">
                <a:solidFill>
                  <a:srgbClr val="000000"/>
                </a:solidFill>
                <a:latin typeface="Times New Roman"/>
                <a:ea typeface="TimesNewRomanPSMT"/>
                <a:cs typeface="Times New Roman"/>
              </a:rPr>
            </a:br>
            <a:r>
              <a:rPr lang="ru-RU" sz="2000" b="1" dirty="0">
                <a:solidFill>
                  <a:srgbClr val="008DD2"/>
                </a:solidFill>
                <a:latin typeface="Montserrat Alternates" pitchFamily="2" charset="-52"/>
                <a:ea typeface="+mn-ea"/>
                <a:cs typeface="+mn-cs"/>
              </a:rPr>
              <a:t>2. Мозговой штурм: Поиск решения проблем</a:t>
            </a:r>
            <a:br>
              <a:rPr lang="ru-RU" sz="2000" b="1" dirty="0">
                <a:solidFill>
                  <a:srgbClr val="008DD2"/>
                </a:solidFill>
                <a:latin typeface="Montserrat Alternates" pitchFamily="2" charset="-52"/>
                <a:ea typeface="+mn-ea"/>
                <a:cs typeface="+mn-cs"/>
              </a:rPr>
            </a:br>
            <a:br>
              <a:rPr lang="ru-RU" sz="2000" b="1" dirty="0">
                <a:solidFill>
                  <a:srgbClr val="008DD2"/>
                </a:solidFill>
                <a:latin typeface="Montserrat Alternates" pitchFamily="2" charset="-52"/>
                <a:ea typeface="+mn-ea"/>
                <a:cs typeface="+mn-cs"/>
              </a:rPr>
            </a:br>
            <a:r>
              <a:rPr lang="ru-RU" sz="2000" b="1" dirty="0">
                <a:solidFill>
                  <a:srgbClr val="008DD2"/>
                </a:solidFill>
                <a:latin typeface="Montserrat Alternates" pitchFamily="2" charset="-52"/>
                <a:ea typeface="+mn-ea"/>
                <a:cs typeface="+mn-cs"/>
              </a:rPr>
              <a:t>3. Проектная деятельность:</a:t>
            </a:r>
            <a:br>
              <a:rPr lang="ru-RU" sz="2000" b="1" dirty="0">
                <a:solidFill>
                  <a:srgbClr val="008DD2"/>
                </a:solidFill>
                <a:latin typeface="Montserrat Alternates" pitchFamily="2" charset="-52"/>
                <a:ea typeface="+mn-ea"/>
                <a:cs typeface="+mn-cs"/>
              </a:rPr>
            </a:br>
            <a:r>
              <a:rPr lang="ru-RU" sz="2000" b="1" dirty="0">
                <a:solidFill>
                  <a:srgbClr val="008DD2"/>
                </a:solidFill>
                <a:latin typeface="Montserrat Alternates" pitchFamily="2" charset="-52"/>
                <a:ea typeface="+mn-ea"/>
                <a:cs typeface="+mn-cs"/>
              </a:rPr>
              <a:t> создание модели «Памятка первокурсника»</a:t>
            </a:r>
            <a:br>
              <a:rPr lang="ru-RU" sz="2000" b="1" dirty="0">
                <a:solidFill>
                  <a:srgbClr val="008DD2"/>
                </a:solidFill>
                <a:latin typeface="Montserrat Alternates" pitchFamily="2" charset="-52"/>
                <a:ea typeface="+mn-ea"/>
                <a:cs typeface="+mn-cs"/>
              </a:rPr>
            </a:br>
            <a:br>
              <a:rPr lang="ru-RU" sz="2000" b="1" dirty="0">
                <a:solidFill>
                  <a:srgbClr val="008DD2"/>
                </a:solidFill>
                <a:latin typeface="Montserrat Alternates" pitchFamily="2" charset="-52"/>
                <a:ea typeface="+mn-ea"/>
                <a:cs typeface="+mn-cs"/>
              </a:rPr>
            </a:br>
            <a:r>
              <a:rPr lang="ru-RU" sz="2000" b="1" dirty="0">
                <a:solidFill>
                  <a:srgbClr val="008DD2"/>
                </a:solidFill>
                <a:latin typeface="Montserrat Alternates" pitchFamily="2" charset="-52"/>
                <a:ea typeface="+mn-ea"/>
                <a:cs typeface="+mn-cs"/>
              </a:rPr>
              <a:t>4. Проектная деятельность:</a:t>
            </a:r>
            <a:br>
              <a:rPr lang="ru-RU" sz="2000" b="1" dirty="0">
                <a:solidFill>
                  <a:srgbClr val="008DD2"/>
                </a:solidFill>
                <a:latin typeface="Montserrat Alternates" pitchFamily="2" charset="-52"/>
                <a:ea typeface="+mn-ea"/>
                <a:cs typeface="+mn-cs"/>
              </a:rPr>
            </a:br>
            <a:r>
              <a:rPr lang="ru-RU" sz="2000" b="1" dirty="0">
                <a:solidFill>
                  <a:srgbClr val="008DD2"/>
                </a:solidFill>
                <a:latin typeface="Montserrat Alternates" pitchFamily="2" charset="-52"/>
                <a:ea typeface="+mn-ea"/>
                <a:cs typeface="+mn-cs"/>
              </a:rPr>
              <a:t>доработка модели «Памятка первокурсника»,</a:t>
            </a:r>
            <a:br>
              <a:rPr lang="ru-RU" sz="2000" b="1" dirty="0">
                <a:solidFill>
                  <a:srgbClr val="008DD2"/>
                </a:solidFill>
                <a:latin typeface="Montserrat Alternates" pitchFamily="2" charset="-52"/>
                <a:ea typeface="+mn-ea"/>
                <a:cs typeface="+mn-cs"/>
              </a:rPr>
            </a:br>
            <a:r>
              <a:rPr lang="ru-RU" sz="2000" b="1" dirty="0">
                <a:solidFill>
                  <a:srgbClr val="008DD2"/>
                </a:solidFill>
                <a:latin typeface="Montserrat Alternates" pitchFamily="2" charset="-52"/>
                <a:ea typeface="+mn-ea"/>
                <a:cs typeface="+mn-cs"/>
              </a:rPr>
              <a:t>создание алгоритма адаптационной игры «Группа мечты»</a:t>
            </a:r>
            <a:br>
              <a:rPr lang="ru-RU" sz="2000" b="1" dirty="0">
                <a:solidFill>
                  <a:srgbClr val="008DD2"/>
                </a:solidFill>
                <a:latin typeface="Montserrat Alternates" pitchFamily="2" charset="-52"/>
                <a:ea typeface="+mn-ea"/>
                <a:cs typeface="+mn-cs"/>
              </a:rPr>
            </a:br>
            <a:endParaRPr lang="ru-RU" sz="2000" b="1" dirty="0">
              <a:solidFill>
                <a:srgbClr val="008DD2"/>
              </a:solidFill>
              <a:latin typeface="Montserrat Alternates" pitchFamily="2" charset="-52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17031"/>
            <a:ext cx="5482952" cy="2409133"/>
          </a:xfrm>
        </p:spPr>
        <p:txBody>
          <a:bodyPr/>
          <a:lstStyle/>
          <a:p>
            <a:pPr marL="85725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ea typeface="TimesNewRomanPSMT"/>
                <a:cs typeface="Times New Roman"/>
              </a:rPr>
              <a:t>Разминка</a:t>
            </a:r>
          </a:p>
          <a:p>
            <a:pPr marL="85725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ea typeface="Calibri"/>
                <a:cs typeface="Times New Roman"/>
              </a:rPr>
              <a:t>Основная часть</a:t>
            </a:r>
          </a:p>
          <a:p>
            <a:pPr marL="85725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ea typeface="Calibri"/>
                <a:cs typeface="Times New Roman"/>
              </a:rPr>
              <a:t>Финальная часть</a:t>
            </a:r>
          </a:p>
          <a:p>
            <a:pPr marL="85725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err="1">
                <a:solidFill>
                  <a:srgbClr val="000000"/>
                </a:solidFill>
                <a:ea typeface="Calibri"/>
                <a:cs typeface="Times New Roman"/>
              </a:rPr>
              <a:t>Шеринг</a:t>
            </a:r>
            <a:endParaRPr lang="ru-RU" sz="28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404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25576F4F-7237-42ED-A1A2-EF32F9A4B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794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5" t="20135" r="6678" b="19454"/>
          <a:stretch/>
        </p:blipFill>
        <p:spPr bwMode="auto">
          <a:xfrm>
            <a:off x="3534275" y="3876156"/>
            <a:ext cx="488454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B36350-5BFD-472B-89D6-A62069B70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3379"/>
            <a:ext cx="4608512" cy="345638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E264A6B-05F5-4D16-93C5-FC3EAD89C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16359" r="42467" b="11902"/>
          <a:stretch/>
        </p:blipFill>
        <p:spPr bwMode="auto">
          <a:xfrm>
            <a:off x="1043608" y="130275"/>
            <a:ext cx="2880321" cy="298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0F19EB3-0F3F-4E55-AC43-4CAE69334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3" t="30204" r="30223" b="4350"/>
          <a:stretch/>
        </p:blipFill>
        <p:spPr bwMode="auto">
          <a:xfrm>
            <a:off x="683178" y="3193261"/>
            <a:ext cx="2484277" cy="358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727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794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Пользователь\Desktop\Новая папка (2)\20210324_152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449800" y="-13087350"/>
            <a:ext cx="5400000" cy="4050000"/>
          </a:xfrm>
          <a:prstGeom prst="rect">
            <a:avLst/>
          </a:prstGeom>
          <a:noFill/>
        </p:spPr>
      </p:pic>
      <p:pic>
        <p:nvPicPr>
          <p:cNvPr id="81922" name="Picture 2" descr="C:\Users\Пользователь\Desktop\Новая папка (2)\20210324_152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5760640" cy="4320480"/>
          </a:xfrm>
          <a:prstGeom prst="rect">
            <a:avLst/>
          </a:prstGeom>
          <a:noFill/>
        </p:spPr>
      </p:pic>
      <p:pic>
        <p:nvPicPr>
          <p:cNvPr id="81923" name="Picture 3" descr="C:\Users\Пользователь\Desktop\Новая папка (2)\20210329_151542.jpg"/>
          <p:cNvPicPr>
            <a:picLocks noChangeAspect="1" noChangeArrowheads="1"/>
          </p:cNvPicPr>
          <p:nvPr/>
        </p:nvPicPr>
        <p:blipFill>
          <a:blip r:embed="rId5" cstate="print"/>
          <a:srcRect l="3256" b="33974"/>
          <a:stretch>
            <a:fillRect/>
          </a:stretch>
        </p:blipFill>
        <p:spPr bwMode="auto">
          <a:xfrm>
            <a:off x="3563888" y="3933056"/>
            <a:ext cx="5364088" cy="2745686"/>
          </a:xfrm>
          <a:prstGeom prst="rect">
            <a:avLst/>
          </a:prstGeom>
          <a:noFill/>
        </p:spPr>
      </p:pic>
      <p:pic>
        <p:nvPicPr>
          <p:cNvPr id="81924" name="Picture 4" descr="C:\Users\Пользователь\Desktop\Новая папка (2)\20210329_154134.jpg"/>
          <p:cNvPicPr>
            <a:picLocks noChangeAspect="1" noChangeArrowheads="1"/>
          </p:cNvPicPr>
          <p:nvPr/>
        </p:nvPicPr>
        <p:blipFill>
          <a:blip r:embed="rId6" cstate="print"/>
          <a:srcRect l="1744" r="27616"/>
          <a:stretch>
            <a:fillRect/>
          </a:stretch>
        </p:blipFill>
        <p:spPr bwMode="auto">
          <a:xfrm>
            <a:off x="6084168" y="476672"/>
            <a:ext cx="2772816" cy="2996952"/>
          </a:xfrm>
          <a:prstGeom prst="rect">
            <a:avLst/>
          </a:prstGeom>
          <a:noFill/>
        </p:spPr>
      </p:pic>
      <p:pic>
        <p:nvPicPr>
          <p:cNvPr id="7" name="Picture 3" descr="C:\Users\Пользователь\Downloads\IMG-20210514-WA0004-01.jpeg">
            <a:extLst>
              <a:ext uri="{FF2B5EF4-FFF2-40B4-BE49-F238E27FC236}">
                <a16:creationId xmlns:a16="http://schemas.microsoft.com/office/drawing/2014/main" id="{D5E6D1BB-E14E-49A2-90C0-EDDFAA4ED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4998" y="4647074"/>
            <a:ext cx="2016224" cy="1952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815987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FDD0F4-8699-4048-922B-41EF53433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794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C92FEC-DD62-4A6F-B215-E6CBE45E11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5" b="6242"/>
          <a:stretch/>
        </p:blipFill>
        <p:spPr>
          <a:xfrm>
            <a:off x="539552" y="454360"/>
            <a:ext cx="8064896" cy="5949279"/>
          </a:xfrm>
        </p:spPr>
      </p:pic>
    </p:spTree>
    <p:extLst>
      <p:ext uri="{BB962C8B-B14F-4D97-AF65-F5344CB8AC3E}">
        <p14:creationId xmlns:p14="http://schemas.microsoft.com/office/powerpoint/2010/main" val="2553848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794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Пользователь\Desktop\Новая папка (2)\20210324_152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449800" y="-13087350"/>
            <a:ext cx="5400000" cy="4050000"/>
          </a:xfrm>
          <a:prstGeom prst="rect">
            <a:avLst/>
          </a:prstGeom>
          <a:noFill/>
        </p:spPr>
      </p:pic>
      <p:pic>
        <p:nvPicPr>
          <p:cNvPr id="82946" name="Picture 2" descr="C:\Users\Пользователь\Downloads\20210521_150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573016"/>
            <a:ext cx="5934672" cy="2674709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DDD2F6-144C-4BC0-85FB-2FF9FCA8B9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 r="32151" b="4500"/>
          <a:stretch/>
        </p:blipFill>
        <p:spPr>
          <a:xfrm>
            <a:off x="4572000" y="309210"/>
            <a:ext cx="3801935" cy="29222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E64F4A-A2BC-4481-94CB-CBCE7C02EC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t="36350" r="15054" b="30050"/>
          <a:stretch/>
        </p:blipFill>
        <p:spPr>
          <a:xfrm>
            <a:off x="1217153" y="656897"/>
            <a:ext cx="252028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5987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Архив документов\Актуальность 1\Новые клиенты\2020-07-01-Техникум\ТЗ на дизайн\Новый дизайн\Гайд\Исходники\Презентация PPTX\2020-10-30-Презентация PPTX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071809"/>
            <a:ext cx="6400800" cy="61437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Montserrat Alternates" pitchFamily="2" charset="-52"/>
              </a:rPr>
              <a:t>СПАСИБО ЗА ВНИМАНИЕ!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643042" y="5643579"/>
            <a:ext cx="6400800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200" dirty="0">
                <a:solidFill>
                  <a:schemeClr val="bg1"/>
                </a:solidFill>
                <a:latin typeface="Montserrat Alternates" pitchFamily="2" charset="-52"/>
              </a:rPr>
              <a:t>© ГБПОУ «Челябинский </a:t>
            </a:r>
          </a:p>
          <a:p>
            <a:pPr lvl="0">
              <a:spcBef>
                <a:spcPct val="20000"/>
              </a:spcBef>
            </a:pPr>
            <a:r>
              <a:rPr lang="ru-RU" sz="1200" dirty="0">
                <a:solidFill>
                  <a:schemeClr val="bg1"/>
                </a:solidFill>
                <a:latin typeface="Montserrat Alternates" pitchFamily="2" charset="-52"/>
              </a:rPr>
              <a:t>социально-профессиональный </a:t>
            </a:r>
          </a:p>
          <a:p>
            <a:pPr lvl="0">
              <a:spcBef>
                <a:spcPct val="20000"/>
              </a:spcBef>
            </a:pPr>
            <a:r>
              <a:rPr lang="ru-RU" sz="1200" dirty="0">
                <a:solidFill>
                  <a:schemeClr val="bg1"/>
                </a:solidFill>
                <a:latin typeface="Montserrat Alternates" pitchFamily="2" charset="-52"/>
              </a:rPr>
              <a:t>колледж «Сфера»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Alternates" pitchFamily="2" charset="-52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I:\Архив документов\Актуальность 1\Новые клиенты\2020-07-01-Техникум\ТЗ на дизайн\Новый дизайн\Гайд\Исходники\Презентация PPTX\2020-10-30-Презентация PPTX 03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45300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76287" y="1124744"/>
            <a:ext cx="8367713" cy="660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5D3E86"/>
                </a:solidFill>
              </a:rPr>
              <a:t>Цели и задачи проекта</a:t>
            </a:r>
            <a:endParaRPr lang="en-US" dirty="0">
              <a:solidFill>
                <a:srgbClr val="5D3E86"/>
              </a:solidFill>
            </a:endParaRPr>
          </a:p>
        </p:txBody>
      </p:sp>
      <p:pic>
        <p:nvPicPr>
          <p:cNvPr id="19" name="Picture 2" descr="I:\Архив документов\Актуальность 1\Новые клиенты\2020-07-01-Техникум\ТЗ на дизайн\Новый дизайн\Гайд\Исходники\Презентация PPTX\2020-10-30-Презентация PPTX 03.jpg"/>
          <p:cNvPicPr>
            <a:picLocks noChangeAspect="1" noChangeArrowheads="1"/>
          </p:cNvPicPr>
          <p:nvPr/>
        </p:nvPicPr>
        <p:blipFill>
          <a:blip r:embed="rId3" cstate="print"/>
          <a:srcRect t="8163" r="67165" b="85575"/>
          <a:stretch>
            <a:fillRect/>
          </a:stretch>
        </p:blipFill>
        <p:spPr bwMode="auto">
          <a:xfrm>
            <a:off x="4" y="201095"/>
            <a:ext cx="3396581" cy="428628"/>
          </a:xfrm>
          <a:prstGeom prst="rect">
            <a:avLst/>
          </a:prstGeom>
          <a:noFill/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611560" y="191569"/>
            <a:ext cx="2520280" cy="43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>
              <a:spcBef>
                <a:spcPct val="0"/>
              </a:spcBef>
            </a:pPr>
            <a:r>
              <a:rPr lang="ru-RU" sz="1600" dirty="0">
                <a:solidFill>
                  <a:schemeClr val="bg1"/>
                </a:solidFill>
                <a:latin typeface="MADE Waffle Soft" pitchFamily="50" charset="-52"/>
              </a:rPr>
              <a:t>Проект «Наставничество»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DE Waffle Soft" pitchFamily="50" charset="-52"/>
              <a:ea typeface="+mj-ea"/>
              <a:cs typeface="+mj-cs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406109" y="6286522"/>
            <a:ext cx="6400800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200" dirty="0">
                <a:solidFill>
                  <a:srgbClr val="5D3E86"/>
                </a:solidFill>
                <a:latin typeface="Montserrat Alternates" pitchFamily="2" charset="-52"/>
              </a:rPr>
              <a:t>© ГБПОУ «Челябинский социально-профессиональный колледж «Сфера»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5D3E86"/>
              </a:solidFill>
              <a:effectLst/>
              <a:uLnTx/>
              <a:uFillTx/>
              <a:latin typeface="Montserrat Alternates" pitchFamily="2" charset="-52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6" y="6165306"/>
            <a:ext cx="8761413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ятиугольник 23"/>
          <p:cNvSpPr/>
          <p:nvPr/>
        </p:nvSpPr>
        <p:spPr bwMode="auto">
          <a:xfrm rot="5400000">
            <a:off x="1943708" y="1376772"/>
            <a:ext cx="864096" cy="2376264"/>
          </a:xfrm>
          <a:prstGeom prst="homePlate">
            <a:avLst>
              <a:gd name="adj" fmla="val 5162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403648" y="213285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Цели</a:t>
            </a:r>
          </a:p>
        </p:txBody>
      </p:sp>
      <p:sp>
        <p:nvSpPr>
          <p:cNvPr id="27" name="Параллелограмм 26"/>
          <p:cNvSpPr/>
          <p:nvPr/>
        </p:nvSpPr>
        <p:spPr bwMode="auto">
          <a:xfrm>
            <a:off x="0" y="3212976"/>
            <a:ext cx="2447256" cy="2160240"/>
          </a:xfrm>
          <a:prstGeom prst="parallelogram">
            <a:avLst>
              <a:gd name="adj" fmla="val 17868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/>
              <a:t>Повышение качества академической успеваемости</a:t>
            </a:r>
          </a:p>
        </p:txBody>
      </p:sp>
      <p:sp>
        <p:nvSpPr>
          <p:cNvPr id="29" name="Параллелограмм 28"/>
          <p:cNvSpPr/>
          <p:nvPr/>
        </p:nvSpPr>
        <p:spPr bwMode="auto">
          <a:xfrm>
            <a:off x="2123728" y="3212976"/>
            <a:ext cx="2448272" cy="2160240"/>
          </a:xfrm>
          <a:prstGeom prst="parallelogram">
            <a:avLst>
              <a:gd name="adj" fmla="val 17868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/>
              <a:t>Создание условий для самоопределения и самореализации обучающихся</a:t>
            </a:r>
          </a:p>
        </p:txBody>
      </p:sp>
      <p:sp>
        <p:nvSpPr>
          <p:cNvPr id="30" name="Пятиугольник 29"/>
          <p:cNvSpPr/>
          <p:nvPr/>
        </p:nvSpPr>
        <p:spPr bwMode="auto">
          <a:xfrm rot="5400000">
            <a:off x="6552220" y="1520788"/>
            <a:ext cx="864096" cy="2088232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012160" y="213285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Задачи</a:t>
            </a:r>
          </a:p>
        </p:txBody>
      </p:sp>
      <p:sp>
        <p:nvSpPr>
          <p:cNvPr id="33" name="Параллелограмм 32"/>
          <p:cNvSpPr/>
          <p:nvPr/>
        </p:nvSpPr>
        <p:spPr bwMode="auto">
          <a:xfrm>
            <a:off x="6660232" y="3212976"/>
            <a:ext cx="2304256" cy="2160240"/>
          </a:xfrm>
          <a:prstGeom prst="parallelogram">
            <a:avLst>
              <a:gd name="adj" fmla="val 17868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/>
              <a:t>Формирование базы потенциальных наставников </a:t>
            </a:r>
          </a:p>
        </p:txBody>
      </p:sp>
      <p:sp>
        <p:nvSpPr>
          <p:cNvPr id="34" name="Параллелограмм 33"/>
          <p:cNvSpPr/>
          <p:nvPr/>
        </p:nvSpPr>
        <p:spPr bwMode="auto">
          <a:xfrm>
            <a:off x="4572000" y="3212976"/>
            <a:ext cx="2376264" cy="2164437"/>
          </a:xfrm>
          <a:prstGeom prst="parallelogram">
            <a:avLst>
              <a:gd name="adj" fmla="val 17868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dirty="0"/>
              <a:t>Улучшение показателей обучающихся в образовательной, социокультурной, спортивной и других сферах</a:t>
            </a:r>
          </a:p>
        </p:txBody>
      </p:sp>
    </p:spTree>
    <p:extLst>
      <p:ext uri="{BB962C8B-B14F-4D97-AF65-F5344CB8AC3E}">
        <p14:creationId xmlns:p14="http://schemas.microsoft.com/office/powerpoint/2010/main" val="141543038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I:\Архив документов\Актуальность 1\Новые клиенты\2020-07-01-Техникум\ТЗ на дизайн\Новый дизайн\Гайд\Исходники\Презентация PPTX\2020-10-30-Презентация PPTX 03-2.jpg">
            <a:extLst>
              <a:ext uri="{FF2B5EF4-FFF2-40B4-BE49-F238E27FC236}">
                <a16:creationId xmlns:a16="http://schemas.microsoft.com/office/drawing/2014/main" id="{DF8E893D-E631-4854-9659-B90604F2B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0"/>
            <a:ext cx="9137650" cy="6845300"/>
          </a:xfrm>
          <a:prstGeom prst="rect">
            <a:avLst/>
          </a:prstGeom>
          <a:noFill/>
        </p:spPr>
      </p:pic>
      <p:pic>
        <p:nvPicPr>
          <p:cNvPr id="9" name="Picture 2" descr="I:\Архив документов\Актуальность 1\Новые клиенты\2020-07-01-Техникум\ТЗ на дизайн\Новый дизайн\Гайд\Исходники\Презентация PPTX\2020-10-30-Презентация PPTX 03.jpg"/>
          <p:cNvPicPr>
            <a:picLocks noChangeAspect="1" noChangeArrowheads="1"/>
          </p:cNvPicPr>
          <p:nvPr/>
        </p:nvPicPr>
        <p:blipFill>
          <a:blip r:embed="rId4" cstate="print"/>
          <a:srcRect t="8163" r="67165" b="85575"/>
          <a:stretch>
            <a:fillRect/>
          </a:stretch>
        </p:blipFill>
        <p:spPr bwMode="auto">
          <a:xfrm>
            <a:off x="2" y="164347"/>
            <a:ext cx="3396581" cy="428628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11560" y="170241"/>
            <a:ext cx="2825978" cy="43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1600" noProof="0" dirty="0">
                <a:solidFill>
                  <a:schemeClr val="bg1"/>
                </a:solidFill>
                <a:latin typeface="MADE Waffle Soft" pitchFamily="50" charset="-52"/>
              </a:rPr>
              <a:t>Проект «Наставничество»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DE Waffle Soft" pitchFamily="50" charset="-52"/>
              <a:ea typeface="+mj-ea"/>
              <a:cs typeface="+mj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059832" y="6237312"/>
            <a:ext cx="5832648" cy="0"/>
          </a:xfrm>
          <a:prstGeom prst="line">
            <a:avLst/>
          </a:prstGeom>
          <a:noFill/>
          <a:ln w="38100" cap="flat" cmpd="sng" algn="ctr">
            <a:solidFill>
              <a:srgbClr val="E41D2D"/>
            </a:solidFill>
            <a:prstDash val="solid"/>
          </a:ln>
          <a:effectLst/>
        </p:spPr>
      </p:cxnSp>
      <p:sp>
        <p:nvSpPr>
          <p:cNvPr id="13" name="Подзаголовок 2"/>
          <p:cNvSpPr txBox="1">
            <a:spLocks/>
          </p:cNvSpPr>
          <p:nvPr/>
        </p:nvSpPr>
        <p:spPr>
          <a:xfrm>
            <a:off x="2928022" y="6318147"/>
            <a:ext cx="6073105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200" dirty="0">
                <a:solidFill>
                  <a:srgbClr val="5D3E86"/>
                </a:solidFill>
                <a:latin typeface="Montserrat Alternates" pitchFamily="2" charset="-52"/>
              </a:rPr>
              <a:t>© ГБПОУ «Челябинский социально-профессиональный колледж «Сфера»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5D3E86"/>
              </a:solidFill>
              <a:effectLst/>
              <a:uLnTx/>
              <a:uFillTx/>
              <a:latin typeface="Montserrat Alternates" pitchFamily="2" charset="-52"/>
              <a:ea typeface="+mn-ea"/>
              <a:cs typeface="+mn-cs"/>
            </a:endParaRPr>
          </a:p>
        </p:txBody>
      </p:sp>
      <p:sp>
        <p:nvSpPr>
          <p:cNvPr id="15" name="Title 16"/>
          <p:cNvSpPr txBox="1">
            <a:spLocks/>
          </p:cNvSpPr>
          <p:nvPr/>
        </p:nvSpPr>
        <p:spPr>
          <a:xfrm>
            <a:off x="374412" y="692696"/>
            <a:ext cx="8368363" cy="49538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boto"/>
              </a:defRPr>
            </a:lvl9pPr>
          </a:lstStyle>
          <a:p>
            <a:r>
              <a:rPr lang="ru-RU" sz="1600" dirty="0"/>
              <a:t>Методология (целевая модель)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</a:t>
            </a:r>
            <a:endParaRPr lang="en-US" sz="1600" dirty="0"/>
          </a:p>
        </p:txBody>
      </p:sp>
      <p:sp>
        <p:nvSpPr>
          <p:cNvPr id="17" name="Rectangle 3"/>
          <p:cNvSpPr/>
          <p:nvPr/>
        </p:nvSpPr>
        <p:spPr>
          <a:xfrm>
            <a:off x="3437538" y="2185131"/>
            <a:ext cx="227399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универсальная технология передачи опыта, знаний, формирования навыков, компетенций, </a:t>
            </a:r>
            <a:r>
              <a:rPr lang="ru-RU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метакомпетенций</a:t>
            </a: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и ценностей через неформальное </a:t>
            </a:r>
            <a:r>
              <a:rPr lang="ru-RU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взаимообогащающее</a:t>
            </a: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общение, основанное на доверии и партнерстве.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6156176" y="2185131"/>
            <a:ext cx="23762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способ реализации целевой модели через организацию работы наставнической пары или группы, участники которой находятся в заданной обстоятельствами ролевой ситуации, определяемой основной деятельностью и позицией участников.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2" name="Rectangle 7"/>
          <p:cNvSpPr/>
          <p:nvPr/>
        </p:nvSpPr>
        <p:spPr>
          <a:xfrm>
            <a:off x="3491880" y="1844824"/>
            <a:ext cx="2472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+mj-lt"/>
              </a:rPr>
              <a:t>Наставничество 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3" name="Rectangle 8"/>
          <p:cNvSpPr/>
          <p:nvPr/>
        </p:nvSpPr>
        <p:spPr>
          <a:xfrm>
            <a:off x="5796136" y="1844824"/>
            <a:ext cx="3024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+mj-lt"/>
              </a:rPr>
              <a:t>Форма наставничества  </a:t>
            </a:r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146" name="AutoShape 2" descr="https://189131.selcdn.ru/leonardo/uploadsForSiteId/201193/texteditor/26637c0b-dbe3-4b9a-bbd6-ed753e100de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Пользователь\Downloads\26637c0b-dbe3-4b9a-bbd6-ed753e100dee.jpg"/>
          <p:cNvPicPr>
            <a:picLocks noChangeAspect="1" noChangeArrowheads="1"/>
          </p:cNvPicPr>
          <p:nvPr/>
        </p:nvPicPr>
        <p:blipFill>
          <a:blip r:embed="rId5" cstate="print"/>
          <a:srcRect l="25413" r="25303"/>
          <a:stretch>
            <a:fillRect/>
          </a:stretch>
        </p:blipFill>
        <p:spPr bwMode="auto">
          <a:xfrm>
            <a:off x="539552" y="1700808"/>
            <a:ext cx="2592288" cy="4199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684448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I:\Архив документов\Актуальность 1\Новые клиенты\2020-07-01-Техникум\ТЗ на дизайн\Новый дизайн\Гайд\Исходники\Презентация PPTX\2020-10-30-Презентация PPTX 03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-17367"/>
            <a:ext cx="9137650" cy="6845300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76287" y="1124744"/>
            <a:ext cx="8367713" cy="660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5D3E86"/>
                </a:solidFill>
              </a:rPr>
              <a:t>Формы наставничества</a:t>
            </a:r>
            <a:endParaRPr lang="en-US" dirty="0">
              <a:solidFill>
                <a:srgbClr val="5D3E86"/>
              </a:solidFill>
            </a:endParaRPr>
          </a:p>
        </p:txBody>
      </p:sp>
      <p:sp>
        <p:nvSpPr>
          <p:cNvPr id="8197" name="Parallelogram 11"/>
          <p:cNvSpPr>
            <a:spLocks noChangeArrowheads="1"/>
          </p:cNvSpPr>
          <p:nvPr/>
        </p:nvSpPr>
        <p:spPr bwMode="auto">
          <a:xfrm>
            <a:off x="1979712" y="2348880"/>
            <a:ext cx="5410200" cy="677333"/>
          </a:xfrm>
          <a:prstGeom prst="parallelogram">
            <a:avLst>
              <a:gd name="adj" fmla="val 7381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6" name="Parallelogram 15"/>
          <p:cNvSpPr/>
          <p:nvPr/>
        </p:nvSpPr>
        <p:spPr bwMode="auto">
          <a:xfrm>
            <a:off x="2051720" y="4653136"/>
            <a:ext cx="4876800" cy="675216"/>
          </a:xfrm>
          <a:prstGeom prst="parallelogram">
            <a:avLst>
              <a:gd name="adj" fmla="val 73887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8201" name="Parallelogram 16"/>
          <p:cNvSpPr>
            <a:spLocks noChangeArrowheads="1"/>
          </p:cNvSpPr>
          <p:nvPr/>
        </p:nvSpPr>
        <p:spPr bwMode="auto">
          <a:xfrm>
            <a:off x="2051720" y="3501008"/>
            <a:ext cx="5105400" cy="677333"/>
          </a:xfrm>
          <a:prstGeom prst="parallelogram">
            <a:avLst>
              <a:gd name="adj" fmla="val 7384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8202" name="Footer Text"/>
          <p:cNvSpPr txBox="1">
            <a:spLocks noChangeArrowheads="1"/>
          </p:cNvSpPr>
          <p:nvPr/>
        </p:nvSpPr>
        <p:spPr bwMode="auto">
          <a:xfrm>
            <a:off x="2051720" y="2492896"/>
            <a:ext cx="5076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«Студент-студент»</a:t>
            </a:r>
            <a:endParaRPr lang="en-US" sz="12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203" name="Footer Text"/>
          <p:cNvSpPr txBox="1">
            <a:spLocks noChangeArrowheads="1"/>
          </p:cNvSpPr>
          <p:nvPr/>
        </p:nvSpPr>
        <p:spPr bwMode="auto">
          <a:xfrm>
            <a:off x="2915816" y="3645024"/>
            <a:ext cx="4362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«Педагог - студент»</a:t>
            </a:r>
            <a:endParaRPr lang="en-US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206" name="Footer Text"/>
          <p:cNvSpPr txBox="1">
            <a:spLocks noChangeArrowheads="1"/>
          </p:cNvSpPr>
          <p:nvPr/>
        </p:nvSpPr>
        <p:spPr bwMode="auto">
          <a:xfrm>
            <a:off x="2483768" y="4797152"/>
            <a:ext cx="4100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«Работодатель - студент»</a:t>
            </a:r>
            <a:endParaRPr lang="en-US" sz="12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41075" y="196331"/>
            <a:ext cx="3565980" cy="43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ADE Waffle Soft" pitchFamily="50" charset="-52"/>
              <a:ea typeface="+mj-ea"/>
              <a:cs typeface="+mj-cs"/>
            </a:endParaRPr>
          </a:p>
        </p:txBody>
      </p:sp>
      <p:pic>
        <p:nvPicPr>
          <p:cNvPr id="19" name="Picture 2" descr="I:\Архив документов\Актуальность 1\Новые клиенты\2020-07-01-Техникум\ТЗ на дизайн\Новый дизайн\Гайд\Исходники\Презентация PPTX\2020-10-30-Презентация PPTX 03.jpg"/>
          <p:cNvPicPr>
            <a:picLocks noChangeAspect="1" noChangeArrowheads="1"/>
          </p:cNvPicPr>
          <p:nvPr/>
        </p:nvPicPr>
        <p:blipFill>
          <a:blip r:embed="rId3" cstate="print"/>
          <a:srcRect t="8163" r="67165" b="85575"/>
          <a:stretch>
            <a:fillRect/>
          </a:stretch>
        </p:blipFill>
        <p:spPr bwMode="auto">
          <a:xfrm>
            <a:off x="4" y="201095"/>
            <a:ext cx="3396581" cy="428628"/>
          </a:xfrm>
          <a:prstGeom prst="rect">
            <a:avLst/>
          </a:prstGeom>
          <a:noFill/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611560" y="191569"/>
            <a:ext cx="2664296" cy="43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>
              <a:spcBef>
                <a:spcPct val="0"/>
              </a:spcBef>
            </a:pPr>
            <a:r>
              <a:rPr lang="ru-RU" sz="1600" dirty="0">
                <a:solidFill>
                  <a:schemeClr val="bg1"/>
                </a:solidFill>
                <a:latin typeface="MADE Waffle Soft" pitchFamily="50" charset="-52"/>
              </a:rPr>
              <a:t>Проект «Наставничество»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DE Waffle Soft" pitchFamily="50" charset="-52"/>
              <a:ea typeface="+mj-ea"/>
              <a:cs typeface="+mj-cs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406109" y="6286522"/>
            <a:ext cx="6400800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200" dirty="0">
                <a:solidFill>
                  <a:srgbClr val="5D3E86"/>
                </a:solidFill>
                <a:latin typeface="Montserrat Alternates" pitchFamily="2" charset="-52"/>
              </a:rPr>
              <a:t>© ГБПОУ «Челябинский социально-профессиональный колледж «Сфера»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5D3E86"/>
              </a:solidFill>
              <a:effectLst/>
              <a:uLnTx/>
              <a:uFillTx/>
              <a:latin typeface="Montserrat Alternates" pitchFamily="2" charset="-52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6" y="6165306"/>
            <a:ext cx="8761413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mentor-icon-2895941_960_720.png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/>
          <a:srcRect l="1519" r="1519"/>
          <a:stretch>
            <a:fillRect/>
          </a:stretch>
        </p:blipFill>
        <p:spPr>
          <a:xfrm>
            <a:off x="251520" y="2780928"/>
            <a:ext cx="1839148" cy="169126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1543038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I:\Архив документов\Актуальность 1\Новые клиенты\2020-07-01-Техникум\ТЗ на дизайн\Новый дизайн\Гайд\Исходники\Презентация PPTX\2020-10-30-Презентация PPTX 03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12700"/>
            <a:ext cx="9137650" cy="6845300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76287" y="1124744"/>
            <a:ext cx="8367713" cy="660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5D3E86"/>
                </a:solidFill>
              </a:rPr>
              <a:t>Внедрение форм наставничества в ГБПОУ ЧСПК «Сфера»</a:t>
            </a:r>
            <a:endParaRPr lang="en-US" dirty="0">
              <a:solidFill>
                <a:srgbClr val="5D3E86"/>
              </a:solidFill>
            </a:endParaRPr>
          </a:p>
        </p:txBody>
      </p:sp>
      <p:sp>
        <p:nvSpPr>
          <p:cNvPr id="8197" name="Parallelogram 11"/>
          <p:cNvSpPr>
            <a:spLocks noChangeArrowheads="1"/>
          </p:cNvSpPr>
          <p:nvPr/>
        </p:nvSpPr>
        <p:spPr bwMode="auto">
          <a:xfrm>
            <a:off x="3347864" y="4509120"/>
            <a:ext cx="5184576" cy="216024"/>
          </a:xfrm>
          <a:prstGeom prst="parallelogram">
            <a:avLst>
              <a:gd name="adj" fmla="val 7381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6" name="Parallelogram 15"/>
          <p:cNvSpPr/>
          <p:nvPr/>
        </p:nvSpPr>
        <p:spPr bwMode="auto">
          <a:xfrm>
            <a:off x="4716016" y="4221088"/>
            <a:ext cx="3888432" cy="207916"/>
          </a:xfrm>
          <a:prstGeom prst="parallelogram">
            <a:avLst>
              <a:gd name="adj" fmla="val 73887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8201" name="Parallelogram 16"/>
          <p:cNvSpPr>
            <a:spLocks noChangeArrowheads="1"/>
          </p:cNvSpPr>
          <p:nvPr/>
        </p:nvSpPr>
        <p:spPr bwMode="auto">
          <a:xfrm>
            <a:off x="1043608" y="4797152"/>
            <a:ext cx="7488832" cy="245285"/>
          </a:xfrm>
          <a:prstGeom prst="parallelogram">
            <a:avLst>
              <a:gd name="adj" fmla="val 7384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262626"/>
              </a:solidFill>
              <a:cs typeface="Arial" pitchFamily="34" charset="0"/>
            </a:endParaRPr>
          </a:p>
        </p:txBody>
      </p:sp>
      <p:pic>
        <p:nvPicPr>
          <p:cNvPr id="19" name="Picture 2" descr="I:\Архив документов\Актуальность 1\Новые клиенты\2020-07-01-Техникум\ТЗ на дизайн\Новый дизайн\Гайд\Исходники\Презентация PPTX\2020-10-30-Презентация PPTX 03.jpg"/>
          <p:cNvPicPr>
            <a:picLocks noChangeAspect="1" noChangeArrowheads="1"/>
          </p:cNvPicPr>
          <p:nvPr/>
        </p:nvPicPr>
        <p:blipFill>
          <a:blip r:embed="rId3" cstate="print"/>
          <a:srcRect t="8163" r="67165" b="85575"/>
          <a:stretch>
            <a:fillRect/>
          </a:stretch>
        </p:blipFill>
        <p:spPr bwMode="auto">
          <a:xfrm>
            <a:off x="4" y="201095"/>
            <a:ext cx="3396581" cy="428628"/>
          </a:xfrm>
          <a:prstGeom prst="rect">
            <a:avLst/>
          </a:prstGeom>
          <a:noFill/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611560" y="191569"/>
            <a:ext cx="2736304" cy="43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1600" dirty="0">
                <a:solidFill>
                  <a:schemeClr val="bg1"/>
                </a:solidFill>
                <a:latin typeface="MADE Waffle Soft" pitchFamily="50" charset="-52"/>
              </a:rPr>
              <a:t>Проект «Наставничество»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DE Waffle Soft" pitchFamily="50" charset="-52"/>
              <a:ea typeface="+mj-ea"/>
              <a:cs typeface="+mj-cs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406109" y="6286522"/>
            <a:ext cx="6400800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200" dirty="0">
                <a:solidFill>
                  <a:srgbClr val="5D3E86"/>
                </a:solidFill>
                <a:latin typeface="Montserrat Alternates" pitchFamily="2" charset="-52"/>
              </a:rPr>
              <a:t>© ГБПОУ «Челябинский социально-профессиональный колледж «Сфера»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5D3E86"/>
              </a:solidFill>
              <a:effectLst/>
              <a:uLnTx/>
              <a:uFillTx/>
              <a:latin typeface="Montserrat Alternates" pitchFamily="2" charset="-52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6" y="6165306"/>
            <a:ext cx="8761413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>
            <a:off x="755576" y="5085184"/>
            <a:ext cx="78488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 bwMode="auto">
          <a:xfrm>
            <a:off x="539552" y="4941168"/>
            <a:ext cx="432048" cy="360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 bwMode="auto">
          <a:xfrm>
            <a:off x="2915816" y="4941168"/>
            <a:ext cx="432048" cy="360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 bwMode="auto">
          <a:xfrm>
            <a:off x="5796136" y="4941168"/>
            <a:ext cx="432048" cy="360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95536" y="5373216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курс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99792" y="5373216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2(3) курс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8104" y="5373216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3(4) курс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5576" y="2132856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«студент-студент»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5576" y="2420888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«педагог-студент»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5576" y="2708920"/>
            <a:ext cx="276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«работодатель-студент»</a:t>
            </a:r>
          </a:p>
        </p:txBody>
      </p:sp>
      <p:sp>
        <p:nvSpPr>
          <p:cNvPr id="33" name="Parallelogram 11"/>
          <p:cNvSpPr>
            <a:spLocks noChangeArrowheads="1"/>
          </p:cNvSpPr>
          <p:nvPr/>
        </p:nvSpPr>
        <p:spPr bwMode="auto">
          <a:xfrm>
            <a:off x="323528" y="2204864"/>
            <a:ext cx="423664" cy="152400"/>
          </a:xfrm>
          <a:prstGeom prst="parallelogram">
            <a:avLst>
              <a:gd name="adj" fmla="val 7381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4" name="Parallelogram 11"/>
          <p:cNvSpPr>
            <a:spLocks noChangeArrowheads="1"/>
          </p:cNvSpPr>
          <p:nvPr/>
        </p:nvSpPr>
        <p:spPr bwMode="auto">
          <a:xfrm>
            <a:off x="323528" y="2492896"/>
            <a:ext cx="423664" cy="152400"/>
          </a:xfrm>
          <a:prstGeom prst="parallelogram">
            <a:avLst>
              <a:gd name="adj" fmla="val 73810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5" name="Parallelogram 11"/>
          <p:cNvSpPr>
            <a:spLocks noChangeArrowheads="1"/>
          </p:cNvSpPr>
          <p:nvPr/>
        </p:nvSpPr>
        <p:spPr bwMode="auto">
          <a:xfrm>
            <a:off x="323528" y="2780928"/>
            <a:ext cx="423664" cy="152400"/>
          </a:xfrm>
          <a:prstGeom prst="parallelogram">
            <a:avLst>
              <a:gd name="adj" fmla="val 73810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8" name="Выноска со стрелкой вниз 37"/>
          <p:cNvSpPr/>
          <p:nvPr/>
        </p:nvSpPr>
        <p:spPr bwMode="auto">
          <a:xfrm>
            <a:off x="2030717" y="4002356"/>
            <a:ext cx="1575792" cy="660083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dirty="0"/>
              <a:t>Школа наставничества</a:t>
            </a:r>
          </a:p>
        </p:txBody>
      </p:sp>
      <p:sp>
        <p:nvSpPr>
          <p:cNvPr id="36" name="Выноска со стрелкой вниз 35"/>
          <p:cNvSpPr/>
          <p:nvPr/>
        </p:nvSpPr>
        <p:spPr bwMode="auto">
          <a:xfrm>
            <a:off x="395536" y="3789040"/>
            <a:ext cx="1656184" cy="990124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dirty="0"/>
              <a:t>Основы профессиональной идентичности</a:t>
            </a:r>
          </a:p>
        </p:txBody>
      </p:sp>
      <p:sp>
        <p:nvSpPr>
          <p:cNvPr id="37" name="Выноска со стрелкой вниз 41">
            <a:extLst>
              <a:ext uri="{FF2B5EF4-FFF2-40B4-BE49-F238E27FC236}">
                <a16:creationId xmlns:a16="http://schemas.microsoft.com/office/drawing/2014/main" id="{0F6463C8-774E-49EA-9868-8FA6C59C7374}"/>
              </a:ext>
            </a:extLst>
          </p:cNvPr>
          <p:cNvSpPr/>
          <p:nvPr/>
        </p:nvSpPr>
        <p:spPr bwMode="auto">
          <a:xfrm>
            <a:off x="5112060" y="2269128"/>
            <a:ext cx="1656184" cy="2015859"/>
          </a:xfrm>
          <a:prstGeom prst="downArrowCallout">
            <a:avLst>
              <a:gd name="adj1" fmla="val 8530"/>
              <a:gd name="adj2" fmla="val 13665"/>
              <a:gd name="adj3" fmla="val 25000"/>
              <a:gd name="adj4" fmla="val 24502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/>
              <a:t>Производственная практика</a:t>
            </a:r>
          </a:p>
        </p:txBody>
      </p:sp>
      <p:sp>
        <p:nvSpPr>
          <p:cNvPr id="40" name="Выноска со стрелкой вниз 39"/>
          <p:cNvSpPr/>
          <p:nvPr/>
        </p:nvSpPr>
        <p:spPr bwMode="auto">
          <a:xfrm>
            <a:off x="3665283" y="3429001"/>
            <a:ext cx="1656184" cy="1344530"/>
          </a:xfrm>
          <a:prstGeom prst="downArrowCallout">
            <a:avLst>
              <a:gd name="adj1" fmla="val 14459"/>
              <a:gd name="adj2" fmla="val 15583"/>
              <a:gd name="adj3" fmla="val 25000"/>
              <a:gd name="adj4" fmla="val 36727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/>
              <a:t>Основы проектной деятельности</a:t>
            </a:r>
          </a:p>
        </p:txBody>
      </p:sp>
      <p:sp>
        <p:nvSpPr>
          <p:cNvPr id="42" name="Выноска со стрелкой вниз 41"/>
          <p:cNvSpPr/>
          <p:nvPr/>
        </p:nvSpPr>
        <p:spPr bwMode="auto">
          <a:xfrm>
            <a:off x="6516216" y="3140967"/>
            <a:ext cx="1656184" cy="1613437"/>
          </a:xfrm>
          <a:prstGeom prst="downArrowCallout">
            <a:avLst>
              <a:gd name="adj1" fmla="val 8530"/>
              <a:gd name="adj2" fmla="val 14537"/>
              <a:gd name="adj3" fmla="val 25000"/>
              <a:gd name="adj4" fmla="val 45795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/>
              <a:t>Выпускник в современных реалиях</a:t>
            </a:r>
          </a:p>
        </p:txBody>
      </p:sp>
    </p:spTree>
    <p:extLst>
      <p:ext uri="{BB962C8B-B14F-4D97-AF65-F5344CB8AC3E}">
        <p14:creationId xmlns:p14="http://schemas.microsoft.com/office/powerpoint/2010/main" val="141543038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I:\Архив документов\Актуальность 1\Новые клиенты\2020-07-01-Техникум\ТЗ на дизайн\Новый дизайн\Гайд\Исходники\Презентация PPTX\2020-10-30-Презентация PPTX 03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3" y="0"/>
            <a:ext cx="9137650" cy="6845300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76287" y="1124744"/>
            <a:ext cx="8367713" cy="660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5D3E86"/>
                </a:solidFill>
              </a:rPr>
              <a:t>Школа наставничества</a:t>
            </a:r>
            <a:endParaRPr lang="en-US" dirty="0">
              <a:solidFill>
                <a:srgbClr val="5D3E86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41075" y="196331"/>
            <a:ext cx="3565980" cy="43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ADE Waffle Soft" pitchFamily="50" charset="-52"/>
              <a:ea typeface="+mj-ea"/>
              <a:cs typeface="+mj-cs"/>
            </a:endParaRPr>
          </a:p>
        </p:txBody>
      </p:sp>
      <p:pic>
        <p:nvPicPr>
          <p:cNvPr id="19" name="Picture 2" descr="I:\Архив документов\Актуальность 1\Новые клиенты\2020-07-01-Техникум\ТЗ на дизайн\Новый дизайн\Гайд\Исходники\Презентация PPTX\2020-10-30-Презентация PPTX 03.jpg"/>
          <p:cNvPicPr>
            <a:picLocks noChangeAspect="1" noChangeArrowheads="1"/>
          </p:cNvPicPr>
          <p:nvPr/>
        </p:nvPicPr>
        <p:blipFill>
          <a:blip r:embed="rId3" cstate="print"/>
          <a:srcRect t="8163" r="67165" b="85575"/>
          <a:stretch>
            <a:fillRect/>
          </a:stretch>
        </p:blipFill>
        <p:spPr bwMode="auto">
          <a:xfrm>
            <a:off x="4" y="201095"/>
            <a:ext cx="3396581" cy="428628"/>
          </a:xfrm>
          <a:prstGeom prst="rect">
            <a:avLst/>
          </a:prstGeom>
          <a:noFill/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611560" y="191569"/>
            <a:ext cx="2592288" cy="43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>
              <a:spcBef>
                <a:spcPct val="0"/>
              </a:spcBef>
            </a:pPr>
            <a:r>
              <a:rPr lang="ru-RU" sz="1600" dirty="0">
                <a:solidFill>
                  <a:schemeClr val="bg1"/>
                </a:solidFill>
                <a:latin typeface="MADE Waffle Soft" pitchFamily="50" charset="-52"/>
              </a:rPr>
              <a:t>Проект «Наставничество»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DE Waffle Soft" pitchFamily="50" charset="-52"/>
              <a:ea typeface="+mj-ea"/>
              <a:cs typeface="+mj-cs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406109" y="6286522"/>
            <a:ext cx="6400800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200" dirty="0">
                <a:solidFill>
                  <a:srgbClr val="5D3E86"/>
                </a:solidFill>
                <a:latin typeface="Montserrat Alternates" pitchFamily="2" charset="-52"/>
              </a:rPr>
              <a:t>© ГБПОУ «Челябинский социально-профессиональный колледж «Сфера»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5D3E86"/>
              </a:solidFill>
              <a:effectLst/>
              <a:uLnTx/>
              <a:uFillTx/>
              <a:latin typeface="Montserrat Alternates" pitchFamily="2" charset="-52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6" y="6165306"/>
            <a:ext cx="8761413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Parallelogram 11"/>
          <p:cNvSpPr>
            <a:spLocks noChangeArrowheads="1"/>
          </p:cNvSpPr>
          <p:nvPr/>
        </p:nvSpPr>
        <p:spPr bwMode="auto">
          <a:xfrm>
            <a:off x="179512" y="1772816"/>
            <a:ext cx="5544616" cy="4032448"/>
          </a:xfrm>
          <a:prstGeom prst="parallelogram">
            <a:avLst>
              <a:gd name="adj" fmla="val 13584"/>
            </a:avLst>
          </a:prstGeom>
          <a:solidFill>
            <a:schemeClr val="bg2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/>
              <a:t>Основные мероприятия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/>
              <a:t>Постановка задач, целей, ожидаемых результатов при реализации проекта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>
                <a:solidFill>
                  <a:srgbClr val="262626"/>
                </a:solidFill>
                <a:cs typeface="Arial" pitchFamily="34" charset="0"/>
              </a:rPr>
              <a:t>Создание эмблемы Наставников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/>
              <a:t>Разработка методических рекомендаций</a:t>
            </a:r>
            <a:r>
              <a:rPr lang="ru-RU" dirty="0">
                <a:solidFill>
                  <a:srgbClr val="262626"/>
                </a:solidFill>
                <a:cs typeface="Arial" pitchFamily="34" charset="0"/>
              </a:rPr>
              <a:t> «Памятка первокурснику»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>
                <a:solidFill>
                  <a:srgbClr val="262626"/>
                </a:solidFill>
                <a:cs typeface="Arial" pitchFamily="34" charset="0"/>
              </a:rPr>
              <a:t>Методическая разработка адаптационной игры для 1 курса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>
              <a:solidFill>
                <a:srgbClr val="262626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026" name="AutoShape 2" descr="https://lh3.googleusercontent.com/hYfgNEOi4nBMFNaMw0hQrGtBasc_MLchB82zSgArg38MPA1ruVHS4pjmpzYblElMv3sxu8gq2tR6eUAbbGQzxDjXMOShqkBRqgmEBnD5Kaf4qRKmyc5oy4RoOWKcZarfIKyNmYhePd9QQrJTVjIyFpC8uHgbgc9MVZdtecT7Z9054uqmNU0qgtZ4XbDzHLCLxTb7ByJjGF4pGBDrw5ritPaZ3dBIjbSm02NbGlnRlKO8HLsAiitHo8hGs5aPYm2ieY8RSWD2oAF1gcFNs50epgBBuTJWFp1pc6CT_7mPGlfbhxmYYTPWR5XfcK8bh5YqYggLCEmpOJyeexLp-MWTgscF-6u-xBcTnEpvbcz43MJZoHDnCBQNoVgXOm78xuwaUXgAfSHDP6NM75YRxw5jYsvvZ7fEGEmsluLbfky8j3bTjXbsJ69HJci2IGUtJJzGuEG7SfyA0-dJzeU8pQ-5QWgpgqDMKsYhxkkhlxO6fNSRhK6gej878gwVYIz0S0TbpJcbk-oQCfIYYpTZp4OQfvK0xCh9_HKpc-6XdM7PZZz0gOedhzl-yr32xs_YFIF_kvh4td6FSa8AwP_iAeMpaDdqzROTVeEjCcqTycX3OxZWd7vU_uP8ZNhutfDjCsHBUHKg85ChkceUcUxX4IwcamtazQlXiSBUWV6kqKHBsPj4JpM3Qm0VzkEXSKUEYIWBTy6_jSkaSHiXQmCfwOi66RUUCQ=w838-h628-no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4" descr="https://lh3.googleusercontent.com/hYfgNEOi4nBMFNaMw0hQrGtBasc_MLchB82zSgArg38MPA1ruVHS4pjmpzYblElMv3sxu8gq2tR6eUAbbGQzxDjXMOShqkBRqgmEBnD5Kaf4qRKmyc5oy4RoOWKcZarfIKyNmYhePd9QQrJTVjIyFpC8uHgbgc9MVZdtecT7Z9054uqmNU0qgtZ4XbDzHLCLxTb7ByJjGF4pGBDrw5ritPaZ3dBIjbSm02NbGlnRlKO8HLsAiitHo8hGs5aPYm2ieY8RSWD2oAF1gcFNs50epgBBuTJWFp1pc6CT_7mPGlfbhxmYYTPWR5XfcK8bh5YqYggLCEmpOJyeexLp-MWTgscF-6u-xBcTnEpvbcz43MJZoHDnCBQNoVgXOm78xuwaUXgAfSHDP6NM75YRxw5jYsvvZ7fEGEmsluLbfky8j3bTjXbsJ69HJci2IGUtJJzGuEG7SfyA0-dJzeU8pQ-5QWgpgqDMKsYhxkkhlxO6fNSRhK6gej878gwVYIz0S0TbpJcbk-oQCfIYYpTZp4OQfvK0xCh9_HKpc-6XdM7PZZz0gOedhzl-yr32xs_YFIF_kvh4td6FSa8AwP_iAeMpaDdqzROTVeEjCcqTycX3OxZWd7vU_uP8ZNhutfDjCsHBUHKg85ChkceUcUxX4IwcamtazQlXiSBUWV6kqKHBsPj4JpM3Qm0VzkEXSKUEYIWBTy6_jSkaSHiXQmCfwOi66RUUCQ=w838-h628-no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lh3.googleusercontent.com/hYfgNEOi4nBMFNaMw0hQrGtBasc_MLchB82zSgArg38MPA1ruVHS4pjmpzYblElMv3sxu8gq2tR6eUAbbGQzxDjXMOShqkBRqgmEBnD5Kaf4qRKmyc5oy4RoOWKcZarfIKyNmYhePd9QQrJTVjIyFpC8uHgbgc9MVZdtecT7Z9054uqmNU0qgtZ4XbDzHLCLxTb7ByJjGF4pGBDrw5ritPaZ3dBIjbSm02NbGlnRlKO8HLsAiitHo8hGs5aPYm2ieY8RSWD2oAF1gcFNs50epgBBuTJWFp1pc6CT_7mPGlfbhxmYYTPWR5XfcK8bh5YqYggLCEmpOJyeexLp-MWTgscF-6u-xBcTnEpvbcz43MJZoHDnCBQNoVgXOm78xuwaUXgAfSHDP6NM75YRxw5jYsvvZ7fEGEmsluLbfky8j3bTjXbsJ69HJci2IGUtJJzGuEG7SfyA0-dJzeU8pQ-5QWgpgqDMKsYhxkkhlxO6fNSRhK6gej878gwVYIz0S0TbpJcbk-oQCfIYYpTZp4OQfvK0xCh9_HKpc-6XdM7PZZz0gOedhzl-yr32xs_YFIF_kvh4td6FSa8AwP_iAeMpaDdqzROTVeEjCcqTycX3OxZWd7vU_uP8ZNhutfDjCsHBUHKg85ChkceUcUxX4IwcamtazQlXiSBUWV6kqKHBsPj4JpM3Qm0VzkEXSKUEYIWBTy6_jSkaSHiXQmCfwOi66RUUCQ=w838-h628-no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png;base64,iVBORw0KGgoAAAANSUhEUgAABSYAAAJ0CAYAAAAPs/05AAAgAElEQVR4Xuy96Y9keXYddiJe7EvuWdXV23STs3rYs/VwyCEpUwtgAf4HDH+xZPuT/T9YhmQLok2alOTtiwEDFrUAhO0v/iQZtgGJoobkkJyN0zPTa3UtmZV77Pszzrn3vvciq7ora2Z61ASiemIyM+LFW37rveeee24Jm3+bFti0wF/YFvjN3/ibKW++VCrphRL/4lt6G3yL75VL5fwYpEjTlX2QJkjTCkqlRJ+naYrVaumf8zh7xfntp11PX+f5y0Bqd4Gy3UDhWnErJd1RiZ/bIWv3GNeJ75bLZZTKPDGy+ymXE5STBOlqhdVqlZ0nLa3iqnpP10DZr8eLlu1ZvTHs3u0oNoOagg/g763dnT2Y3a23xSpd+e9AkpTRaNbR7rRRrVUxny8wnc6wWqWoJFWkqxSLhbe1tYw3WqH92IBx7ejDtXvNh6e1n3eq2jlV+xeP0C3r/+I4Gxv6GlvHx0qpVEaSVFFGGctVivl8jul8rlNV6w1UqzW1d1Kpqg1Tv7b6vPAsqQ+CfNRFH7DPi+1eGJB2MzFw8vPBxomNDvtu2Z83v66PL54uXaGULvMhxeZNY/QX7pPvZyMuH4KLdIHlaumf2JjwEaxxZP9lN8SZ4yfibzaPUqx8DGXDyNoYwGK5wGo5tzmj8bPAUu/xurx3jnHOQY7Dpd5Pl3P0Li/w6NEDzCYjdNtttFt1NBs1NGs1TMcjjEYDDAeX6PdOsZgPgZTPUALnTTkp20+Ne7tf9nXF37d7K6HE+VSuolSqoJTEIOLT8DlW4H8+2TVJ4m+en+fgGF9pnlWRpmWsllw7+JUKkqSGZQok5So6nS202100mk1wDsf8qZRLSEpLLKYjXF6d4/zsFP1+X43dbDXRbDSRJHa89YqvRfkA0b1q9vu6F8PelyW1A+ftYrFQX/AGS2VvJ47pUqp+WC2X9lO/p1j5elCtVFGuVHRPScJ10tYVfsxzpgugktRRqVQxXywxmc3UJuVKDShVkJYSVGoNtFodlJOa7lVzqlpFOakApQSrUhmLxRLT2Ryz5VLPfeu5O3j+hRdw+85zaLfbagPeG++Ra4qNOx/nNrjyWRP9awuBzVR/T+PX/7Y2s/kW57WRwf7NV5RsPfEHZ9uo77k2c15VrI05fqsloJGUcHL/Pdx764eYXD1C/+wBKukY3WYFWM14NWi4lXltG2/cSGL2xdxhz+oOtQ2UtO6nHG8p94EaWq0t1BpN3L9/D1eXJ9jpNFCrllCvcPwneg7eI2+7XE5RLvvelfJcHAqpxoL2GX/etfmuixcGW+FPG42+TumY4j5hq1esYlq3fB8p7nNZCxcXtsJKqHlbWJHyHin+plUyux7Pny1X2RKbv1dYyrzv8xUvxsLaddYW0+Kx/nS+Jz753nwNt2HmTbB+L3a7uX3BccD9hG9rDurztQ1OY8D+cQ1KAK6hpTnSMl/8jPPUnqacVDFeALOki9b+i6i1Onjl5Zfxl1//Cl45PNDpz0ZDXE6GWFUTLJIKJssSjs8GePjgHKtVCfVGDSXMsddt4KWDbbyw3cV+pXbtrj6gdwr98YFtdINjPui7H9X7spFy0219SBT+4tDXqzAKOZxXmhNcCdWRSJfstQpmaQnfefM+vvvuPZyOpzjv97DCAqXFErPhEIvlBEi4vnFN4kph6y5tFPYr2h1UW3UcNMr41c++itc//fNocD9KV7ITzH5dad3PdvLM9uEYzBe2sIcK06dgm663LPc+PuNsucBkMtW+uOB6VIbsPq7J5RRoVGuolctYLbiX217D4967fw93Hz7EMqmg0moiqddQrtdQbbVR1T5X1VoYNjjX46ScYLFcyp7kGsW9ZzKZ6MY6rRYWyxXGoxmScgXlEp97jsVirmPbbe61ZdRrTTTrNSyXwGwBnJyf4arXA1ZtvPfeGc6vzpAmU5yenqDf62FvZxetekN/D4dD22tKYec2aelgiRS1Rh2VWg0p90OuoQk3ez5viu52Fy/eeQkHe7dRQh3LaRn9ixHuv/cApycn6F+do9c7w3Lcx2o8RGk2A29wvlhguVhm9or5LLZO00ab0z7igu72u9kSZSy4CRXs2j/9v36nsHt9VDNkc95NC2xa4KNqgc0E/qhadnPeTQv8DFrgv/mNv5Hmzsi6g0RDTY6XLLB1hyADMkEHLsmccwM3zMDjf+bM8W9zbgUYFleNshkF7l+Et5IBbQQWyuWKAS+PGeA52EAjNj4WcFAAUsPYlOFWBD5lfPLJzIENRzuAJUNNi867waZhdNtzGcDiN16EofLe4wOrPRywIfoin8nap0bAqNlApVLBcrnCfLaQU0XDic9EA9Wcp3W3dx3oC2DZnzDAx4JRHTdk95950rkxrTYudnUcs264ZQClzH27J97vdEqDuyxDm/daqdYEXhG0TKPTw2Fx41BtzBf7y41n9Z3/TsCGjoUAZjoN3tQxFqxv5dn4P3c6HUjkdwL0DvA2+o9fSAi6ey8HYJT3eYDJPjgciNFf4bSXAmAsgqThENs8yAamACF7Rf8vl3OBiZprAgJpSK9kYBNIWa4WAmw0d3RNA/0F/AmI5Pjw509XAiTPT08EtnY6LbSbdTkd89kY40EPvasLjIYDTCcjLJczVCtANUl1bgMlOd8MlGQfVMoJKgLUfFZkbWB/J3Swk6qBhQKBEoHtcvr9PTaWgVEOyHPeYKWxniIxAM4ByWqlhlq9iXZnC93uFpqNFpbLFLPFwu5Hc2SJfr+Hs9NH6F2cYrWYoF6rot6og0Agx4IBhCtrNzqeXGM0fiwIEViPgCfdT+GfBycMFrfnNICYbe9AjgdXBIw5mqk28vWAjiFfbE8GbTi+y5XE2lXAna0bDDpoOdAw4UkNdKw322i2OqhU61gRfCTwVjYwkteb0RGfs00Sa69uFwe3buHOc3ewu7+PeqOhuUKwc+mBEIGBHDMag37RLMgQS0I8s1rMx50BgAYeWhvK4VR/27qkl8Dx68CRzz+/ZqyVGuvlMhbpSo63wCUO4+WCuwkuTx7i6N23MO+foXd6D9V0im6rgtVygkqiWWLLs89zOZb+hlYkdZstZn5r/twEhjlGa2i1t9R2Dx7cx9XFI2x1GmjWCMCX5NSXS4nGHk/7GDCpZ/V41QcBk9maVAB4vXmKOyrB7Q8DJu1J7IvPAkxq7D4BtFzbB7IFPz9/fB5ffXzfzeBqC/5ki29hv8xOUozyFI/1HfMpoFqGLcZ6u2Yo5GBlZo88IzBJkDpdca0zYJIgPwEsBbO0LSWYzIBy5xDdWy9jWa7ic5/6JH799ddxq9OS5XAxGuJqOsKiUhYwSSDz4aMejo4vFHCp12pIykscbjfx8q1dPNdpY1dg2dP/Pantr3/rJsc8/Uo/3SPWgEnfPotXiFWCYJxh9/nYMZPAQg5ag9jISy4xCYazFH/6xnv487v3cDaeoj8ZY5kSmFxgPhphuZoKmFTQIy3J9rB9rKJ5nzZbaG118OJOC7/y2Vfx2isvoWJRBu1bWvXcnniS3Zvdp+Nb2djXYvj4E/oqaXtIulQAieuv7BoCY0ixwEpB3dJyhRrfL9GiDrs5xWgywXS5RK3ZQqVawWAxx9mgj+lqJVCSYPpgPNE6Wq/WsrWC++toPNbe0mq29Pt0MkWz2RIwSSBvPl+hXmtgPmcwfI75Yo5yUkKzWbf7W1UwGlnQazgcoFov4/bhIY6Ohvj2t9/CdDnFZN7H/QfvIymVcefWbdktRw8fyh4Me79aq6HRbJifUEoVuK7Uqgo+sl3KVQMnK7UEh7cO8MJzL2G7u4t0WcVksMTZ8YWAycuLCwz7DKieYTrqIZ2MkCwWKGtvt/0pXa58rc/tLdnRYYNHIFJBQrM/jHxg29gf/p+/ucE1frrLweZsmxb4mbbAZgL/TJt7c7FNC/x0W+Dv/O3/wDgFDiCaj0nGiDFBAgQpHmN3YM4qwTP97gwhYyOSaZAzqHI8xxknbhgE68rNMHe81p9PLEcBdAEwOXvHwUf6tAQgxIoKazcYntn9E3jJ4aeMdenGZABCRdZLdhfyqww4c1TS8UsHRc1lz8GnAALDAS2gsO76rTuX5RIqlQSVKgG4ACLN+c+cyvDA1y3f6IYMGMjZkAXkLBigGajpLnGGrF13DHIPMLO147vFn35e9b6DHOwjgSDO6qJTJ8fSgQt7fje4OWZKkMMg5pc3YWZAqr+dmcrvs7+Tikf3EwPMxdq7xlEKkMTB7hjLmYPrbJroPTouAn4L/4JDxLeMaRadaYBSDkP7lwLlCt5kAWfQ/BEgacwPAdRuIBuyQY+LxxiQFuCRnCMHlDKAhZxDAUsELRdY6ucS6XKJBZmqutcF5rMpsFpgtZhjNiU7sofJaCD25GwyRrVaESDLIV3lL6sFMSIDJDXf6Jgbw4KgMJ2ofBjbumCwlfetvicKmwPwDjTzHAmDCgHecw6VxeKYz8llIQ5XFoBNVmS300Wj0UKNTFuxGeye2Oa9fh/HJ0cZE4NtQjC/22miXjNGou7IGdsCJsluVDDE4EUbAwaA8Z/1gwFrWVBDw9+uqWMCTKabHMCqO0A8hkAp20lA5NLYkzHWxPwRUFKWE1arN9SuAp45VwjMpgTBqqhU6qiTZUwmDMFHsvW07pA1WRZjRW46+6RSQXdrG7duP4dbt26j090yNma5ZI4ex1GMRfUBZ2kOKBrj1MYcn4EOpUD7DMzLGcU+Y3Ng0tH7CDxpanC/IACrfcDGMdcBfTdjTgWoaaCosWVtnWJbzMn2nE4w5/gsrTAb9nBx9D4Wgwv0z+4jWY4FTGI1Nbak0IoMHbB1pQhMGl3Qj7H+5jXFmLwGTB4dPcDl+SN02zW06hVUymTqWhaAvqNliACnB9oCRNYHxtyMxTiD3grBvGK76rYijmBET4cdr61BGQAX5+a66kENH7v5NQuAoA9ku49nByZjGVT/ZlvBOtjsreoz7mcLTNq8ze9gnTFpAZEwBXyoPgbOFhmTBCZzxuTCGFzM/ggbpZRgPEvR3HsRO8+9IsbeF197DX/l9S+hTbAJwOV4hN5sjHlSwrycYDhPce/BOU5Oe2J/M2jCJer2XgevHO7gsNXElgIUT/93E9DxJsc8/Uo/vSOKgb8POmvBVHscmNS8sPmtoBynGPupVMajyyH+5Pvv4M2jE5yPpxgtZpYlMJ9jOZkImEzL5OTRdrW1hXaIsk8ITDaa2NrbxmeePxAw+creDsoOTMYaZmteNhOuBeULvRaAarz1GDgZ49QOmCymWk9qtfoaQ5RZF4v5ApUkQS2p5mGIDEgjeJdi6cHLyWqFs34fo9lUAB9b6OzyUvtyt9PJ7EEG8ybTqfaoOgNcS4KQdbRbDcxmC1xe9QXcWts4q3AxRa2aoFq1/Xc8XgqY5HHc4m/d2tGy+41vvIGTRyNUmwmOzx7g/OIE290t7HS3cHV5icvLS+0vtGn5j6BkrV637JKEweua9rFliRYQA3iGDzZadbzw/B0c7t9GNWmgtKqhfznFg7tHOLp3jEHvCuNhD4PeOSbDS5QXMwHLXFO1ZjkoKTuLgT9mMiyNARtBNAHfHuTmfIdAa5+PJeAb//tv3WRq/vQmzOZMmxbYtMBPtQU2E/in2pybk21a4GfbAn/rv/wP03DeDZgIp9zS+4zsF+nZDi3RmXVmlRhdctgMlDC2ojGkIpWCjqiM1Yw5aNCPpcslABkL4dqJpWnAB/9ngCJT6nKnLNhllqpdEmMsmCRiNPk54j546jCQaKwEmEUjicbTegp2OLSeBOdOu+d2hbuXsSstQTVgADNpg1Gov5yRFCm82U8BudYG9qLhFOxUi9rnYGvRwfSWcp84QD+/ck7lczQ4a3dv4QyULdjdQdgJ4NDpfHZEBmw6kyoDJzk8CKrkwCT7KphiArUd0KXBnyNbeWq2OY40IDk+fOwJbHQjMgMxzRl1XC8DkeIGC9jvNQYPZJTz5Y0tFpSBaPZwdFxE2BJ/JXhJObBbZH4IpHDw1UCqYLr56YpsHgcn6VgZ+zHGqHnWlmbI514qfclSgS3VSEy/YPVxbHkbEXTUi+w9ByjJclgtpw4TrjAZDTGbTVBLEiwXU/R6F5gw3Unp6gQxjZ2ZMA2ac5jp2QQAszkTbElj9wUbLusfH6tkU9DAJwDlEKOAHM3pEgFpJUIKmAtGINmAIBekVEaj0cbOzi6arUZOX2TKF79fTjCfzTAYDHB6doKrqysklRJq9ZqvO2Rq8v7M8bNlJeQY8lHM+SSQbOmp+tHuAS1n8YR8PNg4zdOCBXCqn5zN6sCbpWobi0drmL5H0NEYvBpXwqKNBUlwsFq1lG22OwMRdLQTyR3wd7L4+Ox0qIH5kk6VpR4TuCW7b+/gAPsHB9je2RWIyXaazZh+Z8xJAay8d8knVMzxW63knMX6aMxVA7fFEmKKvvosm+z5BlRkqWeW3rrJp3mptcoDND6nI3VcPyNoJaDBnMXZfIbpbIqJZCtWcsrbjSZ2t7ew221jcH6CN//8W+id3Mfk6gTLaQ/dZoKEaZslA9Kt9wsMzzVgUhETMStj7TFmayGVm4zJWhPHj45weX6MjgOTVc4NH8f2HTuXZC+418mzDXmPIu4Ve0YRqYjLBxr+QcBkIZqxBr7ZfuK87CywkXVSgCPXzIYck81B99iP1G6+T16jyK+dJVufr2VLWLtH+18HJvl3YR21i0XawXVa2ROyINYfJAsSPSGV29ZfazfbZ4MZbfZHvhxfT+W2e1Z6PwEvpnKWF0j50kSwYAPnN+fvdFFC5+BlbN/6BNKkgte/8Av41dc+jzqAWZriajLCcDnHrJRiijJ60yXeu3eCi4uRBRyqFTTJNNtt4+UDApMNdJ6cW3GtF5+UJfLYIU9tw8e/8dG9cxNQsnj1TOngGvwXLGIDJhn4sODTm+8d4Y///C3cuxrgajLDhKAkA3SzGeaTCdJ0bqCmS8dwHeaeJPCN+1Ojja29Lr748y/h6595BfuNOsqrpWV+uK0rO3gNNr4eiiyugYHerw9t+0a+JnKf5FrN9b+eVLRnBo45J7gqtmNdbEm+T2jV1jaT/lgoBRqYrVZ6nV1cYTSdorvV1Xo/ms603jecKc/rkY3P/Z1rGSVCptO5BVnF1KckzErfmTNLZ7FEo0HQknssD2GWRoLBcCFwkus0meS3DncFaH7n229jMFhhMh/j4en72n8P9/YEDB4fH2O5WMjGiMBBq21SRQymco9jVgD3cD6nGPNkS1bLOLy1j5dfehmdVheltAosKzh5eIn3372Ps+NzjHpXGA0uMR71MBv3gcUc4p1S2sbT32XNKSCZ6DnJDLUAK4N3ZTE2Y8+i1WCCAXnA+Q//j00q90e3QmzOvGmBj74FNsDkR9/GmytsWuAja4G/83f/s1QMHgdGQn/RcMQA2XKALdKJ7XOyKsgZWMrIqNfrMu5MY9I2/8AjeX7+Sxz8FMDDVEe69XICc1CUgEgGkLruTyoxMjPlgtUZAKNcEwECxiqR2+EXpqsoIIpgqT8jAQBLD7YIa6aXqS+6EyVH1FhjWepzgH3y8Ay8ouNN47eYilegl2VagfHeOruBz56zjYy15OCkp75mOlkmNJaBqDn8Yiy0YEvaLebgX/xdBCSN6OMOJY16Zze5LZ3/KGiDql39KxmbhMYcQTRP0+dZxaAlIOQsQ/0dAFfcm1/bnoiaQHYOu3Ck9TvkIOaugS75M+Zpz2tp6dELwWoMQpWfs+gu566GAaiRar6+obkkgdhD9kmMhxxo5xiwC1uKq2kMSs8utPzcMdffkQobeqMCFucFgMWOIWiUpd4uTTuSQQCOYZtffDHNe4rFfIzJZIjRaCi2JE1tslgJGjMFVVw7tbGBd+xvpnfTSC+TPUaNSGdLZun0WYDCGMMxPwU8FtkHTNWXxqg9rx3H81VQQkXMSF613dpCvdFCtVIXc5CsETkQ5RSJNAZXmE4nuLy8wvnZCQbDgd5jalu9XlMKG1PMyC42ZjGdT6lzQunwGfrpU5POj+vJSnfK03qlV6Zx5jNojY2cz5sYbwTRgrnJMUBnjhqfthSZxmpSovajAed8kV0SLwIb1ItsdzpoUA+sWs/AR6JrTNM2liP70xYWOpOtdgcHh7dxsH+ILQG4bY1BptQxHTDWCt4PAwRkZDIAIAYwgWaBn2SrGhCoxEiNKT6Pr3lMKSTrU6x3u/Za4CImSUzNAsYU65iAR473AhiVpX0zXd/3lul8hvFkJAYPnWayYulE89XUeKhpLSG4MB8P0L84xfnD9zEfnmN0eYz56BJbTTJ5F9LrIygdAQljBqrlfH+IBHxPEed6wEOCMXlNY/LR8TEuLo7RbVXRrFdQo8ak1n2y6YIZzDbXSoFyaun4Cmb4GIwV1daIZwUmA8p7HJyMU9mozcduvo/kjPEik9CAyWts8oIVsQ5MPtm8yNbIAGeL3y/gMfnHRZBSN1AAB+1+nvXfGqa5Btj6drGmYV0EJv3qeogPAia5DHDssx8X1BHwlE6ylM3OoAbdbJWgvf8iWnt30Oxs4Wtf/iK+8smfM2ASKa7GI4xXS8xKwCQt4XQ4wbt3j9Hrz5RCW0vKGlu3dlp4cXcLB9S/feyuPqAPntD214/8uDAmPwiULIKPjz9lvsiY5Vb8O2w5s9+msxTf/sE7+LMfvYWzyQyD+RKTxUx77WI8wXI2Q7lM4I4/TYohNHmVBVCuotpuo7vTwVc/+3P45U+/ghaDYQqX5dkRtMkCILRV8dpCuPYQ+ZguHhXAZACcU+3fS6171EGezedot9qoVakvabYxP4sVIGBJm0WmlcmfVPAeTKYKWhFUDFI02frUUJyvVpgvl5jMF5L6ULo2U50JyprYrmxOpnzzbzIxEzJ6aw3fI+bSW60y8JfUcH45wdlZTzqV+/vbuHW4hx/+6D288cZ7mM3LuOxd4vySQZ0m9nZ2MOwPcH5xbsFmt8u5D1HnmAYJg/j0FWRv8G8PbvLgZquOl156Ac/fuYMyqiinFcynwMP3H+Hh3SP0L3voX17otZwNsZpPMJ+OzBYSM5J2EoFsBl1t/dZ7DHwxIEhdZgb+XBeae+eKe4OC6HnS07/5vb//7AvVsy5sm+M3LbBpgY+sBTYT+CNr2s2JNy3w0bfA//aP/2FUtzDxbxpoSrVcSAg7mDYqbDKdYsbiDEYxU/pFijnmyymm05FYTpUqNc/qxv6RjprpygVjkU49X/xHlgxfYnC5pp0xpnKATownGTkW+c1Yna6DJ2hCrBwzQEzjzBgUAS4EyBkOs8ATZ29aap2zJLPVzEGLLA3RneDME84d+GDyZbZrcUX01NE849DS3zPwMYqNuNC6zuqApxrINfEy3bYnrLYEf+RAh/PlgLLDM07kyh2zACqDiUIQSynDBRbZdbvb8VhnDTlA5+Ci3VtB39J1N8NZMtZdFIcwxzUHE9lABCYLxWcytpq7KK41GYwuu3qeShxAWiRfFdx3HSmWowCzwj166qXGp4NJ+feLmmiuVehsMKXeikFXTMkW9L2GS8uZ8bEiw1jAGJvZAgAChyItWL8751Cndf1RZ0lqvizmWCznWMxn9lrMDRyTxuQEk9EVZjNqSRkISWaDCtWUSqjV6JBxTodWJdPnXetVfcHxw1Rt1/UsApSa4/y+MwK9CJSlthrjaJmWBUxqPHnTEfQnE42syEa9hXqjKSCSzEADLa1Yy3g8wnBwhX7/Av0Bn8EcyqYDVtS2ZHuoSAzBVPWbgU3GejVgUkzBCA5k3mEu/ZBRW3WDfkCGeBRAeqNA+kzgtayok4a4U/R433OuX9KurKKacK2rixVKgDFYwgRmST0hY4pAbEJAUowNY5NGujUdw1Kliq2dHRweHmJXIGTLmZXBeLQ0cRVLcPa3pdd71TA6m57KzbEpTVdvI6bKa1Ro3Ma481RuApOEjwuFHjRQvfCSOWt5O1r6ts3A7H0GZrRGm3ZasIG5X8zmU4wmI0y1L1TQalILsy39S44fyg9MRmNpno5GE8ymc6VVllasNjLGctJHOuuLNTkfX4oxWU7nqKi4BZmTzqjP8Dybi5rrNuGM1aoiOdYGTKtnSif7rt3aVvGbk0ePBEx2mlU0GwlqdMrNvbX+skRH1yI2YNK0QuOzAiQR185J176c5gIR11liBa7pdd6Yf9cAmwycLIJVDmZftxQCmPxQTCUEGQq3r3lUAB2jr6+fP0vzLjj0seesH1uQYBFD8dlsmmulebIvBwgbP/OAnus+F/beDwUmCUlpQWPhDa4tlsodgUetb6U6Oix809nH/uEtfP0XX8dn7txGDcA0XaE/nWCSLjEvlTBaAQ8vB3j3/WMMR3Mxv2pJCTvtOp7baePOdlup3PzuTZynm4CONznm2Vr92Y7+MJbkh4OSGl3OmL++hRZsMGern14O8Mff/SHeuHsfvfkSY7IQmY1ABvZ4pHRuBq/mS/70uUvGJPcwMuaqdek07u5t4Vc+/yl8+ZXnWQ5HoCR3k8iIMK3JYOFH8Ty/1+vGUR7yeqzRzDKy55oQYeM6XUlw7/59rVEvvfiSApCL6QzVahXVCiU8Aoj0oFsWai9jsphjOJ5irsAXdSltX5QdQ0t8sRSzslypGsOSyx+LvxG0JKteRbtSBfuoMamMIpG/S5gtDNBs1MuoVlL9PhovNIbHYyv8RrYkNZ//6I+/i3vvPwJ3j0enx5jOBtKdpL7zyckxxuOx9gECoLzPWq2KTrfrxcoMmLT+4VwzoW/uTdvbXbzy8iews7OD5TzFal7GeDDHg7sPcXp0hlF/gN75GYZXl1gtxiitZsoGIeNUO2+2DwSY7PamBylFRuB+qD3SitXR8hQ4WQi6feP3/sFNpuazTZLN0ZsW2LTAz6wFNhP4Z9bUmwttWuCn3wL/9Pf+VxW/sWijgYiR2p2nFufFJKLCrVIlEgITBC8Xcjz5j0YJAYessqHYQGR6eUqk9Ls8XZ34MsQAACAASURBVEXpJNTGM2AqY3E4u4XnW8zNgCAoyVQM07QMfThq2BCEMSMy0i6z7DvhCaGbZ2w+PpPp0PmzOpiTtyzZcc70DNchs65D89AsTgMSk0zbLE/OMSM2HPsAJsMnM8c5AL48hVsabYHuZABjwdrKz5o5rAFMChy7rifpIGd2rTDAjJdVSK+OO7vuNeZOqnosO3+BFeSgBkGJDIiWHpFQa/3LUoKDpZkhnQakWUqzHZuDtnGNXO/Pj8ieneeP9O5wG/InCMfG9FJtzJjVX+yHSOl5zC3ygzLGUsZwtHFmFX4dLlBWdlRkXgcfVTDFS/tyjIqZ7FF8nYOgsLQljYmn4/0mHU4RsEkm5GQyxmRMduRIYvXUmUxXc8JnYhJKO5L6TUob5nwhkG+9L4aZO1uqhS1j3ZiNSnFzAJgAnAH35tgZW9XZY54eZ01jgPNyZeCkirBUq2iwuECrZWAcz+9ANNkdnHtkzF1cXOD8/FwMz1U6B7OaWSCC6XZxX9QezTvNHCoDJxmgMOdCbD06YAS3PQ2PAyKuGXNagYcMTAtw0uMxzhN0XDVj91oqOosnqMyKVb9m0RmyUMjKKJdRrTaQlKmHWVe6NavP8yeZOYzapCpuYEVrqGVFMHK+MrC31WoLjNw/PMTO/j7abVbdLouZQlDPAFGrrhJ9ozQ0puEpvdELtPDBeE4xlaNAlHLzjTVUiUI7BbYkGbcO0grcu86UtImoKaG0dO0LNtajcI5jkJnGAsfueDJW+j0BZrJct7a6aLVbqNaseNlsNsVwMMBgNFBlWqb7mZSDVVLVGs/UQ7J90znmwx4W40v0Tu9jOjhHp0EmE7XY/Dt0wh20sOXJGZPZ6urAZBTCepLGZK2Jk9MTXJwfo9VMBE5WvQhGwjlAWQKOnZKnvyu53pjGnCPWJlE8LVbaWLuK6+lNgEkfsQIH8+9GDE09oLdzkDJjuWYAoa97OiyrDPQBhoPtOE8CL9cYsD82Y9LvNdbSnwSYDITn2s1G4DRSuQVJuNx0XpNu3U2Jgj12W6aRLc1S6RpyXeOaaHNgviqhVO1g6+AllOtdvPTyy/i1X/oqnt/eAtUAZ6sFBrMpptRJLZcxXKa4e3KBd++dYDJboUPGZLmEw+0WXtjv4naniYNGQ1e9yb+bgI43OeYm1/pxj/nxmJJxtXysR3CrsEM7aGwA2jv3jvDH3/0B7p6coTdfqM0Xy9T2x8lY+yC/q/VRgXHbJ2KtrjVaYs09d2sPf+mLn8Vn7xwImNTa4RkP3Ju5V1LzkR8wvbmq4ETR+sj/cgvmA/F/fr5YMZC40v7MqtjHx4+0R946vIU5K3SnKzSbTa1aAUyqKE66RH80wpSkgPkCk/lS4Cp1m6VRvFqgpMCrFRDj03Nl588FL8xCdFULYJEVb4V1Eu0vk9HE1nLTccFCe0gJjQY1UZn6vUCvP8Z4yqrec63lzx3u4/R8gG9+83u4vByIif/w6D7qjQqeu3WIfn8gDWi2pWnMl7QXtFstdLsd7aMEJflSAFCgKA8mYFvG7Vu38PzzL6BZb6oC+3ya4uzhOe6+8z4uzi4x6vUFSk6HfaTzMdLFFNPZGIvlrJCDE7Edm/MiMwgE9SwbsqCVPWB66AImQwvdpV6+8Xv/cINr/LiLweZ7mxb4GLTAZgJ/DDphcwubFvhxW+B3/+n/YjyYx1gypolnYCCLLxigQoBA4IBHPWm8GVvGnDMZHhGVpAPPVBlnT8qIU8piFEYooEVyuiLdMK/6Gtp8lmpqhiYjxWRvqpLgYqrqwmSdmWZkFBcxp1Vcl4VFfFXMIxgwHtFVyorQJ2fBiYXjKA7bRanEwfRzdpV/TqeOabA8pyMja91gwGRU4A4ShgOS0tHMjfM8NdgATV1RxlRuEQdvxgx33q8Do2JM5vcWKc/BTswchyyFO0x/A6HsIkUA9BpQafQbu98COOk2vTkAUZ049AodkDLtUf9iBsZG+/KjSL/P3wsXQKy8DCAsbDWFQj4GTEaLPWkWmDMf0gTBU1GbFICXJ8+f0DV1RmlUdiywJk0XMk+NjerTgZiSqbBkYZpgrSk12IFIjsv53ArYkBnowCTHq15iORK4NGCSrGQCk0x5XjCFbbmUfhlBPbItKDCvCtpIUat7wRrO4WpF80PkBKUtcW64E8QxpurpDuAHIKn0bqtKLOaFKlcGWEl3zsZOrd5WinKj3jCB+xo1E43NyBcdk8urK5yePcJV71LPyGPInqP0g7FTDJwOhnMUAWIfGTjEwiYuVecV7W0NolbXUucMeYIYJeGsE5RUESUHJgOZ1ucZ7u5BBNeMNH0yY4EKIPRUf/5OB5GsSYKLZIV2uztoNLrOuSEDhPnzBAkJSsbvFaVzt9pd3HruOdx67g4aTSZzlqQTxpdJaVj6mwpheXpZALGhPamqpg5sE3iskQmkQkEGGmbV0cmYlVNm64ylb+dp3AboeKqzM0Uz7Cdj/OaAPp1QOuscz2SwWlGBJcbDEaaTCWqertftdlWUSH0/naLfu0R/0FdxG67XtoeY1IexaizgxGIIHMcsFNKqVZGkC5wd3cPV6UOMro4xunqEVq2EurIXCUTb3pLzzj6o+M01jcmMMWm6ndVaA2dnZzg/e4hmPcFWhzpvFkyJAjgGPpiWHZ8rgMnYS9gntgD/FIFJnc/WNUmmOCBp41irSbbuFYGhjEGoAz9+wKSAw2tA54cx7oLYnGWBF9oh5nQENE0H9lmBydAK5cYlNMfASgZPS1Dhm2p7F7u3PoFS0sKnPvUp/OrXvoK9Rl3g4nQxx3gxw5SgUJKgP1/h7YenuPvwFNM50Go0UC8Bd3Y7+MStHRx2mthj+i7vlOMm0zv+gB3oBhTTv+jApOlJ+r/sV9PV5uNzVVyUgO/96F382Rs/xNFlD5fcAwXllbW/EphUHTeuc4rEuUSLshFKqDXJ1G4LdPzEC7fxl1//Bbyyv61qzmRqc001C4qBGOoqjmW37uxsoy6N6vV/sc9IwiOwsMIhHgoTSMpAPYNuzAQ4uzgTMLi/ty+GIfdzrvWtekNApAV4LZhE8JFFbS4HfVWLJ7sbAiUNdOSuZcUH7WrVBln5LNY01zHlWk3r9GA0VrGb+XSGdrOFalLFcDiUrcCgEa9L8LNRr6Fep/zKDP0hq3ybtudgOMT+7hZ2t3bwp99+G3fvnqiNT06OcHZ+glsH+2i3mjg6PlLAiYFR7jvc+/na29tDu92SfZ5IksX2dJ6jXCsLnKw3arhz6zkcHByimtSQoIrZeKFK3PfeZXGycwyvegIlF9MRFpMhFtOxQ7ERFFaFOAGsDIqGDn62R/g1LavAJJiYrVCq1HLNyTTFv/on/90G13jycrR5d9MCfyFaYDOB/0J00+YmNy3w5Bb4b3/7v0iNpWSGjpgrAhdpjFkKNtNMjPUW4Feci6wcY13lDmKe9izOUQbyFUC2kHF02cgMWMqRr1wD0f0r9/wKzijPZ1p5KsASLJJglLiBS0eYjrScGBoj7kQS+LFCI0s51jRGA9Aj0MHP+bxkdLJIg1I3xdai0WWVfsWyImpDA+dDBpgi09TTZATbQVu+R4OUoJEBm8Wq48640UnztMsAKtleYoIWUuV57ywOQgCDmnpR2CSKcajnPIU3vstnyj9XC2XgY6bBZ5hs7jVkBBsDnkwPNHfIeWDGCDVkNteblBB7ALJW5IYOhNz9LMU2WIjWHkqZ/EDnLViwear6eoqfAcORCh/OggCpTM/T2IABimdapZkOnwEE+XkdwPb+iqr1wZgM4CiAF6VbO8MyNJAChJJWpArZGDhpadv8OVf6tsB2BzYNmBxrrM7nUyyZxuXFS6hNxRfnbaSExbwlazIKCYhJGEw66a4Ci9IKc6UxJhkQE6pbSvMuV7FalbFYUd+xjmaDDl5LadpM0Tbtx6jKTabJFMPRAL3+FYYDamlNLL28ylQ6CtAHi8/Gm4GD8V+B7eBIRICSGSXFppuPSWM3W2GSPHggZ9arnMfgJTipcaqq2NaH/Ns0ITlGbNypwjSdlXJFn01ndNqsWm+Z1U3rTbFCKzUmY/K5yZJsYrFgQQGrBktdyUq9rsrZuweH2N0/RGdrR+2lFLnR1FLrOPZDXzLT9C3qzFqQhAxzYzAGSp81nZxSueeqjO0VxrN0dAMrDcCzAJLmuFL7XbVMlbyt/Xj20ALmpaRf6ZEROupkO45GI71PENGYMF006TBTY486ksMRBv0ehoOhqmyLDc3L83r+O9efKErFNYsFkFgtVkUq+BnXtnSO04fv4+zofQwujowx2UxQISCpWsim+ag1zCEFpSpquuaBFiNU+loi9i9BXMG/aLZYBb6N07NTnJ0SmCyhRcYQxyllBIRVcI0StKsgSsYwlc6kA7cF/C+LI2XBHh/nRQj1Gg5TZCc+vo1EwCj/0uMgZeGEfgLrctfezAI83s8+geIW1/auSIF+AqZZBMDsrkIAJHvqNTvAbsXXzmvBqQiNxb4ex15/fgOm8jbUb9fAybXvGCrlkgrBkl/fna3oje3fnONaYxIDSkyX01K552mK8TxFZ/eOgMlKtY0v/MLn8bUvfh5Nj6PNU+ocLlQEZ1oq43w8ww/vPsT9kwtp9NWrVbSSMl482MKrt3ex12qgzbl6Q4P0JqDjTY654eVufNiHgcm5dVg4XRZA5BS0p6ftxDVJexL1BiVNYoXGbJ02sJ+f9SZz/OG33sCfvfEGetMZJlxvXM95pb3QAgcWVOa6Sl1BC6orA4iFx6oNsR8/88oL+Euv/wJ2G4lSwEsp1xxKmkC2IlmNk+kEe7u72NvZtkyD3ALyMW1jn2sJ2YZc+xQg82JpvA+yxvlipgNHFQuWUZKFa4v0L1ML9nB9b1RMX5LsfwuoA+PJFMPxWPZRuVYXEMsxSZCS6dfUG56MRyivVtjf3ka5WsGjy0sMJhMMJxM02m0x+Hu9gaRUuF4ziDWlHicrVbNdaB9IymeF7W4H9XoVo8kUvSFlm1L0BwNioXjphedAk/j3//X3cH4+RVIt4f79tzGfT/Dc4SFm0xmOHh1n5AEFFVV9uypQkj9Nt9UmjoBXahBTn75Wxu3bt/DKJ14VW3I1Z3Z3BecnV7j37j2cHJ3i/OQEo14Py8kIpeVMbMnFbIyVS3qw3ySZo4KM5s8oY8NtXMuosCVRQLKKGLIgd42RQNOE9syVf/XPfnuDa9x4JdgcuGmBj18LbCbwx69PNne0aYEbt8Df+q//cwMmBS6asUXdR27q3LzN2KJOj4FyNDZynUdWpCWFhewsc/oFPHllbhoDdP6NteNLRfbDfkkSr0qrv9zRKzJ25CDly0zGLMywCdMoNHAwvp9X8FYF3Io9S6T16KeuYRVwqW/JZ4tCDXpGavOsTLDcDDcD2ALcNCakgRvSMKPBGFpr/jNArjDiKXjOCLKBWamMUqXjqJ085dgBiEhNt/YuSVdQ13dmJ7U8eV5qDtKhZ5pQgHgZQOGV0WWcyxp0/TUHOsx5ZQEgY4aq71Sd2fpNRp2zs4qgtJ3LwGAa1aFNmoNxgV5aGpUMcW8jjSUaxHQ8aJiqenH0bwAvnr4tp9HG0zXfNBvf9syF9P6o3u4OtrWfAb/2uAV9yNAEDKfDgR8bHwEI2IeR+h8FRCwNO/rDhfPdsBXg6J9Herba2QHq6Fv+nM8meonN5kCkfZ/Rf4LqcyxYcZRVjJnKPRmLiUamJfuG7Aca87WKMRU51lWRWb8TYDMAku+ZLqO1pcYEQfJqApbeicqVTE+mDh+L1vAnwZvu1i4ajQ4qvAaLCKg/CTIaK5P3xhTeXu8Sw1HfnC+CpBK5N2BX64DWghw0ChBJWn55znzOsOUYy1iNzrTKUEkHPByYNPXDQNGNaSPnw9OQVd3U9RJjTAl8E8PamCF8EaiYEQwmuEh9SDKeyDKpN+TIkEHKlG0C6tMJmdo8jpXFE3S3tnDnhRext3/LUvPEbqF+11IaXlFlW+OZadkFZ90w/HyMhF6j5qXRfXPX2Mep3nZg19YhMr0cJNY8Zntb6pzJCCyMmarxbOxJMnpYMEHFcshAXS7E4hlT83E2w2hMto1poHWYft4lmFcXgDkajQVCjkcj0yUmQ2Yy0dgkzZbuNVOzyeYlE5KMoWadVYpNTy2rCq+1zMAkyRBwzmKJB++9jeN772B0dYJx/wTtelmMydWK/DTecwmLYNoWgC+NA7WRgbAfBkwSZD87P8f56UPUqylajSoaZGz63kBmkrF7cskJraYfAkzmoM06nJHBd88ETNr956/HgbknAXU/NjCZjbIAHddNiQDBgoy5zlaP+Vf8zgcBk/Fc+b6/Dlb6ku9bSRZUytbq/PvGrPdGfWZg0hlqXAtFy2bAj6ncLCaywmheQnf/BewevoRatY2vfPE1vP4Ln1EaN5+WQBKBybkK35RV+Ob7793H0VlPQBhB7na1jBd3u/i527s4aDdQv1bz+cOMtZuAjjc55sYG4Q0PvAkwGafSWGQfufyJgYf+t0Ufs+BnPIvp59r7BObefnCK3//jb+Pte/el57kUYMngwQqj4UjAZKVichkcCbI5ZTd4/7LidVJDu1bH65//NH7li59FNZ1hOhw6Wd/lQZgWveC5Ktjb3UGjXjdg3Pd6ZTsUbAyu69PZQlWrqakbS3WzUcfO1pauz8B2o1ZDLWGRNJM0ymJMygqQMq7ZdqHZ7UxMFVZkUTMAp/0h7h4d4XI4QqvbtQrTsznuHOzjcH8H/eEI5/2BWJOD8VgAY73ZNNb/KsX+7q7G7NVlT9frELhMmLY9QVIpodtuaa07PrvAeMJgZVXazzs7bXzi+efw3v1T/NE338ZslmA6G+Lo+F3sdFoq4nNyeipmJdd02Yyufdnm5+12VuzGGigAZ6ZRr1BtMb3+Np67dUd2TGlFFmyKh+8f4+j+ES7PLnFxeopx7wrL6QhYTJEuZ1jOjVAQAU4NM2UR2UprfeF6obF/uja2QGV+s1xDWrbUeAtmpviX/2zDmLzhMrA5bNMCH8sW2ACTH8tu2dzUpgVu1gJ/++/9p6kiyhlo4dplAfZkad7Fqe5GlJgHZahidgYsuCPozhRBKTKl1haKLOXNGEc0gDyM6tJmDjHK+DSNmLA0wsg1w8NSPON3pXBE+mKkw3ixkTgm0u9Ct205XyFdOHsv9PAcfCVkJvYkWZEiz+Tp1xH5NWjKq2V7O2YVxsUkDCPJQdNMw9NSat39sus4CKpoc8UKA/Efja+5ChEZg4l/TydTDPp96fSxjWkcMiqtdFCPEjOKH0xAgSDSrSuky6sqL1BTdWbr0wCdLT0uLxpjYHOuh0nnwtrAgD4jrEXFdGfAOeCqBCkBKOZlGqCXG/sCZh1IyZlv4eTmqdhZ6q0NAgfS8wrdfkq7H2fV5Kn4Pi6N5pCB8HKwC6BPgMY5kMmqx57qK4fE0lDzl2E9VpHb0mOt+rYleKmatssXREVt/oy0bR3nRUl4LFO0+Vp5f+s7i7mlcpPJwVRusiZnlv5L3KVerQs4YjChWq0pLZZOm/00fays6jbHlMbQUmL5aZnVKg1Eo/PC45hm3O500Wp2BMzxvAFE8lxMRSModXV1KWYk75vXZ4VlMjMIcJvzoUHnRUO8x4QZOQtYhxh7JPpTA16DJYAGO0f0eM4sdoAzw6yD1WrjxtihnpKtfuFYNS1NOrxitoqNZQxHMh6JYvF5m822GI88HtLgpJSFMVWUBra0AgPUhdzZPcD+7gG2d/fQ6XbUVixQwPYRM8/1yfS7If4+b7zIjssSrI0plwowINsYt9nz+1Ib66nWPBXriDXYAEk59i65YesBHU0HU8TSJau6jHm6wmROp3oucPmqdyXWI/VCd7a3sdXdUvECjmkyIFlRttfvCyBXIIbF0Mg2N2RV3c51i+AjnfF2s4lWo45apaJzVjmWYu6q2n2KSo1jlcWRXJM0XaFaTnH3nR/hwXtvYnDxCKPeI2NMskBJOhdb3jQ1DYhQn5swoO8Lti7nEpQMiFxjTDa7aLQ6zph8gEa1hFazgkYwJlNj1Fol13VgkgBWkTEZu632pGzrDbaq71H+fjFzVSGvWA8/dMv+cHBy7avBKCwwJov3dx3IyoHc/CwfxOK8Dkxma242Qq+7BB8GTF5/4AJiGztjAJMRz8j2zCc3lua568Pm+PT6Pa0xJt2+YfDKRm/o6VI/coXxKsHWwYvY3n0e7fYOvvbl1/D5T76SFUxhGiyrIS9Y+GYJPLgc4Pvv3sdpb4R6s4N6pYxuLcGLOy28eriDA7LHCqvZh3Z5BNKectDHHZgMiYOwPSyIbcCk9iUGWAW9GUBnM9rWcAFyF0N864238ca7d3FydYUpi2NJZsQYltwT03SuQm9WVIyMuVhljIGZEvAqVXHQaePXvvIavvzZV9EoLwUKKjDmeyT/Jqud+wPTm7mmUXJEZoOzIQOY5Da1oObvIsVgNFTKNtcKBuS2Om3sbG9JdoX9o2IzHjgLsR4CmVxgyD4XMz4P368xNAm9nfSGOKW9x0Al77lWFaOynlTw0sE+us06Hl31MFKhsaragQx/Am68d1bhZjtc9fsCc6P4DSU2CJx22g3sbHcxGE1wcn6FyXSF2ZyM1ilu397Hwd4O/vCbP8Rbbz5CmtZxcvYQk9kFnr91qKd68OCh7zEEeC0ziXvT9vaW7AljxprWY4DGCqBXUnS3W3jxxZfQbrRRShMkpSr6lyPcffcezo5OMez1cXl2inH/CsvZWMAkC98sF6bHTJtAfoYX0uReZZIhJuNhxfuM/W7SRQ6Uq/hPlZxNsV5pa/G+/+WGMfm0ZWnz+aYFPtYtsAEmP9bds7m5TQt8eAv8V3/vb8h7yhwqFb6I9FlnnvgsD0ZS5gg6hiDDOEApUekCWAwbgAZB4T4KxV9WAjZD5ym7kEXUndWYAYKFqGfG4MtKNxTBUb8fYVAGxImlJ8AkZwYqFROMuptDS1aZUl89Oi72mZhNDtA5GzTYoTyfim+4AWS3Fynr+QNHFWZL5SYTk+m6ZPw40LFa5ixUMUQLxXnEbssrSltU1yrE0ig7fvgInXYXL7zwgsAutbgwCbtW5jg6W8xwuZxRWqIxNrNUYv6TfpxAMTPEo1BLVkXa2Z4BpJBVypSkSBM3Vq1pDEXKeLAUA/SMtFQx6IRtWopk3mLByDQQU+2vAi4BeDpo6QVPlI7nzM24ZvSR4NZgSYa5H8xIfial9uAKX0MONHbcwHVgNQOiA6wUG8EmQqTsRzqX3pMWn1XPtHRvOlPOwg29QGel8jimQi+pm+qp3AL2lisxYwlGizU5ZgVjMtNmwk8J+CiVW6y3mgnekzHpBVmyCqWR0ikGmOmTrlKCl020Wh1Vg260WE27IaBRozmxsUenq9e7Qn/Yw3gy0jihVmSnTeCq7kCtMUEs0GG9mZNhHIjzuZU703QaQsOrCL444y3A7NDU8/N7BMOZmGQ7O+CuxSkcEK4rxoom25HsRs47q2ZK7c06Wp1tNFtbaivTlOSMNhYugUiyYfjdKiuL15sqWMOiBTt7+2KMsu/JLiWzkMEDsikJsrFtOaJVTqOUoN5sCCjmvRhzmoEIH/di53kxLp8FnN+ZRISmQwH0z5a6kpxgrls2pIXw2/ob1ex9DSCL0Zw4Y/zQmWcK88NHx7p33h/ZkAQjqf/JsdW/upIWGdP0qONmLF3O91zTi3OXLEeOGX4vWJFkGhGYpOO9Wix0W8ZMd+a9AxKlhDpfVqGVQSqOKTIWyVx884ffx1tvfBeXp/cxvDRgspTOkJTZblZl3LTkXG/XHX/bfXz8UIbB/zI5Ekvlpjpbk8Bks41zFmM6fYhKeYFuh6xOu+8o8JQxJp3bLYDh4wxMBi/6xqncNlfXUsQz5YAngYVcN7PQTcb+8t3+msHxUwQm48wBvD7JtHkCYzJqE+Vfj1RuB6+ddc8AhDFhWbjKgMlF0kRn73m02oe4fet5/NJXvoBXnj9UQI+tNidzi6y+UoL+bIG7Z1d44937uBwv0Gx30agm2G1U8Px2E6/sbeGw1XKulq1TT/t3E9DxJsc87TrP8vmzsCUzUFLjy9mMFsXUOmJ7OgTuRnBlSi1aMsxJ8C5V8eiihz/61nfx9v0jjLn+eMEp2SY8jvtgyXRnWciNAKRpnrv0AkHnSk1A26u3b+Hf/7VfxOc+8VyWaROyFVpBy2VlJKjgzGwukI8BKElheDVnAyhtXLP4zmxqQWUyyTudlvR2ufrPFjMFcLgWEhg0OyBVOjVTxy3YnCqIY6PORkSsV6FfSavubDDEvZNTgPrM3S4uh0MFog+2dxRYpuY6gUo+N+/bdJdtH9Ce5gFhArmya5UVVUan2USjSlkS6iaXcdUb4fSir4DceDJDUknx4guHmExT/Mvf/zMM+gT9Erz1zg+ws13Hwd42epc9BbUsr8iC28wEqjcaqrBNMFAyIi4lxEI3BlAyxR64dWtfRW8q5RqIOaeLMk6OL3D/vfvoXVyhzwDo+Tlmox5SSsMsp8ByjoX05U07PoBJA7zNbuOzRp9aloT7NQGMCxAnKGnZC5HK/f/9000q97OsB5tjNy3wcWuBDTD5ceuRzf1sWuAZWuDv/sZ/lHkeBk4WKpuGHoxBDFm6dkS8+S6dQxmB7jwbLmnpveYfRsqrA08FhDIDOln50gHN8K+dgpcxKc3CCPQqlh1eJ6qjRkaHs/IK7LxIK5F2j4OMcsT0fwlU8tGd2vw5ciAgDOb1xS6oS17g4hpbMAxyi/2HZmTOBLUuSsVUM0bougNoBKiSMeEqibQHKWQuAJFOvhucd999gFqthZdeelnnIEgh5kG5rEg/fyeIFABfODEyIld0z1nFuap7lL6TMyONpWUMOnvuAmzojgWNUFZlt8rsXtClUJzDKl4b4Ml/9gwmDWBMTjoWVl3aLedoFk+dsucMEfMiMBlMC6VrZdlB9tyW1upgeGgNzQbihQAAIABJREFUFsD1TBOToAUBDhY9ELvPLu9uuqeAWjsYe43gojHYMhYbGbo+rrJq3XJcTF4gK2LjLEGBkl6hnnNjMbNiKgJwVMCJ4A9ZaAQv+b4B0dSUnE/zytwq/jSbKd1b6bICJiuo1usCwKQZqbFTk4MigF5PYqntKjZSb6HZ2kOnva/vhwYhdaa4DIyoFdm7wHDcc1Yk2c9W6ZtOhaVQOhPRDX8FNQIA9ckc48eza22sO2uBepa8p5wx6aUEjIKXSRfot1gcCkWRDGxicCMA4mAmUl+KTgertDrIRCZNpSYwikBaOaEDaxphHO6WWm1p1gQqa/UWtvf3sb9/gO72DlrtjpzT/mCE0Zj6iVFkwec3dV6ZslerZ2mIwVhVH5fsczpRdKpZoZxz05h+th7YI0ZaegQQXDLC512QI/mTzqlSy/1NG/eW0s025fmywmWFNG5qRh4fHePi8sIdVabvzzEejbGgpq470ByjKlrjzEiONYGOdGjr1Byto8lnki6xMY+i2jx/J2guto73MPuLzBaxJ1kltlJCUuO4sucQO7dUEqDzxp9/B29878/QPzvC1flDNGtAlYxJEJx0+QSBD3b2jDHpwKSe3oFJ2z4eByabrY5Suc9OHqBG9k6b7GMCB4n60IIezpgsAJPXU7nt/EW2pK/vhU0j27UKS33ondlbj4OA2eKpX9bLbOTpoOtH+ca2pjGps3sRsPgZl1zjeDrol+3D1wDLuEsLRvoMzS2ItX0iuysHcZ4MXBbv/QkgqO1C+dx47HB/qOzG+MuTNSYztmemMRmsWgIWFQtIpG5PlFNMuQY3umjvvoBGfRevvPwqfvkrX8DtvW4OTHK9pk4rSrgcz/DW0Rl+cPcIw2UJ7e4WGpUy9lo1vLjdxMs7bexRj5U8wGBQX+u663/eBHS8yTFPucyNP34SKJkxgH2ARy9aJra9ScmFYNHRZpO9wfnkUhSyRwgUpSuMJ2PM59xDEyzTBA8eXeIb3/oO3iUrT5qyZD/brsFgHfetckJZirnWdEoL2V5m2QgKcle43tfw1c9+Bn/9l76Ig24dZWU/MPhqQiAKNKcQmDhmQbKUVbkZkDLGJO+f1a+1/yt4TE1lVq2eSWd3q9ux7IB0hVrFAtBkTJruM4MquY2hdPFyotTyWBuLYTm2mT+B9Et7kwmmZK0vV7gajbRWsr1GTJ/2zCELvjPwYoAc11m2g9iTzJxw21fBoyYzITjWifExI4eSQCWMxgtc9scK9NFW293bVkr79394F2/84K4CmRcXPRW9uXN7VxrZjx4dm/RFyb7Dk7KFup0u2h3umWRPGggv26FCmRmTeWFF7zt3buFg/0AkgQQ1TCcr3Lv7EEfvH6F/eYWri3OMeheYjweqxi0RStlJBuzanudB6xjJBRa6ZfZYsNJ0zd120Xhj+j8zCqx/2bf/zz/5nQ2uceMVYXPgpgU+fi2wmcAfvz7Z3NGmBW7cAr/1m38zNfabO1ZeRdkAtZxlaCm4kYab6/RJA82qz5ifkzGizFPI2H5+R8H8yYzpsMYyYDNSHKNatJ+XPzKgtJC2KCPXnMgn/ZPBQn1DT9/lOZTW6GgW3zeNO2NWRbq00h/VCHkqSMYMDWaOAyRek9X8yoIxrvsJnRuKbnuKr92TaxqxlTJNnKhCnRfziDZVaopDDWQuXfV7ODo6wve+9wO88olP4a/8+l9Ds9U07UpVdM5ZjEqHd620jEkoQM+L+USSkfrewBBLbTPWZE6JidR0M6UFo5SddVhMScw85oJ2pqdYZn0kQ5Ip1/lYCgDQxlqkRTtr01mFwRgNJqeqXhN4LTAjM4DHkbCMtad2DgaP6UgmVRY1sVQffmyMLk+6yjwGuxd9N7QlrzFHM5KWbj4HEARkupxAAERkkJFRoFQ2Tz1U4RtV5TaDmwVwxE4jkMufBHUpds90bmdNUnuSx1HnkyCPdAIJUNbImKTWZFVQCp2MhEy0ZhudzpaqQzNlWenZ5TrKJValXImlORkPMWDlyyVT46qosn0M+zNmLOd0libnFasjaJH1cT5OLE00NB+t9yOwYanW63AL5QPinViDYomIFM1Mc9bZUVasQqPJwAX9bS8WqaHWm1UUZxDA2oZdpLQ/ycqRaVqVE7W7t4+9vX10t3ZUBZXO6YTpbnOmP3uxAzqzCwZkcjw1xp+KDLRbXgQgZ2ybJATbz9YT6a6SMc10aAr3+3jXKqZhaiAlddPIcLE2i/lETUz7WywvZ4IYM9ZAGaWpu7NFjUiTE0gFhl5dXYkxSaeW4CR/kuVDsJCX5rgyNu4KtaQsYJFsyK1OC51WU6mHAiHFTrExwT0g3uM5gh1NLUkBkExxrFJqgOxeMiNNZ9L+MS2bjjwdW9Nga9dreOutH+CN7/4ZLk8e4Or0AaqVJeoVghJW/IajL8ZIuKX624vf5MCktWWeym0p/sGYZNV4ApNlzLC91Ua9RiFLT/32iuxK5WaRKBGs1zUmrTiOj+21TehpqdwWMMjGd+G3J2/g16GLD97mdUdPZUzavhgBwjhbBuAVc84zgDLfj639i2BiLJjF+1pnTMbW8MHPt/6JPXFxb3/8iutNngPy+q7+L/9+YEMWULG9y+YPxyLBo2BMppgw06K1g87eC6hWtvCZT34Gv/r6a9hpM+BndyXNQDL+AJwPJ/jB3WO8eXSKWamKJvVYkxJutev4xF4HL2610HV2mnHjnu4+3QR0vMkxHzxSnu2Tx4DJTAM4nwABatvIYOCHsiHGtM6yJjwASn1rxgW5B8+xwnAywmDIAltArd7GZA786L0H+O4P38KDR6ea9ZKqoBQF9RvJ5uYalLCMCguKVZGmphGaprafaq1ttNFub+PrX/gF/Pprn0a3xh6Iskp5AS2y6SltMWUghgGSRsO0HGlXuWYxryeGvjIioKreDNB0u231aGSBUGaHa2in0zYN3jnvJUGj1hD4Sst1t9VWKwVTkmAkwc8J9+LZ3LQi53OkSUUAJd9jII1SItKNdo1KFgxjWrZY8a63rgCjZ8iQzWnZQFZ8iHuKtmaCutJ6TzAeT/Ho9IrcSX2PQO/+/i6qtQb+4BvfxvFxH9V6E+/dvae0+cODbWk/XlycubY1A4HGHmWgqdVuyR7hPmcZGHmhOgXUkjJ2d9q4fecQ7TpT3auoVZq4uhjh3Xfu4fToDP2LCwx6lxj3L7GcDrEiMLmcoZRasaPIEghNZpmkTozIJAPcuNN+FYUUPZDHon5LvSzziXvQ//2P//7TJ+azTZvN0ZsW2LTAz7AFNhP4Z9jYm0ttWuCn3QK//dt/I7XKzEyrccdWRlekP7t+mdLf8ohvgJQZWyUD4AzMzBxsd7ZydkeIU4d4lCOe8WDytgOEdKZXRD8zXUNbdqQOpMp7ZnAVcsoyMXwalZGOLYMtgMkAqbxoRhjRwQLJ2XOW1pkVes3S0KP4hrMCrgOSukN3mwvA45ph72CK6c/FM+WOn4xKZxeaFZlXOSf42Lvq4Tvf/XOMRjP8+r/7V/HKq6+ATCgCETSEZZh5uriR1JxNFvdmmJE9m7e7pVQWnSa7r9DkLIJKBjIToDBgN5iykdIusEgpzsaaZT9YIRqDDlWsI/rOGt4MZ91O9EgxhdWrzGbgltml1vV2DQNW3eHIAMK8aJGlVpO1aIChqrYLdArGZ1TGtirCLp5njqgDnXaP5jITrJPuZIbcR7/bvVhhKbaD6Srq/sS8NLZOgI+WNs902amqbpNJqs8WVqHb0rkXSjMjODkd23G8RzoZZDzqWnRW6HQQpKzVrYJ2q4NWx9JW6SgQZQyJgxnZIcO+Kn7zvsT4q9OJqcrBsrZkgRdW6BY66f1j6wE11pRq7+MmxkEAI4KfM6A5pkSuV0oH0px7u44tHAF2eLDA4Lys4rVVzjUAToU4WYnTU6hrNaZM15FU6gIbWPCAmmMsUjBfEvgSN0YVsjtb29jZ3cHu3h62t7fFAuRDk0EznZPROJdDTflJAzLICilJm3NGJ5C5hmI952sMwTeK/avit3S2TL2VTqOYPRHscYYyn1esTx/TgVVo/JdYMNSAPIGSLkcRBbe0ltGBtC/r+AWLMdC5ns4wnc4xHI3R7w+MBcS1YTrTtVgJm0D34LKnitmcD+xv04esZEBku9lAjW3L8cQDfJyGxAEZlJYamBdFk6QAWULUjqwaQzSAy4z97Ixm6a0u5sZokT4wQdsyGrUK3vzhG/j+d/4UFycPcHF6HwmmzGREpcz9ig646Zhlu4FrTKo5gp4rgMKBSSHsLHBUBCY7uLy6FDBZTZbothsCg8kA4n6osRvFb4rApNh1wZrPd+V1g/jpwOTjUGMOU8ZZ14GnJ4GT68Cd7Y03AyZtGbt2175ZS+ai8K8IKtpdeFAq++BnAUzG7mE39pgDwhxsC3k58LJmFlh/ar8oApMMFJIxWREwWVYqtwGTle6+GJOVpIPXPvcF/OpXPo9Ozda+iEtwDk6xwklvhD9/9z7unl5hUWmg2e4ImLzdbeCTh9t4jjIB2lsl8PBUYPKmgONNj/tJbccnpnA/BZicEWCbTrMAVAQfuV+0Gi1QcVb7IIDeeICLfs+CQGmCZqOD+aqMb33/TfzgnffRn0wxnk7A+mnSxaYOJDMHWEAwYRo304UJgBnotljNUHGd8mlawgvPv4x/75e+jC+9cgc12beeks012eVEhpMx+OKc5z7CdUyFUVQI0hiTzFyRdmMKzCnJMV+i026h22kjSaj5ayNQbElmJ1QSjCZj9Ht9BWS2u1uyOxqVKhoETWlmeFY/22HIwPNwoOraDLlK25jAI2VDVFjRYHFq8mqtdY1w2guVEgNJlBjh89EMKGv/4P5ALcmp5EaoPWmZHyxKxmJjHI/zRYrZAhjPFhhPhmi16tje2sL7D07xzT95A5MpZUgWeHD8AM8d3tK6fnz0AIv5JNOOlE56KUW320Wt3lDfCoSsWp9w3+A/tkOjUcOd23t4/s4tpbZXE1bkLuP9947w7tvv4/LsSpW4R/0eZqM+VvMh0sUE6XIq9VGzuziNaM9Y0Cj2UbNNo6BkTnLIJShsXWdxOgK9mRTMaoV/8bv//QbX+EkXi833Ny3wb7EFNhP432Ljby69aYGftAX+we/8x6mBMjm4ECANHWbTKcyZfDlbyR0E95MMSyyAa1nK9rpzkxkOAsKChhlglC8nhZTtYEzE+R8D9tzRMDAr0s1dM9N1KmkMRapHpLOEMU8AIP4L2lyuUWYOTAB65oda+niAb6ESFYwpY/oVWYChD2kAhBWmcH4PQRClC0aaau5sWfqJgzrxbAHZOCvyqtfDvXv38N67d/G5z72GX/zaL0snhxqEYj2KyWq8DodIM0anACMZ7wReLN0p7st8Oi/SYTCU3ZjaOlLlzS1k+o1SR1UN0Udjpj8WeoOe3usfG4uWIA/PV5GeUVYxPKLdftUAOwWr6h5dA9XBVLV3YReKAjuF8kyFKo3Rl/ZE7I8AhTLMPZia4ZyLHWEgZYCfprdpL6vcbiwBAodks6raOgFFMkVmlnJtuqKmN1ms7C1QiAa2PjeGpNiSTG9XlW7T95M+5cIqH9MZYwrbbDYRcMnUUzI76nVzhputtleT5t9bel/gCh0pphBPphiNR5hORqCoU7XCFGNWTjZHTFyS1coKSVGTj2CUs4yNeRuxAwO+6QFZe9iYyP4Twy/YyLbGiNngkIKYzJp/wbzKmdBaZxQModMRWpFezEYMTBsLZNU0Gi0xIQlO0lkTgOjAJcFIfp/6kK3uFrZ3drG3d4Du1rbajPgAHU0yZcjsUXEbiecHe8+YlXRElWacVJR6P6bTSGDSq43L6VoS2K1ia6trBR0cUDZw2pyk0BpVoCAr+GS/ExRURXXXXMwgGE8nFsjpDHX7nc6qVQ+mY8ZnGE0mSjXv9foYDUYYjoZiFRFophPK70cxpquLS8zHE+xvbatYA9mQLFJDEFLzx7VQba5YYIGONp3vWKLF1mWxmEo1Y80IKK9VNZYyQDvY9GpfDyIAcooJAvK+pKmmcQbpTL73zlv43rf/BJenD3F6/D7SxQCdFgFzzqGFFDwlGRIJo74QZMuBIggFPV2NRYKN5EqxyJOB9Wyr05MHSEoLbHWaxhI21z9DDGycZuVRbIxHBdiYD49txgZMFo3kNdzd1/M1XC8W2sK5ng2Y9Nnl00xNkEkfWGDLzufrtQes7B7yvfpxeNS3gDjvjwlM6ioFk+A6kPsEayFL5b5+h8b15BkKN+X7VQCTa4T/bP+MsJIzuASqU/+VYLMx3ggGjVdAffs2mjvPI0EDr3/pS/j6l/8dNLnkFXZVjttRusKj3hDfffs+Hpz3kNYaqojcTEp4bquFT9/Zw2Gzjkb2wE93nW4KON70uJ/UVnwiMKkgwDrGGlg3+4D7TJ8F+hwc0564YOGtBDvdLRVv4fHUlTy9vBAoSHkFVTRv1HFyPsC//uZ38fb7DzAm69LFhrhvllgEcGq6isQjVwrRkE1OzV2uiyyS5dIWSQWf/fSn8dd/6cv4uf0tlARqMRjDgltmxc2WC1wN+mJLcs8kK1H/KJsj6RnKglhqtBVPSzGlDmOJRbMY0CATf+XSKvx9IVCQ71ETmg9arzNQY0x5rrOtSo0WlCVZlC19+3I8xNlVD2PaEi73U6JupeRaGKTieK2YtjmLdnvwywrpUcu3JFuBE63bpuRGgsFoivuPHimY1t3qYjKdiPm+u9W1db6c4NHlAFf9sfbFdDXH3k4bW90d/On33sGP3n6I+SrByckjLJcz7O7soN8b4uryDCkBYLIxvQ1Z7HJ/b18BTtobBCWVZZGULLuFusS1Cra6bbz80h08/9whKuUq6pUWepdjfP/bb+L+3QcY9nqYDHuYDfuYjftYEZRkRe7FzIBJcDwUihf6opUFz7k+u955rB2RyxIBCtrfssEVcLM+/ee/+z88fXL+pJNp8/1NC2xa4CNrgc0E/siadnPiTQt89C3wO7/1N9fchADcAnywDz9kmosBlhebue5YCFgqpLplNIPiOa99KdKsA8C4ri25Dk4G8+DJ9xhGypNb0mP1a55SzsBZByoLAJ0udcOlLxiWRUbl2u9PYpnkd5uBbn45gTtePZA/B4M+fvCDH4DSPl//+q/jxZdfwVAaeGOBYSrOS6V+mfTuyik87wxFwUK5DqQ9WtxTtIU97/W/bGgY8JT9u+aIx/DJurjAHuU5eVcECdbas6C5l7EvC8B3fiyZLn79ACgcsIz7CVH0vNp2+BquORQVjQtjwO41ZwYa+BFMm9xlN6ffIvYG3gconbMjBVq6MR46nKZF6cfSgWCatgqiMIVsLKYFHZnl3Cp0L+fUIjTmJMEwgp0CJqdjzCZDlEpLsfQ6nY7SkZlCJfaZUtDoFE2N5aFxYyyDYN/RSSK4ZBiMSQwQTNRLEgf8af3ruKOTrFYmk6b+d+cuK6qUrxoKBDirTqAYHTt/EfzjmFIfVSjAT0CUQKJVyzZmCK9taZZq73JFLFA6r/V6E2UWOlh5+jIdR7Fcy0rhZsEaApG7BwfodKl31bWKpXQUCUQqHdvT0b1Ilgnge5qe3jOwTL0uB5zFEWZiTHL1sGqjNj/o4NHxDGBSOo0EPQSAm3RBsJ6Voi2gkwUAyqY9qSI2lGIwB4nzikClpRLavDS2JBkeVhG2P57i7PIKZ2fnGA369n1VyS4JRDQHFcakTcjeoVO8UOrkZDpGebXErd09VMk6oSM8mwmUIzhqqXL8LlPdE0vFrjDdrioQlUwdFTKg06kglj0Tj1dAK5s3Xjwsi2/k6cOSdvVgQAQAyDAi6+fB/fv41p/8ER4d3UX/8hhYjtBuJCizKjdlBRgYcDakAX4RNovxp5Ge9Z3Gs9jvpilGsLrd3cVgOMbDB3fJGTJgskymM9mj9lziX2cAqK2CmvHeJ2uBkSw6E8G2gE2vZQasbUgOlAXL00G/IlAYhxsItb4rO7nW3/XVKwMaI0PhA/armNTXNki7Sh4wK26R2VoodD1Wy8ICUfhetn5nj5/fR6yq6+fOU7VzADX/jgEK+THBjPLu96ewIEyEO+I8a/aEom+23rGzV0tjYSclrmtLIKlhsCij2rmDnYNPKPjxtS99Hq9/7pOqqp0BzCWmcafoLVPcOx/gu2/dw8Vwgnq7jWqtjE6tjJf3d/DqwS62Oc+zdi4aPU/um5sCjjc97sk20FPejfH8hFvUuCuMdxsXBt/zcKYhU3KG7ctCKBbEYeDITkYNbCv4kgrAZAo37QnKjJSSmgCjdx8c49/8ybdw9+ExptTAFqPaAMApdX5ZzKVKLcqlgEkV0lOwkkGvsqoukzXPYlpf/vxn8Fe/+gVs1cuYzCYqcDRdMFA3Q6vZ0nwfDIbqXTK9LXDkac0LMgEtc4RrDsFVDjIVnRkNtTbyeJ7nYH8PUwaulsakHA1H6A96kojY7nZlD7AJOgyoUS6D4KkS08l+TzFezjFkQJNjPWF6NNn+K+lLRnA2Ro/WoVWKq8FA32+3WpLpoPLEdquNrXZTwbKLPsHOS8yXC5PiKJXRrtex1WhoLb93foF755dI6jVUy2W0axXc3tvFdFnG//v738KjqwlQbSoQfugaqw8f3BeAaTqezixHCY1mCzvbu7ZXLpjWnaBU4TyTMqdVTC+x6M0BPvXJn5M2J03Q5Qw4vn+Od350F5cn5xhdnWN49QiLyRVK1N1m0TrZUuxnsuznSF3fVdIq1NIscY/zIJnkRjwN34Or1Lu0fdxsxzlT8UPSxff9f/6P/scbGvc/1ozafGnTApsW+IhbYDOBP+IG3px+0wIfZQv8zm/+J2uwYMZ6LIIxHzjLgz13HY7MSQzBEIxnKIJb1230dUAy/4b5EAWHpkjNC1DoAxrpw4BJY484iGQUpiwt0N1Kf68IHj5edfsJT5/fTQZMFoC9DwIp9a38bEUgKE5oKbhegGW5FOj04MF9vPmjN/G5z30Jv/i1X1NBD1ZJpKPP4hKMLMvyo56WHlMJpc5IM2Ox+M/6wRhr0epZ66+1kQE111msTxoukUJTBBozXcAC+nodCH+834tn99R0r4DMZ1g7vxhY1lZZFN2fyFLMhXRZ8Zo1oDzvg6guHoyijFnkTF1Lp6KWowEsGQvYqypbCrylRAfTsghMyjETVcxArtCaJIhItJmAJPX+yKI0YHKmYiTs9/lsgsm4j8VshFq9KkcvUuUJbBJ44vPzHgQokcUmvUKvZOyqjMbO9QrcYuLlwGTOKAlNQ9dVk+Ye3yMoWVkbKwF6BuvXigZY1U86lnQO+JzWMGTbGiPS2GxMrWJRJUuvrNfbAiJZtKai9GwK+pt+oulI8tqJzkum6N7eLvYODtDuGggp0MGL//A+yC4kI1JOphf7UpXmACYdNA4WM4FKgsFWcd3WCKVxz6gq57IBlvOuEdRqNcUmIfBIR4lsFgJ41FOUFq8XAGDFahUgqJD7YcCnzuFC/sHsCFWF2RLoD2foDQYYDscYjkZK16ZjpeAAAdnlAnNVK50rhbHG95cpRqORGJ4EBra7HbTJjGw30Gg1MB4MMesPUOK9MkWyUhFbkWA1Qe1qo4Zag+PKxhCBV3NsnfGeVQB3BmjIbeST0Rl6lvOZryMO2LHt1a5sXzLbodRHts/RwyN884+/gUcP3kPv4gjLWQ+dVkXAZJLyfgkwmhSALucIl6sUaym1Nd4lIIIxydUwTQVMdghMDqZ4+PB9Obvb3QaqwlRXug853FonvGZuSsa8YOgMmPQYj93DdWDSgwCRwvphe3kRYLJr5iCkfW+dWW/PvB4iC5gwZ0AWgMkP3ajW70xNdg1LLQKIAVz+5MCk73l+b0XQ8UOBSQ4kPXu+/wRj26dSBkwaS9tHXiHoFsAk1xkBkymDNNQpXGBRqmK4rKO58xLaOy9I2uBXX/88vvypnxOYplieI9RMVL6cp3j3pIc33n2AwXiOWosMuhS77RpePdzFCzvb2KkSGne2ua+9mZ3xhIFxU8Dxpsc9qx3JsWx7ZD6usz3O57mJ9rg8icwBDxIRYPPq1tTdZeCFR9IS6Q9Hgi+bzaZ0HhlkYJYBlzBKjVjwoIyLwRjf+eHb+M4bP8TJ+SVmq1SfS8KDgbwpAxTGPOQaKg3kdGHakbz3UhVpQn1hgmxb+LWvvobXfv5FpQSfnp9hOJmi2ekIzOq2O1rXrq56mu9c95kxwPRsgVtuQ/AhuI8wsDWbzzEckMm3kK4wWeMMSnU7HQxGQ+0vLIpzen6Kfq+H3e0t7GxvKYBFELTNe4sCPR6MYx1G7lfKFCB7cjrBo8sLpbdToiW0wslK1AQl87JcRn800ufbZECSkZqWsNNqKThFRvgV9S4rzBwggzNFeZmixT2oUlHfvHt2jvcvLtHstrW28ru3d3fxzv0z/MGfvonBAuhPZhj0+9jpNjHqs1r2hWQ1GHyVFrn3G/WZCdBSNkWyMra9o5Qw4EX5JWZoVPH8nTu4c+e2MUonDNAmOD++wvtv38PF8THGg3OsplfAYoASiyQSfJxHAUhWYmcKf6IgJoOMkdXBtHADP4PxzoAosx4i6GiGIkFNFr6ZMavCQUn2/T//R//TBtd41sVic/ymBT5GLbCZwB+jztjcyqYFnrUFngZMBlT25NoyTwYmiwDjdbBx7e/QPfwAhylz8gr5cOsR+tBMzFzRxx7/ScBk8RwCJjMnQa6esQNd/9EWOAcmM0Bxfdn7cGAyGDPO0HDvPIP8iiDlY3dfgAz9kgGoZUVg5nP0+3289fY7Ygb8yq/8Fewf3MLl5SXmi7mT+ejwm15iVMH0Eg7OcPhxgElvF/XNOpvSPfT1pylIhxZdaStYsg78Fr+Y91U42GufursefRZ9VQQorXeKafTBbDT2TVzbHaxrnWmpt5m7v6ZlynetkrMVOeEfuZPoT7bWbzyXv6J4ztL+tqrcedVvpoEZY43nZVVuAyUAd/u7AAAgAElEQVSlQ7kgu5KMSb5GmLJaJY+n47dY6Fkpdk8QienHUZTEQNLMo9e5BSKaKJZAPIGHXtlZTD+pgOWVtlcqGEEs0dKwQ5MtT9+2B87ahb8QEHKdVoKAVuXYHLyUoCILFnjaLEFeMiFrjZZE9xPm6In1QCfCNCIJTJIBSE3I/cPb2Du8LTakHN1y2YotUEO00Ddi0KiyqmmeCgtzXqxJf7rTEhXjXV6B4CLnEdmdVondqtyrnQVIGvioSugsllCvu9aYuexKcybLp8JUeVbspnNp8qW8TwGkZE2KCcm0MgPCVB12PkevP8Rlr4/BaKT2kqYuUwtd55L6kacnp7g4PRNjkgUPfv7nX8Unnn8BlbSE3sWlCtyQWb21u4vn79zWvVDPjUUeOs0Wttod1JjyxlRDFmdg2iDZj6yWzfv11GwBdUKkQqjPpR0CcPQCPWLJyyn0sRYImk9drcnBOFS6Pue2ZpPrXJYlK3Dy6ATf+De/j6P330Hv8hjzyRW2OwQ45igxlZP94eCQXcLDGjGHI8fUNdkiBVLjIKX2WQCTYxw9vAekMzEma1Xen4EHkhsQruXgeVYq5t8GMBlrXw5Qrq28WSXa6zuSr3HPCEzmLPD1pTzv/pwxKTshImm+KmeMckdu1z9f3wXybOz14jbrsGsMvZDvyGUjMimO0LR1VqWt0evApKXou80gWZEEWFmAJCmzkMoK01UJ07SJ7uGrqLUPsbOzjb/01S/gsy8xrXs9fXkK4Gw6x48enuNH75HZB9SbBPOXeG63g1dv7+F2q4mdKtnnAUw+3VK7KeB40+OefsVrW7baaL0/ssC1F7/Tai8gz/YfVYv2Ai5KNZZEhRW5kh7uaiV235SFYBSAqKDVsMrUAodVVdoWlEcXV/iDb34bb753D0MGYQioMQhItiSLwBCsU+EWahHTjmMhLr5ctLFckUYl5WJeeeE2/trXv4TXXn0B/d4lLgdXYnRyXnc6Xa03fDbKYbBaNkeWFZSztdbswZxJz5RosiW5xFACg0xFyZpwXxOTcubgWEnyK3z6JhmikjZN0a43UVVOglnYAtVcf5vjaZqmSl3vDUc4711hPJ1hZ2dX2RBsX7adpJa4O1M2ZLnAzO+JAF6dAWNmBcxm6LZb2NrZAvfu/mCg6+9vbwvQjBX6bL7AyWCEwYTFZRbYbnWx0+3i22+8h++8eQ/DOXB8doGdrTZqCfDo4QNldNDuKLEAoorsrVCpN7Czu69BzvfqLeo2GzCpx6MdihQHe7sCJduttvbCdFHCZDjHj77/Fu69fRfTYR+r2RCl5RBJOkGZgUwVAnR7iTxlFkETEJ5YZXWyZV1bUmaTtyltAgMmrf+0foU+88o0JiMzgsf9i9/9nze4xrMuFpvjNy3wMWqBzQT+GHXG5lY2LfCsLXATYNJMpycVvnYHNceDHrv8U0FKd2ZyAPDaKeRT+af6ce33n4AxaTa1OcThLpjhbdeIlKSieKK71Gs3+RMBk09g+dnJzSEIZkoArAFMSnOQTLTZXIwopnK+/c67+MxnXsNXf/GXxeoaTQhmEEDxZ/z/2XvPJsmOLEvshNYqdVVlaRRkQ4sGetQO+YG/g9x/wxkjd3p2l7M0krazNOPwKz/u0ozG5Ux3A91oNBoNFErLrEqtQosXEbRz7/UnIiMzqyAaGNsIWKIyI16858/dn7vf4+eeQ/OG0H8OmpkMBfX6oaAv4JuEWKVWBVJflsrtsymnJCEe044GJbiThep1WpuHAUw7VE7gXMyt5FPYtQEYqccqUKkpsoI3WSc/EhYbMyTKlAwA+TBOE3JW8PUofaaksUoUfFR2B48XB3Uz3xG2pIFezp3b6U867Un9nKnEls7dbaPXbgnbjCwKsjZUb5IGMAkJuOiI6XRjta4YJDDdVtmc2oQKjKlDraaBM72MoKSfym3mL2R1OJ8RBvlx02F1hjSWsSxMBjpgk21GQJHPE9kgZKMQOGSdZgtlSacVVqRog6nogAZpTGPTdGreV65QQq02h4WFJQnSUtmMMCCZ4qeOmqalaqADmXLS7kr5CZ4nAyd9gquAkQYI2mcO6JBnTJzf1YmVz4WrSwHvTBuS4CPrjIFjqVTU1D7TgwyMYQhASiwlOBfP5hiR7e5IwEcyG8l2Pmw0JRVQTWH0p93uYHt3F7s7uzio19FqtSXIzKUykuxOxQamal+4sIqlShWDdgcLTGWvVqUvHDQa2NnZEY20RCaFPpmroxFWFpexND8vTre8n1xa9SjlHhiY8zgzlLItAAW4pc7s4SFIbcY+Kt2hDFsyL8MsfMdoVkAjYOWp2Q+ZzdRIU3bm/t4+fvnLf8TTh3fRONxCr7WHSjmLOB1ZB2RLkWEaIsO5X+Vh1R9hzdh1RPaBADmJRo4xWWQqdxebG08wGvZQKmSQy5AFTB08Lbv0KjmP+HHbVsYPCUwGw+SEP41UqI6p4VnpOwYm/fnRaXi66zktalc+HyH22yAMNLrgwc22CnhOAyYDgDs8J/pzlO2aurkkfJ4IMOnWESFgks8oWeHcIOGgRjCR2cbt/hBevITKylUkswro/8m7b+L8Qg0pJ+Fht9kFsNXu4frDTdx/uo1xPI10Li1aqBeWa7iyNIdaJoWqaLd+98BksI45svz6xm8oEGeMYzFpUwkQ1R22zSfrYzxSdWvVXVvZfs4c0B2rqywa4ZDtLQYzAGqVIsr5gswxkrtBoIhzRTyGx+vb+MdPfotHTzcEbqQJGUFk1XbsCSOd467qyHKTSzdgZatDBtoktxeEMf3Gy9fwX/3sbaxUCxj22qKtTQ1JlplzC8f4VrMpIwiBVDLcWXLOVewjLKzTIObcyReBUWpI5rNZBcEo25FMiEalmL6k0qAO+OHhoehAL1arwu4klFbKFARIZQHSZrxDNilZodyOHMVj6Aw8tMSFm/ICNifaQ+M0EckaJUgqG31cU9DAjunw1OmNxVErFVAp5gwAVcYqt7u53ah3AbD/7vV7qBP8HXiy0VbMFtBs9fCLT7/CXsdDo9OXOWlpsYqDnS0c7u1p3cv4T8469TfHKFeqYrRHRikzFriBKDhzgmsOjsfKmqR5zuLiAsYeme9JpBM5rK9t4e7Ne9jb2oLXayGJPsb9JsbDNuLU3CYo6TS5DYjWCZTAtILZoldsIClZlMKpTnDMZxZGACy7Vf9wRJ1mZd67NcQMmPzGw8bsi7Ma+FHUwAyY/FE0w6wQsxr4ZjXwryyV2w8hfBAw+mg7MsRREO7oO5F0bWMEOvKMW+y60sqxITrmZCquLLodeDIJSvJDP13j+PuPsizlSz7WGACTQYl8i8SJUwbqYtEP1L005PgS/jic+hxmFk5jSk7oM04FJg1MFcDFgElZVLc6uHP3HjKZPD746Z+iUqM4eQPesK9sJNupdsCC00xzAfzU2nOAUwhwDNLd7RuWDhsJRUPAYOS8J4KT2i7RVzRtfrJvOEg0fLkwCBI+1yQwKeAkgUnu1hswFY7lncmP4tRWroj5j/Z7p3GnQJYBlpNGOWaW46fgWzq+unQr48QZ4mgqN9PPmbJEQEzNbySVm6Y44iI+kHRuMcJpt0WPUoBWIxA7IxJNoUtZJKysPPkR3UMzEzJimwRflpbLhbzTlhSjJ19jkulPlhrtmLJksUhA77RGFcBRBiTTrmPiiE1WQiyRQipDU4Oc/KQyOSTTWQnkifkR+KN2FwMKpvKx/LX5eSwtraA2N49CoSggI4MeccQmyEm9Raa/GWNLgRoFM9nmWi9Ou1L1pbQvGCgmbWMwjoE6zjHdMZGc+Y8CXGarJPqRCWH7kHXoQDzWtzJVGchq1yE261JjeZ8M4Ag68odB+mH9UDYXxEmVqd9MfwPQ6XSxu7eHjY1NbO/totlqaUq16FEmkKD+54gp23GkCCRQWzI2wpXLF3F+aRHZWAzFTAapRBLFcgmJdAobWzvY3z/EOJVEvUuGTA+rZ8/j/LkzwkCk220unUQ6pXqXffY5S3sXB1jpG0x7ZQxMLcaYBLKi6OdrPAZPnt8v/fFOgSd9rNxGg8I1yg/XzRP2Owb0H3/8Szx5eBf1vXU0DjdRK+clfZBllf0WM6XRbSQTZAiXw1KS9aIEJtXpnUCraEwWa2i3++IuO/Ta4sodASaNMUlg4Agwads3YafX7zeV++go7YDSCGvOmKMBQHkSMOnG3Og8rlPyJNAYkGX1KZvGmHTMyYmyHqsxGWwDRpiY/tfDm1HBZp1e3TbP3DPpIOMQwKnAZGhz0zYp5N5kvFQXbm6CqIHbSNQhWl0PyFRRW3kBiXQFV65cws/e+QnmCzkkzSBH6wBojcfYaLTxh3vreLK1j0SajG9qGw5x6cwCLi3WUEslUDG9Qtf/T1uxPQ8T8nmOPe26DpT02zj0BWU7+1CyD9T7ep72TPArhIUIZ8oGjCrsCkux1WnLvMkNMzo/U/ai3+2j0yFXMI5kKoPhOIHb9x/h08+/wMbOLjzZFDMJGjIb+5wLVa+QDHjdIOHGBn84LlGyJAlvFEO5VMb777yOD3/yAqq5FLxBD0PqFNKdmrqEttlE7WDOi2ICZ0Y2ojtKYEscpVXTlmMwX4OBzsf8joC2psHb6nVlwyyby8q4TimWcqEgMhlerydMxVwq64iEUpsEDNv9ATr9vrBDe5yX3Fwra2AHTHL+0/lfJHm4gSc7jZzjNLMizXsgMJmIY75SRpGmZ8H2sTBK2eO1zRICTNapYy37L5QFoYP3CL//8jau313j7iH2G01ksmlyE/Hk8QMx7CEIKPVumzd8lqjpnEinZY4TUJJXSHEtwDmZm+RAuVzAmZVlVMsVJGNJFLMldFp9fPn7r3Hn5i00DvaRJCt+1MFo0EYSHpiwLXIlfsaJbmEI89FMyMISMgI0ioa0A9d1rSbmdiLxo/2S/Ww41M1SASaHQ/yn/+PvZrjGaYPE7PNZDfyIa2D2AP+IG2dWtFkNnFYDDpgM4gB9pCfBPAdMusW4O17jl+OHgSAADa9uA0JHWCPq2LJGGHAaMFkhfeORk+7TBcDTiqkL+jAFwu7fUq59wCngaupvFmjb8sguH6oHB7Ye0WS01O5I+nM4KDQtPzujAycVdDJmotNH5L9m1sHUoceP13D/wUO8+tobeP2NN8Wkg2mokhIsjCY2lQ9BaxWGqnNaHUYZltrW0dZ2f4XAXr9zTOkXciNB8x0FIyM9ywfFpvVJUWLyQeugz4ZZuk7PcVLr1AGVGlsHtKujfB0rr1WbtLcF/vosaNqtgpIKzkjqoPwoi8938bbfNcAhw0TbTwxp/M88ScviApkp3BR6F5BSAEt9n/8SlKQJDh3YB92epoiPR5oyTEdRMbFhkJe0dG0NsDRl2EBMe3SVKanBjQKMjjGpbEntd047LI6RBUwMFBlYSIKiOFuyblQfi2wVpmjzJ5XNo1AoI5nOCewk6cr272BElghrkunnOVTn5jE/Py8BDlO1We2DAQ1z1CWZmlIuvVaCRTJFQjIBfu80mQh5PnhBB4wpBqZBirAxw89e2OxDn2w9n0IJrFsxgqFpjbAh1QCGZjAE8uwBU0aumoMbb49u6GMJyPcP65JO12dgaW7dZAcSDD3Y38fm1hb2dndRbzQkVZ8AJN1NJRi2dELpd2TbDjwxPsgmUliq1XBuZRmtdgOFbAqvXr2Ky2dWcKZS8HXtGPbfvL+Guw8eYZiI46DTQdcb4tLlK1hdWREGIkPJ+JhpzOq+Tc1KNo+4bDON3KpD5A0E+DXTJGEh29gpxj3GlHTPQmgokHHI8nylrwnYqSn28iQZM7XVbOHjX/0S9+/eRKu+jXZjB+VSFkmCD+wPfGZ8tvskMGnt6sprKX7UE2S7MggVp/ZCFd2uJ4zJQb+FcjEr6aVkmYskqNNanAAm/RHD+p4/qobnKhtftV6i48a0sTYyrkj9KMMoGCOnaEyGLMmOBydtkD+6hzixSRfM7scBk+H5Pzr36TUcszw0ROqtngpMGlvSjaV+BYWBSfc8TcyXIWDSXTfY1PO5szbXufPpv864CWMz8KLxTXyMZtdDKr+I2soVJNJlvPzyNXz01msoMR2bwKRVKXtsYzTE00M6cj/F5l4D6UwByQzZ6jGsLlZxcaGCBW5ghOb0ZwmcngdsfJ5jT1sr+bVr+qoOjOQ8RMYjf7h5xveZwkyGvuujxlk30IfKjzYVynhALcQWut2OmOEQmOQYww0JajvW6y2kkhlxgqbu3++v38Qfrt/A7mEDQ35fGPW6IuHmnGglimO2QE2y+SqzlIxJnH+SwsBcWVrCn7z/Nl6+fBYFyjSMBuh7fXjjsYzh2VQaSWPaueWQPnUGwNpY5cvojMmiH6LX78mYR3alHE8ZEYzF8EU0Nan92Gmh026jlM8hR81jb4hSvoCMwKH6UkgVOOx2sd9oCEjJnS3eDQFOApQcI3XjjuuDoerrCkU1gUQqJeNZPDYW1rxsVI3HqOYyqGWz8MSBXGUyeCX2dKaRMyOiNR5gp9lEo9MVN/N8toBcLo/DZhf/9Mkf8GS3AS+eEoZrsZRDfW8b9f1d2ogJWZL1JwBnDMgXCqLzTLarSw2g8Q0duAfUxpb6GuPC6lm8+spLKBVKsqFGdudXX67hk1/9Fns7WwJEjrwWuu09Mb3hFbQ2QmsqmcMlad8fwwS2lrWNbkQqi1dbUuMXS/S3tRbrczgmsK2p4M4g8P+eAZMnDRGzz2Y18KOvgWeZX3/0NzEr4KwG/kutgUlg0gckTwAbZdHvwCVbwE0OBEdZikENu890vRcgSw4SnGyLEMYXwIMSEAYak8e1nx8gH3NA+F5siRPFyixQigCwViCtoslgcQKcnATywjqVU7UZw2FoKCFPdszt3C5dj7u/TDEV8GWE3b193L5zV0Cd99//UHT3qC3HgEIX7g6cdJWhAXPk3ibq6UhC9xFgcrJiA2A1gEDDYGSUFjr92gH7VEFG1zMmKKX+ktPdgwN9Q2WyunIak+4TB0wqThtyFTfQx68hny1pkGWo7l1QoWClgpKyEHZgt2+owgWypXCL+QqBSD3WfS/CmPQGZtpDQwAVe2cqt/4oMEkWBsFJpoEPKQhvDDy2NdPtCKIJs05S3RgnaEqTn1ZMN25LSXPAvEt1FeBSYUAfqCTYKCl6TKWjAY0s9hOIjRigmFFSLIFkOoMMg5sCNR+LGMXiGDDSIrODLpgEIlleBkeZHMoEIheWhBFJYFK0ssiGEb8RddRkAMGAQ/UVGaCRCUFmjGpVyv0Jc9qYEMJEtXR9MT9hPEgWamBx5Ltth3GP4PHyU2KD+kpI2h7r1bEGWacMaB2IJ3FTjNeiBlpfgjm6zTIFu9PtSKCaLxaEUck07O3tbWxtbmNne1ucWzlWibGMsPoM9BPtNTWoEuaRpUbzmEwqLaAAgdGLZ8/izPIyHj68K+Ytf/H+u1idrwkoSf4lv8tmoLvtvUdraI/G2KWRTn+Ac6sXcO7MihghMLBlSncmlRCdUo45THuUdHaCEX6fsG7OFEYrF8tENi7TtwUYF2RW2cBBNQfyHwEzS13h3fgkYPE4JqA7GZO3b36FdnMP3dY+igW6xhooKen1ysJx45hL2A9Uhy2d39JACbwzmGUfIjCZzVcw6I+wsf4E/V4DlVIOmTQB5yDNXh5pASZVe86g9zCR2idbf9eMySgw6Y9eBgDqeBeeeyfByQDCO4bRH8ke0HqU/+vA7F8nPMq7c2qwb8e7jRv5N7iqD1B+C2BS+om/MWSbQH6BDP23zYNnASaVAa49RNlv7PTKsIvFuWk0QrM3RK68guriRSSzJbz5+mt47/WXkFNupf/izHo49LC218D1B+vYrRN0KwhLrFRIisbkuUoRy4U88vatMNR83LrlmwCN3+Q7R67v5jt/LNR5yvVrZZYp4KP6xMqgFikQU9AkG7nf78vYTc1JjgmimdvXNG7eP8cWpvpSX5fnEvbhiGnUaUmB3qaMw68/x43b94VByM0wGt/w+eV8R31H1U42rV7TlvQ3SmQTJSmbN5fOn8d/8+cf4MLyHJIsN4boDHoKIKbI2MvpM0QmtRjO8X1uxNB/XV9hKFzvT1mLOidoKjjTuNt9Ap4jpHM5ld3Y2xUznBVKZQg7c4xaviRjsgNxOR71MBKpjb16QznjqRRiSZq6qYt5l9fzPKk3LacCw60u6xnI5jKoHxwgnYhjsVJGYjTCQrmEbDKJw8N9+eEVaX42X5lDNpGBhyEebK/j6e6egIq1cg3ZdB7jcRKPNw/w6R9u4aDjodn3kM5wQ26E9bWH8Hod0+BMmwmdztXlalX0iDm7U2aFZUxwIBWAW9Pss5kUrl29gleuXUOGgpsecLDTx/UvbuHhg0cY9JvotvbQrG8DozZiksLtIUEWrLDjVfN7REBxpOsD3RS2ydf6rwMmZYhyWVWmKyk602I0aOcRYJKGfMzW8PCf/uF/nuEaxw1Ms/dnNfDPoAZmD/A/g0aaFXFWA8fVwHHAZDidZ9p3HaCny/roMPAsoGRwzpBr6DGFnAQmXUqvLPBPTeUOmHxHT6/pXLKgDzOq7EANQW1h7hiUoc/8ResReoj7xNLUI6nQrr4C1uUR1qDPxjQWiWml+cBkcGFNVxGDDk9SP7e2d/D48WO89pM38fqbb4luEhfx8hJgUkGCiSY7Fpw0XomvrHaUMelOFoIhQzHwJDgZZjPqN4+CjeF2OgmYFFjV0rgcwDkJdGoqqQMnjAXnHEXFhcSMMSOhh9MeVbqHAIgSnbh/HUPSmLZyvwHQGInmffBRA16fQelMVgR0NPakuXKrniTfCzMlyZxU98uRN8RgQFfuPkYUuO/1hUEirt4MkBIJYWwIOGlgmuL/ymrzDW7MDEcZlKpOrwYh+rccL4xJ4dFJzxkLMJmCJ9w6gnUFZDMFpCRtPINEKm2akpqyTKYgnaMJaaWzWVTnF7C4tIxabV5MbnhOBogMBjXtitdzqq9GVzPAS1JwzR2VQamYHoS0oRw7YnIzQnVEFTh2BkDCOBTAj0jD9GUM21RASKsnP42ZLE1+V9IRkwIE8xlrNpUdw3ZQvc/AiZsBOXVgt7a2JD272+tK36PRAsHITDItrFdJUeT3kwnRJVPncHUQ5z2zPYUl5Hno9rvyzPP3l198ES9dfQHrTx/DG3Tws3fewovnzkgALEwTe+D3mi08eLKJrXoDm/U6usMhFpaXcXZ5GZV8Hvl0EhnqSg766PW78jWyXrS+ybVRpg77IOuUIKSAtyaNoICkA8x044Nt5IBJrekA2hp4ql/pDJgIvKpsZVxcd3/9609w68aXaNR30GrsoJhLgpmBkkZIkH9IYwmZjSyVW/8Nv3SzwDGF1e3WMSazuTKoCkBgsteti7lDJsV0ep9no2efBCZDw5Ze3YbY0ODq7vm7Y0z6A//3AkzaEKdtFpkkAiZktPUCMNntxTiKaQiaDEBFRTIjbRMBVUObfAFzXZl2bgNQ6zrcvicDkwGDz1YpvvSIzu3sr7pBmhKpCc6RfH7bfaBQPYPS3FlkChW8//YbeOulq0iMgVSo0AM6J3se1nbr+PrhOg4aPQMmY6KHulTO4kwphzOlkoCarv5OC5y+Ccj4Tb5zZE0Uymhw87MwjMVMzMZP2zjhuBNuUtn4ko0oD4226jVS6ziV1A2ywza1cxsC5jHNV/SPMyn0vL7oDNL4jMZmw3EMj55s4B9/8QnuPV6TzS3qQRKY5BjU6zBToIM055r4NGBStY0JYqZicbz+ykv485++hVo+DYw80eEVg5r+AOlkArlUWg3levzpy9hbKpZkXNeRSOcj13tl/JAUZoLUuqnJDTWyHOmO3fUGyJeKcg1qQXPjiO7Yg24HWWol8/45ntvITHB7gDGavY4YnRGE5XzZ6HRk3CFoSJZ9p9NBrVqT8nW7PWUhI4Z2pytPFUHJ+HgkYORCpYz5chk9svQP9mQ8Z3vN1api5CSbRohjq3mIp3s7KOaLqJUqGHoxkVe5cX8dn99cQ70/RLvXQzaXRKdxgL2ddbkGQT3Wrxt109kMSuUKYkzL9zxkcnRD5zhLyRVWDeeJMZbn53Fh9ZwYiw37HhJeCv3mEJtPt7C9uSWAZKe9i37vAGOvI+3FhYHId8j6VTcqqQ05omGVMyVi/7Q5WY6SuYGZQjp3hd3iZf4SEz3O4QQ34z4oyXXIf/yH/+W0x/PIYzN7Y1YDsxr48dTA7AH+8bTFrCSzGnjuGvibv/6X0Shu2hmmsCfdIvg4RuJJ4GT4Eg4AkZ1P50LiglxjQYUL6EBJP0AKux9ETxxEAVzBHcP0k4AzpPc4rdwnLfh99qeuEoOwyUAsLj8duHZ0sAxd27EnIwCpfh4O8iabRxwZmerqeaI9xFTRe/fvoVyu4P0PfiZpOTTTYN0SkJJ0YzIobZEni22XIu6fPCipAyaDZbkLVzQ1xr3CAOMk2KiwyCRT0qVIB2H9NJAyDExO7ZpSHBPqt98j3WDKe0GZo3clfx1JJTSQMqzb5htMGCQSAS413chF45KGLW6RdqylcaueEcXcNQXbgZbUlRQQjRGaAZU0uxHWpEv5HjKVjK6kA9GUGvN3jwwO1bxS0xUDxhyLzcxZHANLmW1csKvLs+rv2Q/TayW1zZmbMDU5JQlVdDlNZIooVeeRyZUwRpb8CGaoiUg/f1h0plynM1kUK1XU5hZQW1hEqVyWQKbTpcQAAxaCWGLVGQF+nR6jMCBNE9LHM2RsUBat9A2p7igoLqlxUg7HMjRwWvTmGLCY2ZWlw6mGrYLX/FfS00Yj0Qfb39vD3v6+BC6FYgHVShW5vLp/s/2Ynk3mDNP5+KzlcjRCGKNRPxQAcmdzU7QSBZxzgLg51QroKN0/BN5ZijiZPEzxFsYJgzHRFSNrhkzZgYDSfOYJJheKRQEmL62exzoBtl4bP3vrJ3j1wqqwuxSY1OCaAW9nMMbtJ+u48fARhtQFq4eQ7OoAACAASURBVNVwZmkR1TxNEsbIJglHuzRiS7H2mcMGOgpQR7MdpzsZfuqc+l/glC0hdHgg958n3RxS+wRL5ZY21S2vTz/9DW7duI793XXsbK8JozGbimNEiQrr6yEY25y5bfPF7ls32Ry4pn2HV4snM6Ix6Q3GAkx6g5aY35AtSgNy1axj+XyIUQFOF47b/bg5JBhqdFx8VmDy2PnFnMqP3feayFbwzxP+gl/2CdqXNZdLvZ4cWyeByWjruuEtxFaK3HHo6PC4GUr1lqFWtECDOUQ3d0LTtj/zOS9rg58NFNKeqOxuv2uFjHDCuoeBkZ0eH7DwVdZBZSfS0gcFKBqlBJTMlhZQqMzjp+++hVcunhPtvvA8Tlj8wBvi9tNtfH3/CboegaSSmCctzBVRzSVQTcVwaXEBBYJlxpQLEnmnzWrBe88LNk47PvyeW6+E1zlu4zfoPwH4y/c4FrK+RArEzQvisK0KkmSjczwi05EbYgR2uRYRYyHRQNQ5mqAkzb3IpiTLcH5+TjZwXDuyjciob3cHuHXvIX7z2e/xdHMLMUpdiOmOjuNifONpZoCavvB5pz6vAuXyrDNt1xthoVrBn37wHt56+SpSGCJD7d9hH+1uVyQycuk04pblIKnhNjbrJpT1lYkmcisWN6e7j7vDAagvyV0Nmrvt1w9FkqNaLmOuXEEmnkApHWhL8ntDDDVdO8YNOk8Yl2RHdgcDNLtdYZimMrrpJxthySSyGWUjtlotpJNp5DJZ9DpdZNMpLFQqyFB/WIyKYuh3O7I5TdMdniOTVTM83gNh5S5G6HP05SYTMx+QQqcfwy8/v4mHm3s47PalfpPJMbY3HgPDvoy9bFeaRskyhS7jpZJkA4y5rkgmRGJFxnOuM+MxpBIxZDNp2QBbnK+JBAqfhtQojYOtJu7dvofG4QHaTQKTO+j1DuD1W7JnyM07/uskiXi9wYDjOVmxCZkHRf7G5EXUlEelZZg1wuvLRqIxJqWfiybnCL0u1826VnCsyf/4D//rDNc4eViafTqrgR91Dcwe4B9188wKN6uBk2vgb/76vzsFmDye0eaCiKPg5EksxWh5FJh0AuZaFIEcxC1TA4goMBkOZFyAMTkMTdBZTgUmwwlxUYdnF0AdV4uRBb6Bkz6jQxA5S3Hyf584U9g8xgASP1izBf1JwCQPEZ3C4Qh9byAL//WNDWxsbuGtN9/FS6+8ik6rI2CGmqrQIMPMcMhUCos0+sGlC6tdcB2uXxd0a4qOe50ETOoxpwGTFjpGmtLa5QRZAT31xLknjj8WJFeibCgKnGTj6EfhgF+x5yhnx8Jzez+czk2ARYFJ+ZqwxzQIkHRkAyAFkBdtShVfp56kakZyZ58GOGRDqtYkc6eEITsgMEnGJAEaBSipJyralFzMJ6iHqIw9TbE1fUm5YTPAEfftpOhBKjDJhT6fR2PqSTCqsJayJZNIZkooVheRJtNsnEJ3EIc3InMlKbph5VpVDGsoI0BwUkNG09FisGDGM+I2be7oah6gvVxjRPvdas2Z8jiDHgl5pB40kBQ3cAMnBdS054ZfFydO2fCwMckco7UcyqpgvVGjVdKuWy20O/q8sBwU/GfKIfUe+TuDQKZlMwAvFouSusbi8nv7BwfY391Ds9UUdgofMwkI2RamJ+n7Olu5JB1c2irhO96yH3hidOQJE5NaZnKXEjTTFCgl5WAaN1Pni6WyMGkKuTy2d7ZwsLeD937yKj74yYsCpEjgHXomaHZw5+k2rj94BAIrxWIJ51aWsFgpIcEUZ469okk2NnZtCPg3uM2BwsqO1N7tNo0cIBeMIkEKvWtSN6hrch7bTHhZpoKg0B//++KLL3D9qy+w/vSBOHMTOGSQy2dkxDqWAqiJlAxrIfakv6UTuneVHNM+6YBJkp3Wn64ZMJlFJh2XVG7p9WRwBhDjcwOTjvHqynIacBSZHb4pMOkeJDc2uvLbxllkyJvynnzdxgl/7I4OkyEtSYVpAig2cgcTqeC2kWCHTNbFUWDSnSuAgBRgVraaA7T0D7cxqAw2HbN0VHGrCp2D3Jyi85donUrnScn4pmYa1K3NCDCZLtQwt7iMj957G1dWlsDkXjdnEMBkLsJB38ONxxu4/WgD3jghEhaEfZbmS6hmY6hlEri6vASFpHQeCAOy0RqbrL9TlmcTXz6tfx1Zq4WzG0KocHg8dmYvrE9JneYuFFlwTvdW2Od0mKbRlwKIWqvKPuXBHNO4icNxluejfrAAbBijR7aixy0TynVk0Gh28bsvr+Orr2/hsNkWfUlx0BYq/UjmOjYS70Ucq22jgPuusYTlhJiMxPnlJfzlR+/h5UurSIkGo9Y81S91DFOZFMfqFiYjmZ/cpJuQeHFVHVmP2ptU4qV+ppje5PPoeR7qzaaUsVgsCNOWZyyms7ZZFG24/shDq9uV/ldvtXDQbMrGHsFT1g/niDJZtzTmCX01tGUi7+s23zEv3SHWB8Land7ojWFP6jNF1moyhTuPtvDLz2/joDvkzpPoYXebdTQOdgBqXnNDTIBpHbuTyTQqlSriBJkJQubSAmZyTGd/IUOWcwmNeM6dPYN8JiNGNolxAujFsP5gHY8frKHT2ke7tYNedw+jYQvjYU/6GIFJx5aUjQNhTCYwGiZEFobApE+UsHmSxnBcf/AloKOtK1gurgncZlW320e/r2nx8oMY/q+//3czXOOkQWn22awGfuQ1MHuAf+QNNCverAZOqoG/+ev/9lRg0sgxU2IUt6rV5VEUDwo5Kp8wSvjshRAg4S8S7IQh0+6IKU8kQXAC0PJXZ37gNR0sVZ1Kl05utzhR3iOLfaP+6BI3DJQashIGsyQOdi4KDqgMrywNuJS3rIxh1uQEMBt808AbSZNUYGdAt+KhJwDJrVu3Mb+wiJ/97C8kZbZZbxgwORCoaEyRfwEmzZbZP3EUhLSWnVgKa0jogkMruV8V05iPR4FJx7h00ESoe0WYmIExzdR+bOB1+LNJIPJE9u6Ek/BJgV34szB4FiWCKcjoA5hMx3ZMYGMgKkBspjgqdmjApAKRZIIpoMmUWQUmnaO3Y04KS2DQx9hTcJLHEGAjIMaXBFcEu4wZKU7cZnpzLDApGmsKTjo3ZQZ7upgnkpNBMldBtlBDJldDIltGurCAUnUZ+XJVgk0GJmTSOPakOhbHJG1aAFOmPid5DWW0iLuygA0BGMnffVaKgYxM9ZWUatG/VPBSUgutrMJAdaCv050S11CXhqiMCb7I1iT42Go10Wo0JS1Q2CjplIJ9BFQt7Z5aYqxrantde+EqVlfPCej/6NFDbG1tY+/gQPQkyXDlPfG7ZINIKeXeIG6sdC5nP2CgRSakpmbHxbiAARzNcJhGqEGWMgcFdDMtt1wuh2KhgEIxL9qSfJ8AQbNFV3YyWJLSVzq9LnK5DD58600BJkust9DDwXpl+unaXh231zbQEmZTAhfOLuHc0hziQzPAwVBYk5qm7TRYg/HOnTM8AgZwfQBUhY8Lc79dkRyor6OAMlxpcOHEQ//w5R/w1ZefY2f7CVqNXSRiLJeaP6jAGQ+lY2sAkLJuHECpNM2gFNLPJoHJIbDxlOY3TZSLOaRTdBoXOOV0YNI2RQzv9K/l9kqCLa/Q9tIEBfJkxuTJ03OEhTqxiaJTimshq4MJIPJbMyYN2PsmwGQA1mpveBZgUlvFHx0MPHLW6zxLAIq5o04CJtXSS32KKVPBDRqy9pAsoDx/FqlsCefOn8fP3nsbK9VKBFTic9Qdj7Hb6uKrh0/xcGMXsURWzMcEmCRjMhvDUiGLFxYWfZgr3COfZXX6bVmTPmhj419kPjQZEmuA0AaR1pqySTXVlRskqhmrKd3pDOVCUqrh67E2YmpoI3xRAleejKNqqGYyHMLkI1eO7EgPu0wPbtTFyCSfK6BSqeHgsIV/+vi3uPdgDT1uuHIcTSokrFkBnjhbS7ou1z/yu6dmVWTH2WYYAa3Xrl3Gv/jgbazOV5AgGCYPtnsmbJwg49LWUbKRIBszPCaqPR1uq8mncoAhDup1mWOy+ZyAi41WG6VSUcZtakFnEgnkE3S2PvoS8G/QlywCNbtRJmm4rzjQ0b1nyuFSUn4WBs3dWHwEAB/TiE0kVQVUbA4H6A77cr+ZZAZ79Q7+348/x/pBB8jmFeAfDrC3vQl4PVmbOI1RzvME8YvFMvKFoozfnNuT2RRGNDMzxrnIfMSA82fP4NLqORSyWWGqZpNpbD/dx60vbmB7fQOt1i46rR0MBsww6IJWQtw4UNCYm2RkQQ7hiZldWtLOe32ud1TT2O/DdAQXnW01BSJ71WVPSH8FZJ7s9tTZnO/JM2Gg9f/5d/96hms8y8A0O2ZWAz/SGpg9wD/ShpkVa1YDz1IDPzdg8vjwJ+oSfWQ71rlPfFtgcqKwAWtwgrEZSsl2wKQLPCaBUX932C3vjoxW4aAtBApORHvRwMAxgyTqs1Lrvw6Mkt8t+NQgIBrGRzHUacCk3r2cz4CZo20ZBiZVl0+MQwYeut0unjx9ip3dfbz7zk9x+coLqB/WTctQnZ7JGdAfA2WPsBJdqBlmkwalcICya6coGHmUZes+d/1Mzi7XPAmYdLDo8dOMY/Y8FxgZqsxQy01/XMKp3RNp3trGxqiSzxwoqWLsEhgL6BhKURXAi8LrxqS09CMRdCf7w2lO2vcoxi/ApKV8K+PSM8bkACMJFowxOTBgS4BJNbcRpp6w8QzU04pXkxLT4WIwLoxJ6qz5wKS2ocpwjuHJrWYwTuaRLczj3MVrWFl9Acn8AgaxnATzAizElRVJMFMywyy4VfzfWAkO6LKUd/MuCTGjre7s+xo02PeFwRYifshnCkA6B3bpUdZW1GAlYMtnotFsoNFqinGBuLFmM8imMsIWoRYYUwwdaOxARgFR+WwxdXg0Ep0vpnYLi9EYnwy0hSkkNBQdlZhGlyITkmAldSRNZ42/8xgyMPuDHnqjgQC5vCO2GVP1qL2WzRHgSIvrbS5LdToaXZFB2RV9MdEXZdBFjdEBWT8M3JisqOPT6y9dw5+8+SpWSmbsoK0j3qbsjTvtHh5s7mK/2UK338fFs0u4ekbBEwmALT0yICO7eo8G7O744+aP8OinPS/KNrYnw0oXZripBtpX17/EF1/8Ftuba2jWd+hTi0RctT/Hnkv/DkBJKWWIOWl/+OP0EWCyUMVwFFPzm25TzW9SZBlbKrszWXNARTiV2zh7Cr47UmqwIRfwPv3ZQeeJPwYwqRf63oHJMB9xGlfLJ+FJmxhc7N+/zWGhzuPAyWh/8mdDZd9FcygQC+9cPgcwKX1bzFAkERjDmIKTgxFZX1WU584gns7jygsv4MN33sB8Pi/gj6taLwZ0RmM8PWjgy/trWN9rIEW9XT7ryTEWqjlUMsBquYRLtdqzLMeOPeZ5wclp/cydfBKYtJHbvy/52xpA+Iims0xAioAPN1YIOPIQjqUcN5nGzY0djm98X/SO7Xjdo3GsdX0+WAYCRo1OW9KfB94QqVQW2VwRT55u459+9RusrW9izGtJOrhurHHsGw4HyJDJ53G04xxF9hyBUU9APbYhwatSPo+P3n0Df/b2q6hlU9LKNCvjdclC5Jid5hwZ4kbqamdy1Dp2aeB/0B972D88FJA0mU6jQ13vWAzcUBKwczQSLWHCktOASTdC6B0psCusblul8XMdEQPNS5aSx+hWpAKTCmcefRLlOG+oupAxoNUd4PHmBrpeF4tLCyjmC6K1e29tG7/47Es0vRgypbI4qHdbDbTraqzjXMGFwSgTdxzlSk0yMghEZvJZ3VMS5io3WulQnkIxl8OF1VW8fOUysiRWsuwD4M6NR3h44644fdcP19Hr7WE86mA46JjhTUw2XrnBJCZKJhXDuyVxt9+zPmCb/5JlxbGG6d90MqfsjaRxa5/juoAbiXSW53vUQCUw6Z4X9vX//V//fIZrfKvRavblWQ38sDUwe4B/2PqfXX1WA9+qBn7+V8aYPMa00wFrfjg5+cSHgEkWZCpAdOIo4VKrjIU3eTcTabphrcjvBZj0WYsuNLLUXF26TLBC5Y6txIFOXjgoOAJMWgTrV0k4ldu/9rMAk1Yel5PDHWoy2yQgGGN7Zwe3b9/FyvIq3n/vI0nRIUOMbAPlTDF9xQIQx6TQBvTvR+/ueGBS7k0CdasH/6vHA5NuAX4cMOmu6ZcjEnRO6eq24HSfPD9AeTwkb6vVSBisuIcLqB0wqQYM8r4EbL4Fre+6LYCMvK3AJBfsDkiTsNtnUCrD0gcpfUdupnibFqW4R6qu5Nij3pamdYvuoKWBK/CoKWmOOSkao8bGFVaIpHerCqGmcpM5oLpNEkxZyr8w9+JJDMcpDJBBtrCAheULWDh7BanyMrrIwBsp6MhriGYg75V+OmKqE4Dc4dxOdh9VEojqswZPnksp1dZ18IRuAFi6JlN66f4qdJmYgJCdNtmQLUkd7HfJQlEXWDqXMnAW9k+vj163i5HHlDI7v7mXu6Cc52w2Gqg3DgXYFcCVTqMJTUMP2k8NOnjvqrlIfUi6dycFHFKDKmXC0iVW9F4FKGa1JkT3K1/ICwjJ9Eaa5hCIJntSAAAHujKwZmo4WUlmQEHDne2tHTEjyOaLkkrISr124Tw+euMVrNZKGgiPNf2Sbc0kxr1eH/c3t7FXZz31cP7MIl5eXTGzHDPJVr5MCEoMB+3api5Q/jaTkAD4xpfU35VlywJ/ffNr/O6z32D9yX00m7vI0J9E2JxmgOO+EDK/cd92mpXBGB3wiCToT6SRL9ZEz3J9fQ29TmB+E4+rC6wOry7U53Ou7B8BHa3f+FOgGwkN/D8OmAzPDyfWmwqQnn7IBNh5FMQKoAr/UTvlvHrVSRshLYqUyj2Edh5/DpgobRSDjaZy+5s3oYOmAZOSdulf72Rg0nF1g35k7efSPkKp3A6YpGELe5RHqYlYAkOmY5cWUayuIJbK4pVXX8b7b72GcioFwlvuxZm0ORzh/vYe/nD3MfZbPWTpuBxPIp9LYr6cQSk9xsVaFWeLpW/ziNhUdMpcNeUK0wDNk4BJN4+5KzlgUqc0ZUry/ghCcTys1xuiJzlXrQlgSTkZ0SvkRo2x2Miw5LwnRkPu6RaTnIGkPA/I/qbBSTKDwWCEG3ce4PM/fI0nmzsKSiZ4Pf6TlA0mznUZulOZLqCATkzOJjjJ6yazwvA/s7iE//pn7+Inl84iwXly0JUNPaaNU7eRbtk8j6mAT6TXP3toyzrqDMjA6yGVyfoZAYQgWY/dPkG2uGyCCTga4s46bre7GvtUUPc6cpkisrSu00/mBibBtw4Zj9R85JcGHtLxOMqFokj06DZUAgMxCKM5DjVUdTv60dMN3H34AMsrS1g9e1bmr/5gjM9vPsRX99fQGceQzufQbTWxv7Uuzthk/bOd+H2RcQRBR5reVAUAjCfjoOmNbLRxjmS2BY3cEgkszS/g1WvXsDRXokwl0gmgftDGzd/fwMbDJ2g3d9BobMAb1BGDbrZyjGf2ATdieTXRdRZHcvanuGwo8WfMH2PMu/WqZkpoH+U9q9ZkAoeNOg7rDTGtyxXy0lZhEgGfjb//+QyY/NaD1ewEsxr4AWvg2UfvH7CQs0vPamBWA9Nr4G8NmJTF0BRwMqxJpIv9icXxqcBkGOyaVgZbSkykU0eCNwM2NFYKklOiwKTewBHWpB9KTdPKdAGb/qvfFRpF6DynAJPuggG2EgkigiDArhWuPj9ICgJ+JVg+OzCpzWHLVwKNMa5PhxIwPHj4CO1mH++9+xEuX7mCA6addluIUZONKZEWWYcV4ALAUNvKmQtMtpyUOARMRhiRk2CyAZwuplM4T9vDsQxD8Z61hUvnPPnJnSyvdpHotHR8KreFr88yi006cvvFUldXHywzYFKrVgMypzGpfVp1JF3asay0DVhQQJLApKcMSfubrEkxyRFGpR7jgMkRU7k9unJTK4mMSdVGVAMcZUU6B2vVE9W619RugpGawsTcLorZKzipqXcEDOmmSSRGnCuRQn+cRjo3j1xpAWcvvozS8gU0PWqzMXjU0cExHKnlpG2t0RYDC2ERqkuB1o0J5GsdWJ25scjA3kD6TM+mDDXttWSTktUhQGS7hb64lcaQzaaRzWQFIGR9kBHZ7WhQK+nRLqVa3RNUy0pS35kClhCAsFgqCjB5/8F9ObeyfjRNnr+zfmjek0lnhdXIYIfnJqskzL7U9iNbRRmR+VwO5UoFhXwOOZoRpFPSvgzUaWhEvTbn+i3lKBaE2cFgnwwlGuvs7R+IWQCDYZaFQX2+WJHUR7JVrqyew3uvvogry3OIM/XSNiKU5pJAfTjEg80dbB+QRdrGyuICXr10FkxCNajaHskwOBYAXN98Pp0EV/ThCwOTbGOt6Thu3vwan33+Gzx98gCN+hZSCWpfiuIpUnRRlhR5LaMzpXHQpqLXYX1Nm71E05gMnDTyhSrG44QAk912HbWKunLzGtZNI8BkMFKHgclgbgmPNeHZ5TiA8UQm3HMAk5H58ggrMwpMurazkWdqUz47MBmW+D06kCrbzl3iWYBJ4++Fusl3BUz62yNOWoVDm0klMJW7T0doAvexNErVFRQqy4ins3jzrdfxzk9eFpsv9aXXM3F7r+55uL2+ja/uPUazP0YuXxaW9Fy1iEoxiVJqjKsLc5gjM/s7eD0vc/LZgUkbpN2Ya2MwnxN5Eo3lzjGb45PMMYQDXVq33J+OfQoicQ6x50JkJ1Qvl/q8TPcmKMi5iUert7f6W3M8+u0XX+PmnQfY2j9En+dPZ2xzi6m7XYw9TeXm1EVmpGxMxTg3DsQkJ5bk8Um8ePUy/vKDt3CuksOw3QC8vrhbE1xbWFpGuVwSBqVjfUe5hm5Sn7ZuDBqSJffg4aBRl/G9VCirVqaBiGTEt5ptZFJkDeblWrrBxjFM048JG3ZHA9E+pI4mTXCk3gXIBTrtroxjZB42mC7OuUfkUTz0MUadBjl0706msVSrYblWw2Gzjv3DfZmTeL1yoYS5QlnG1d5ojLWtTXQGAywtzAuTk/IZ40RCTG+uP9iAl0oJwNhtHKK5uy0bVkNPoU4eRykgz+uhynmsWBLmPlP7YykzvuGmG/WTk0nRWT67cgbnlpfFYGdAADeRQKfRxoObd3Gwvo1WcxO93i48pnF7TONWYziuUWVc9xmP7HO68SkqOEMa29jGha2b2aacP53BHuuyN+ij3VbwmA7iLLOkhpv+tzs/++y///kslfs7GKpmp5jVwA9WA88S0v1ghZtdeFYDsxo4uQb+9q8C8xvFuKLQYwSYdKww99QbKDaZ+hIJzgxoO64Uuu51ZjeBe66wKVxEcyowGQxDx4NQxwGkQfh4GjCpjsYTrxAwaUt7i4cttIuAZMeAkxH3R60LXbxamY8dZbk60/L4AA9TpBgE9AfY3TvEg/uPcGZ5Fe+991NhyDXq+xiN+ojFyZgkuEJgLVR/7pp2m98/MGku1g4UlutOZ2lGa96FmUdZrM8NTFoQNtm0kXT8sOFNxPxGVcoco8RnSyo90sA3LaNjTIreEcFJBnjuosaK84FJ054kQCnHCWDJdGVNA2dQMqT5zZA6k56wJQf9nhrgjFXMPQpMqvmN4cEGTJLVoECfMCXj1D50BjgBY1KDpBRi6TyGyGIYKyCZqWD1ymuonb2MTiwDJFKiPSb6U/I867MsfdM5Z5vrqRoLaHof9QEZYbp60FRbbRBJP7OUd4KBPCcD3Ha7gwbTy1oteAMK5CsjMpdhGm5KIhaXYihBHOvWmIqsExHTF5YqXU5pJJOR4KxADcdCXkFABl/jMRqNOu4/eIC93V3f/VMcuPM0n8nJ88dUaoKPTO9m8M32YVlpkMNUvjwByHwWRTIis1lLSVP9UK9Pxqsn5RE2JJ1ic2RPFuRYnqtJvbL6oaQKUhOToKcDSUdjvW4qnUWhXEOPFRlPYK6Yx7svv4A3r16w1EFLDpTGTqIzHuPR9i7W9w5x2GhhoTaHV6+sohTXdMDoK7Kb8i2m1Cnjpw9/aqI5jxCGkOCJcdx7cA+f/e5TPHp4C3u7T5FKjpDPpiVYlVROCV41PT4MTDq4U1mTwQPuSuAzJgtVSYCk+U23fYhatSjApLAyBUVwfZNn9K2LAsakgS8+IO+u5jbQfA3bafduY/dEardfwcLYPMUoxd8ViZ4rCkhNByb9+WoKe/K7AyZduUKDrN2vgJaTbE/b/AxXiWo0u/XA8YxJV2Z3X3JuNwb5cKKym91A6EB4ApIEJj3SvBNZlOfOIV9aQKZQwjvvvIGfvHAFKYyQCukO0tG4Phji5tomrt9fQ3ekxjdkm59ZrqGUi6OcAl5YXEDR33nTzZVv83oecHLy2CPrI78oTu3Vxmu2jEwXmj5LDVxhG1JPF2MZ12h2loppjXB0UbBN+5psNHDsFb1dA+C8npyDYBnZ5GwbbpkQmOQ3vRHweH0Ln/zmd3iwto6eN0aXCBQ1egliDilT05FkfaYVKzjHTda4AJMYaSq3hziy2QLefuN1/Onbr2Axl0BqNBDzG66N2NbZbN4cxlkCTeePvJy2YYjxf1yb9ccDceAmMFkoFDVLwUbdTr+Ldrstm1HFjJPVCM7UHA2w02oK0526zDTQoRxPJpuTe+ZagS+y7vPZrDDv2622Ao5iCpREn5IWAw+ldAbL1QrK+RwOCSi2G3JXNEWrlcpibsO/B9SZVKsxn1VIDU8yfv/zp9dxb3MPhbka2r0WDjc3MO40aVMvIOAokRJgcjTuYzweYGF+Hrl8Hv2+h1QmLdqS3BiLcVLmvD4aoVoqCyuzQkM8ZgL0Bsim09h4/BSPbj1Aj/NacwMDj2ncLckCIY9V9iyFJEA9dG4k0YiHjEmtP7Z9rzcUrUl+JoY3XPdYNgGZlVw/UE+a7uhcE9OYqFqtCrOTcyslZwhQ6gay6ln++7/9N9/uAf02D/fs9TPzmAAAIABJREFUu7MamNXAt66B2QP8ratwdoJZDfxwNfDzEDApC/oJ8C0MTMrnYXDS2JIOInJ38V0Bk7qbOWlMExpyLGgMUu2OsuUiNTvBpNPPAmBS/jJQJDjUFuz+xvlEgBlmN4ZYdVpXzuF7kv0XvgfHHgypNRqYq0UxRtsxXYTN5VyebYtZjuwNPHQ6fTx48BCNRhsfffhnuHDxIvZ2d9Dvd8FURYIaSpgLD+NWDj+9+/hUbse+03TuELPgFMakX+8C1il4F2WWBoxK/7bDRTQwW1vPtOAm6mc6QD1tujJg80hc4to5YOH66YR+OrcLwhwTKAAjfZpQCGAPFr/qBi3gkpxCF8TKkqSgvP4r7EgHYE6kdxOgGwpb0sNI0rgHGAx66tQt+oDEp1TnkOnCBNrU6EgvKYxJ5mNpFrqlbxtbkm7dlsotDE/WcZJsiBz6wyT6owwK5SUsnr2MypkriBXmMGDQYv3VBxtMg1FBWzIgHIDLFCvVIJPymPN3NI1QnztqMbbabQHnCMoRhOO9OMAvnYwryDvwBBxk5MIgk/cq+xkUzqexjaVYE/wjsJjNpJFOK6Mym84IiMg26fe6EqwosKrsyCdPn2BzcxP5PINZMjSYCt4VEFLAMbJ2GCALQEo2ZFl+GIySHcS6ZoBJTUm/zQVQi6FEJ3OmcecUtFQwtIHdnV3s7e2jw3RzYVAqOM1+TRYKDTbICi0UsiiWi2h1PRw2u6j3Buj0PRSzGbzzyjW89eJFYUEGjD3t6AQwH25t4wmByXYXc6UyXr28imoqPgWYdN//Nsu9MPM8/LDq+O4UMAOwSgPbx2uP8elnv8HD+zdRr+8wMRHS5hQok2dfcgoNVlCN17AztzzFIbB7EpjMFaqIIYmN9TV0CExWDJgURrmOvQHg5YBJA0HZr0NjXXTes3HU17s8bo4/rl60zpVBf8L64FRg0n3ZZunQ9OXvR00BRv2NgmMu7dYBOlVFrxH+in9qN2b77PIwEBbdDHXp3MHYHwUmg6NdCqdeP7g1fV89lNxn4awEq1Q+37YJxrGLOrlM50Yyj8r8eWSLCyhUqnjvnTfw0sVzSItFjjn9jkfojEZoDsf4+tEGbjxYgxdPiZwCWZg0kyqkgXJyjGuLC2ASbdCM3+Y50lqJAo5HQW9/igz1D8G5HZDuZ8eEM1D0PO4ZVFCcKb59S8lVcJCgoshNGJDD54Tp3byryZK4O9UNB52XeMX+sC8p4AokkrTOT1J4vL6Nf/rkt3jw+CnGwqiMIUZZjFRKxsJOpyVsu3QyIeMh2Y+aAUCJBd0Q43vVchUfffAuPnj1irQBLU80sVrBUJ3V+B6/becIP2iyCajMeidFMu1R4FlavbbMS3TR5lziUrh5R0xt5zxH3WCtC6Zyax9inzsYdLDbagqwS61fAqepdMbkSciQV3MXynd4Xl/YuMwK4PxFFmu92dY5J5tDLVdAOZcS5iUBUdmUGY2QisWRy2SRpEyBAJNj9MnsH5NVyDklgXQ6id98cRNf3nuKcaaAQSyGg8N9tPZ3ERv0MOx7YrA2jidFb3pEUZdMHHNzczIX8TwCRNp8nkjp2oLd7eK5VVw6dw5et49uq4NSrohuu4Pff/Z77K6tY9xuod3awnB4iFTKQ4KyIzSwiSUxJiu035X64qYdr8N+w+wBsnUxiiObYeq6/q06zJS00fUVMwtoBlkuV3H+wgVJPW8T3ObGo7jGMwVdf3eSKf/b3/ztt39ATxiyZx/NamBWA99vDcwe4O+3fmdnn9XA91oD/2oCmJSLnZIKG/44kqY1paQCbIYZjxPHKKAVdT98nkFFdt3D0Zulqup9BBeLsDpDNxC8fwJoNRkZhq/hMzlOaiYLCo+Uc3IhH4Bg4WAvzAQ50jwmQu9OzWBBtfC4sIY4Rd6+cwdzc4t45933hS0iqUGWVkymQUxCA5d264BQK7MhWWHgUUJ1B1w6UNICDh6uy/+jgGoEvIzUaTScCR+nAZYLmKTUkYqO4rahMlv7++cKhOBCWlJMnRIY7UjjTWOlBDpn4cODfiOf+xqTCogo8OoAS5fabddjOznAkfVvLMnx2PQnTTxeXLqpH0o9RQKSojupKeJk3PFHTXM8SeUmk5ILdLIrmYotTqmWQi0MFl93kvpdGkwwiiDzjD+SYhYCrEXXim8k0sImGoySSKaLyJcXsXTpdRSXr2DAJEcGLuLGyjQv7VMCBwh4pAwICQdjQ4yEJ6NumZ43kvIy4CCjRgT2qcs4GuLw8ECYoHQ2TRLAlBRqdWTmdxh0pQmkMnWdRj+8N/mXLJqYD0KSEckAiqwOBtaaHqp1OhwThDKeLtM7BbxMSRDT8/r4/PefY31jQ5iUnXZbgE+mexP0zafTqBTKKFcryBULEkQLY5JBaa8nqWOi95lOCUuDpjb5XBaFbF6+S1OEZr0ujEya6nRaLQFapUWsa0nInkxKSvccU/WWl7C0sIhyuShOr3zdXXuKTz6/js2DFgYMZNNJvPHKVbz/yjWUk+J7HhkQ2TpPdg/wcP8Ah/0BCqk0Xj63jJV89gQv2u96KgpAuQBaMjMpS9nf2NrCx7/5BPfv3cL+3ha8fgulArVCRyJhICnZopPqnmM1m3LJ4Mq007ZVYJ7AMoFxZnumkCtUkEzlsP70MRqHe6iWqfNJAyIaaljKqphv+L3Z0jFdmri+717RVO7w7OKe+VAdmiTBSQw4HdeD8UkZ2aF5zR9Kjo5hbgKMsA+nAJORbx7H3pzS9Fpu61c+EnbC7M100YnzCBgQ8KWD/ZzQcRPYa7QCre6j9aJrAimdbBa6uUhZ3NpGBjLT8MbOyA2J7mCAeKaE2spVpHOLWD5zFh++8zrOzpVAmEyTdPXcDa+P7dYAXz/cwv2NLcQyZlqVSuD80gIywz6q6RheWlma+kxFn8jnf7YCxVTLmCAD3aViM+uCTELpuJaV4MjDiTi8GMGpIZIxwmTBuEqwS8auIZn3ZJNxXlDWo0J4QQvWW3Vp/lKhpOw9vy0UhGR96jimiwKRKjZzIjL7B9QtTMRlE5WGQ63eGDfvP8YXN+5gY2dHADCaqTnQqU8XZTG74Vl1c8ttXlMjmZIMModhhEurZ/CXP3sXL6wuIx0fSj2YPZmZsgyQ5Jwh7W9zr6Wsa9q6wqycZxXLNSe4iWYi63C3viflqFZqAjo6CLw3HKDVoXROTKQ+sol0pB/wuvVBB3udpvRR6g/T3IdzD+uFm2XplEp48D3OZzy7aFQ64zhj/6dtaSR9Ksb0cAX+eUXeibpSx+DFY2j0+zjodnDQ7iCdzKBcqKDR6uAXn/wWu4ctrJxbxd5hHU+fbqDbbct1+Rxxjo0lyGzlvNlHtVpCpVrRuZ79RliwcQH6+JgMR33ZILty8QJW5uaFLVnOFpCJp3D9y7u49dUNrN29je3H95HPjFEoxHF4uIX93S0sL85jcX5RQNhWs4l8viDj9t7hAUqVIlKZFAaiNZpFOplFrzcA9ZadqRHB2WarKc7bxVIZS0srSCRomEMgVttX1h5i0sfflX3PNcHf/5t/+zwhyPM/uLNvzGpgVgPfaw3MHuDvtXpnJ5/VwPdbA//jX/3LIxHNaamw4c9PSys6DZg0OCAChj7PoBJmRUhNhTQowwCr6vm4SD8MYLmrTb+qY1BGWsEHJo31cWIwFzr/BGiqS9/wK6qRGWWihIPf4Duq02ehsTGPBJg090KyDB4+foR6vYV33/0QV66+gJ3tPbRabdmFT8aZJqPso2mAogP2jgKTWoYYU98ioaIGgdOASTnegE5Dw9xJppwjdI8ChDqtsqMBuIKTEsFrmfx2DjMvo6xVVw69axexRZ+1ZwMnXbuEymdGAZPApEtH9MFKS2eWoMG0KEUvL/S3pG57HgSsFBaA/euASTpxMx2YoKU5eCswyTRvNWqRoIbpcAJKKjBJ8E0MY8QQR+tODFwEnNRnRcA7+REZRkkBRiKj8v2pPLLFeaxceQul5RfQ9RiY0JmEJhKqHSlMWAmMGUgxAFTzA4KSo9hAAEoJBoZjDPoeur0OWh3qRbYl/Y3AHoMPBmGsA6bwzlUrAj4KO4ZfHo5FX4vmAulkSrQh87mMBIIM7LJpGsUkzE3U09Rw3orUAzsO08mpV5hELpsV7TOmXhPI5XNEFsunn3+G69evI5/Lo1wqyb/Uh6TrK0FRsjV5XKvfRbfPVMUU8pJankWxWEKtVkW+VCS5Q+7r4GAfh9s7aBzUMRBGJNvXjGSM0SpOpsWCpMCdP7eKUqkg5jjOFTjoqWqNsLa1g48/u4Gne00M2H6JMV554Tzee/Ua5rNk8fCug2eV36Kb8IO9fez1+8jFE3j57DLOFVUH7Y/1cuBWaHSTSwsnMQZsbu/gV598jPv37wgwOejROZvsH5oIWUq7mWzoaKrApEDpDjiztHCaH/A64tJqwGS2UEEqTWByDfWDHVTLBek/KUnv0/7pNs4EZhdwxaApY2LqiGRjj9uw8VO5jRStN3XkpTOIA/iOfv6swKSc/sg8ZHCvDp9Hr22VfuSjyfOcClaG59DoPHokpTyKqypLKVIxYU1Kg5snvhPcSDDma/UGBxIgkfuytxScJDDpJCYEqhbZA/lM5ktPdPeS+QrmzryIVG4R51bP48O3X8NKOYek8M2CdURj6GGj0ccf7j3F4+1dJHNZpDMpFPNZrM7XkBkOsJRP4eJ8bXJr0/r4yWTY055BBxJq+5mWsUuPFwBWQSlq+hEU4saMVElsjGE8JhqZBOsIdKkOsgJQTJcmQ5HpwrwGN7vIHiTrT0BM23AaUNORbHRu9Ph3aICe9WutZRv3yYQz8I9AngBacaZjj8V0aK/Zxcef38CNuw+xT6M+2SRSwymCUv0et1zIYtdU8eF4YBIpMTEsSqVywsrPJIDXX7yMf/HBG1io5tU8RcwBVfpGxnpu1AmhXtnoklEgm3LuFep0J9CWeUc79V2ZM2ulqgCywthHDM1uSxygye4X13KFiSPPe2fYB93dOUexHKl4UsBi9wqvEUMr2OnO3m4ZE9dUbT5XTLQPPyX1oYe1/X3UuUZAHMV8CdVSEfcerOP3X9yQli2VKljf3Mbm9rY/MumSwK3D1GRxrlZBqVzSDA0xRFIZEa4ZkpTDiI2wNF/D1YvnkUvEkY2nkEtmsbu5j/t3HuLujTu4+cXvEO81MV/LY3vrCZ4+uYczKwtYXpgTTWi253AwFOYj09bPrp4V+Zd2t4lEMo5cKo9us4un6+uy8Vebn5NNQAKTu/v7gmIvLC4hm8nrBuiQJkvUuaaZ3xgDrj3YF2XNpRtl/+HfzlK5Txt7Zp/PauDHXAPPgyH8mO9jVrZZDfwXWQPfBJiUMMylSJ0StDwLMOlDSREm47M1x2nApIOqQuFhwPaLLNn+iMBkKOv5mwCTWv9aPxqMaVAhGJClR0tay4iaSlzU7ePe/fs4c+Y83n33A0mrpRC4pJWO6H6oC/fwS07vA4z6SQBOWrqkgEPTgckAcI6241FgUgPzKJsyfC2L5wWYnBbAK1gwyVQKr+x90HLS4dtv8unApNTvRP8+yprU6+tuu5XPpXorZSfEmAwWv+68zgTHsTYEoKSLqYGTCkQSuGJat6YrizZjCJhUrUkDJglU2g9ZlAx4ZCEeASbVQZrgpGhBGaNIwikDJx2zyAGTwkET5+4MxrGU/GQK81i5+ibKy9fQGyXlc9GBsuDXKkWBSYZSdL3VBKojwKQTq2dKHDWhqCNJ3cx2uynOqcVCXsADORN1IhM0nUmhnMsjn8kKyO7MbkTewJzLhwM1EmAbyfdSSU25y2SEdZFMJcR8hoxKOoCy7iXFXGKsBDKZNG7dvYevbtxAIZeT7zFtnlprDPjhDeV72WIeWaZkF4tiCFAqFMQp9XD/ALv7e2i2W+j0VINy0Osi7o3VlCYGAVAJhhIUnatVsbK8hMX5BRRyaT8AdU9neJRSYELLultv45PPv8ba1iF6MQb7fVw4t4gPXn0R52pVxES2gbUXPK8bjRbu7x9gr9tDYjjCS2eWcbFa+oGASccf0zBaHp0YsLO3h19+/DHu3bstwCSdswWY5IbKUGULjEJlyF8UmHSBvcAjBmAKS5lSaIk0Mvky0tm8AJMHe9uYq5ak3nkonx9FKrTOTgMmp6VyO/aUnGYqMKnOsUeZ4KGWpn6evY5jTPqfR8arECQx5doyX0wDNH9QYNJmNSuvDaHTqs7A4AiU5CORk8CkgMuhDRcF7fQ9browZZR9qT0YIFNawPzZF5HIzuHypSv48K1XMJ8jrCTKpNYX6MjtYe2gg8/vrGHz4BCZYkHAkoVqGctkM3sDrNaKWCnmn20x85xHOUhbe4ey8Z1sgWhHG8xGxjkBxUwyJWOqsBAJ3tCshmZbfa4BYjJ+cm7p9Lqi2UtgUiRDTN9YdIwHA5GcINgm7EpjQU5CrA5w1/5Pk5GhjJl8ibyFOXSzfZmuzRT6xxv7+P8++R3uPnqCLuc3MeRO6pjsjcRgRZ5GkR/hXKrAJu91RLZkIi2sw1qxgI/eeR1vv3wZsVEX7VYd7XZL0tDJvF+szaNG8xMCU9z4AizV2o2NJi/jM22PD3Nbgx726/vIZnKoFSs+6Mh7rjfr8MZDVEoVAWeVc+oGAjMPspWV8t71eZT+yD/s+WT7Eqp0x9hH/vGTpXOzAv91Gqq2ZYOdThvrNE3jGBhLopAri4zIp599hQeP1rCyvIxOt4/HT56i2W7rVo+Y6fFyHKt0Bk8m45ifo75k1tKhU/AcOznONk4gk0ri/LllXFo9i9jQE0f71DiBjbUtPLz3GPdu3cHGg3vI0v5H2ukAcW44DbvotJqy2cgNy/29fSSSKVSrNSSoT5pOIJlh+nkK8XEc3RZlVfrydBZKRQEo2be5WUgd1GKJrE7VnRbJ0gS1tGlgNxZWLmdQrj9Ec3I4xN//3Ywx+ZxD0ezwWQ38qGpgBkz+qJpjVphZDTxfDUwDJmXhc2o697M/+hOnmiigMrYcEOY+fNazf1NgMgpYhpd60eJ9L4zJY4FJLYerL003de9Fa8QHJi1dKoyxKmNSNZK4omy1O7h77y6azQ4++OBPcPHSZRwe1tHtckea++YMwF3kOgFQTrilaztZGGIpWqIdaMULmJKuhkM3a1UbJDi6xbgG5pPgpH5q3xfwT9lhEy0UqS+rreAQB666c4W/7tCCaXSi0EVOBicDYNKljQoY6cpJkNFP5VZgkq8wMOkYk75ZzjBI+SbbwwXNZPQIa5K6hgZc0pVagUkyK8mUZKDpGJOeahKSHUJw0nQmJe2OjMmkGsooXqsp137anhP9N502BvqeUFhSiCezwlBJZiuonX0Fc6svI5GriHkBtSgVtlZuJMFESeUeqXu5BltDDMnpIGNSQFgNfhgUM/gky7fb60ogS9Yk1e6pqUUH62Iui3KpKOxGB7PFGGAMBsYsHYvTKoNf3jdF9gkuMsimayh/JxuI965A1dhSzwcC9vL+CXLyc76YjphMpvD1rVv43WefodPpCgO1VK5gvlZFtVxGheUp5IUpynLXD+vY39lFu9nCcDDwU4LZUQmo8qeQyWKpNoeVlSUsLiygUikjmwx4R5OjuIPtjo7uGii2+0P89otbuPtkC13TGFuaL+OD117CCytLktqsIJ0G3/x9u9XBg/1D7HY6GPcHuLK0hCuLVWVlHn/B55tgjjk6+kyFnn8byBwwuX9wiF9+8jHu3LkpwGSndYAq2Wtxanv2FJCJTDCWyu3GxdCY4wyZ1PGcwHMK2UIZqYwCk4f7ypgk4y0R5zPIcZFjsBvcHMxiGzNhxqSx08Jzp8KCodHuGYDJqdq4zwFMhseWyGbcMcCka+ojbMsQOOlmnqObMq5x3REhIHTq+Gmfh8zDNNXaOmTEVEw33dz8N634wf3pceFjnNKoMiZNLsZYhNpGChPxqaA8rIDQdEAeDpGvLmFu5QXEUlW88vLLeP/1l1AiWVygD70H/tYcDnF/p47f3nyIg04XhUpJQLOVxXnMk7U99HB5aV50W7+Plz41/kyjrHvRLVatRd43xy+Oa2myGkdjAXC4KZXMSPKvAWF67wSC3EaZGvCN0adUyMBTMFEM1XSjS9YWBKjihMyOW625QWSMvjD4RzKu8hw242j9E8Tr9HHz3hp+/cXXWFvfgsdnmhIUYqCi0jQ0gGF/URNCSRbX5YGw9Ag0xWUz6PL5c/jzn76NC8s1eL0W+t0WWs0GMtkMlhcWZSOLTELWENmgrATen3PJNrjexsCjbefuSjQim3X0vJ4w47N0A3ddmcZIdNCOAeVS2Qcmp/UE83KJAI9auwqaKRxrfxNAI9NUnLl145Nty8yA8DDovhPaUkFzMMBWoy6Aenc4RCaTR7FYxWG9i08++Z3IjiwuLeHR2mPs7e5rqvNwiDjnJT/deSx9imz++fl5ASwpu5JMU4GVMi4j2fwjq7VSKggwOVcu8iDEeS4vhu31HTx68Bgbj5+ge7CD1KiDRGyIhw/u4PGjO8hlklhZWpT73FzfQL/noVqdx/LKimykeqMBEumErHUOD+rotXtSlrOrq5JGTmBdy8GNx7QAvVxXDLhAsc1X1fQei4s7WZ7cwFcJGQ//YQZMfh/D1eycsxr4o9XAs+IHf7QCzS40q4FZDTx7DfwP/726cp8GRD7rMdOu/CzApFvQRdOvT7+P5wYmXaqdv4QMB1VHr/edAZNhgOwZgUktjQVzEV1L+yQE1qmovQJCPjApYI8u6mmkcfP2bVy6dBUffvSnoud3sLeP0XAAYjAOcAyWwO7qWthpKd1SOosGo58HAep0sFHpUAF/wLlXTAMnnx+YdEFPUH9+7wqlnIUJN6YXd1x3sy4yHaAMsVdPYE36oGNYd9JSudlGGoRrYCnBOgNMaT+mrKrmpDpyD8wIxY619G0FJglKUqi+L0L5ZFGy6AwEBZR0wCTTmO1vLvRdH/fZkrZ41ww2oRqqaypX+NTJIjA5iiOWLiJTPY+li2+gtrQq5hHjmCY8KqdFEEdhbbK9CfAoEOFhTGZEjEEW70lDPWEwiHh9D106jPcHworIi2t2EmmyJSRtm0CCBmbJBI0XnMakanEJGEl9rmRSvi/MCtO65XMiieYCGDNQZqq7C5QNMJbiBP0zlU7iq6+/xm9+85mUj6DkuXPnMD83h5E3wO7uDnb2doUVySBe0kIHA6Tp0mop5eVyWRxMqQ25srAgzLxUaPUkgajpsLlu6LCho+NnGDXUEJbqd7+/fg83HjxGo8+U1B5q5RzeefVFvHr+nG9ooyG98r72uz083K9ju93GoNXBhYU5XDu7ZGY5p4+93+SI6dIfBkzKRoeOHQ6YrDebwpi8ffsG9nY30W7uo1bJI8E+NOr5rCLtcXYeghcTLEQ5Kw2NnN7amOA8gckKkumsAJPUmKyUmKZPDUs2I/XIAjDX9Qnn/u0U93QCtZTJCdb/swKTJ86RfwRgMuhzExCg7yoetHYUoAyb0x0FJsPt7QO8oQ4uBirB8KwM81DHcs/FycCkm7VCaeCRVO5AY1La0FJzCUQFG3hKxeuPYijMLaM0dx7JTA1vvv463nr1EnLCPgueOwI/dW+AG0928fmdR+gOxyhWSgLIrC4vopSMoxwHXlie+36fJysTa54bVuyz3HCh3h/HuZ6w7ceySSNQrFW2yLISSLJNNNGBjEBzyo4jWBlO3/ZHdrLXBbwMJxj7DWu/+JC2MCYFx7c1igDG1EKktEYsgf1GF7+7fhvXbz4Q9umQm2c0UKGMiGgQcxNLZxWF6Di7jFQlRBiTCjRnk2m8cu0y/uL9N3BuoSxzp0p96Pjg0qyZfK5VoPOUAJ68G19fUj87ygQN3qWG5GGjIYz3Yr4YGQ473TaajaYwSwtkz8eipmI88wAj9EZD9ITdT0kdZYgSIKODtLB+CfzZRMCisY25CUcwkvNLnkzCfAHpuM5rzDggcEj9Tm6AZdNZNWyjJmqvj8NeFy3PQ5vai8USioUSPv/Dfdy4cQ8Li/MCTj589FBYstwIJTApki+mM6kavUPMzy+gWq3IPE1NacnISCQEEGR9EHteWprH1YuryCRiGPZ7yMYTaB+28PDuA2xv7qKxtweveYCY10S/28DNG19hf3cTVy9fJIVZ2rxYKCKVzKBUrsqc3el1BNxud1p4/OSxsCnnqnO4du1FuR9qoyp46QQiYgJIiq6wbUiwH8nf0p8SkunB+ue98t5mwOQ3mdln35nVwI+nBmbA5I+nLWYlmdXAc9eAAyYlNnhOluRUdsfzliDMYtBCRM5w2gDzTYBJBeGcLeW3BCbNVXoqacC5YPqpsg7kCwV5R5a/UZ3J04BJx5lw9+SncovBA5e/ZEGMJTX24dpjdDo9vPfehzh37jx2d3bEhViyeS0ctPgk+NsYi2GAMfL7BDCpMaYxVPzfp3SKkBmNCyuNAjDBnAwDk45HEA6AputyRlmZR3uRfw+Rj44VM/NvYDKV0pVZmTlaGapVZHXqR9bGbTkOmLR+JKlSSiE0gHISmOTiWd8TEFNcuzWNmwGLpnErOEmgkgGcGMIIQ1J1JgWgITjp/jYAUoFJhm4JFYh37xswSWYRGZP8ERfVZAHILWHlyptYOX8ViKfhjeICUDJeFWBHgkELXg2YFOMbApNM6TaTJgEmRV5TwUmmDPI+afrCe5IAMx6Tn6KkVKfFRIb/8hhhRBKQpJYXmaBsB2FrToxrIQRemTdk4NBgwYJS+aKihCwL642mN9s7u/j1p5/i4cNHwgAlK0RA1G5H3NCZ5si24/tMFyQb8sK5VayunMHiwrywK7MSyIdeAQHr9FHTITNHurL1OcRw8/4avrz7GLvNFjqDPkrFDF67eglvvXjVB0ccMMnTNL0RHu8fYqPRRKfRxJlKCS+dP4cCo/gTeFCnF3b6EceDkqFh39iJCkzGRHP0lx//Crdu3cDO9jp5sAmnAAAgAElEQVTaTTWoiY/7iI2ppOZcggLumICSstcRpEBrG6sFvaSmipNvUoHJFIHJJ2gc7howyVRx9kUyji0l1gezFDZ1Fj0u3dIBGG5O9P+1PRep0Snomkt5nfphaNQJPo9qMB43P2pdh4DCacie23CZaK7JdlKQ96RXeA6NlmhSY/Jolrg/akarx2klWk88vgQuq+A0xmSgMal9W8ckPuOaWECpCprCJFGcX0G+tIJccRHvvf0GXr58FuTChYFJJgBTAuHLh+u4/nATQ7KgS3lJX11dmkd2PMR8OoFrS/PT9QC/6UM0pa18WZ2BzgUi0UETLtCduS9ajekUXZwdMKnPm8q90IhsJCAWx37+LcZhAuHZ+GijVjAquDFHey/Hd+Ft22aAc//WcoU5ggoCihQJnaE5fg48jJMp7NU7+PXvvsKNO4/Q6g8w5BwlrPaYjLMe3anFPMl0Dnl3BDuF8W+ayIgjn0njrddewZ+9+xqWiqqpyU/J6wwStU0SxOczB/IdvPdomaMV7sZPjiytTlPY/QTPcums1ZYCnIeNQwx6fdEXTjN1OHQanoPGQwT1evx3OMRA2PoEYgmk0W18JOCyS0nmBho3abjhVchlJf2+nMvhXHUO1XRGzt/1+ro5RkBx4MnmnAJ7KXHipulNazjEYacjm4yFfAljZPD//Odfo95o4eLFC7hz9zb293dlHlNzoZAuKNckooeZxMLSEvL5vDhcy2hqWRhMrRejtkIW58+fFZB+OOgh5g2QHI+x9uAx1h4+RmO/jtbhAYadQ4z7DRzsbmJ/bweFfBqFQk5c16kTnUpwPk/L5qU4iBsAu7OzhSdPn0hWxcrSMi5cvCiZDQRladAjEjTjmGzA9weUI1Ag0m1EqGwNmZLsh2PVHeYBAP7+3/1Pp4Ud39HTOzvNrAZmNfB91MDsAf4+anV2zlkN/JFq4HmASVnQnwJePnexQ8CkHwxPsE5OOuc/B2DSuQBajBUBJxxu5adHh1K59b6jLJSj9a+Rr+ApNhqrK7cCk6q/xFSWIZgWefPWLVy8cBkf/PQjcTxsNuoOiYksnQW0CTEltSSTKdtHGZPBcS5l9Ggqt1zIAZMG6IXwIr1r/7aD77twSAsahKrhLhmwYU4GnN3NOqapf85TYvAoMOmYnlqeyTTto+BkVGPSpSoqS1JT1V3QpoxJvq8sGP7Nz8RF2kxwFJyk1p7qT4pe2EBdugnmCTApDBpN53aakgJKCouSQKUyiOTHAEku2CWFzp73mACTpn0lwRM1JsnIySCWW8TChVdx5vw1pHNl9IZkeKhxiQStrg/pG8oKlTBWGZN6oAIEFKNnup/Te+L9kq3x9MkaWo06zp1ZxpmlRSwvzCMn7trKdiSTkl1TAm8zwlGgcQII9IGYIL2e5xeDBbtXdw7z7JU0QgJaNK35xa8+wZ2799Du9VBvNNVtO0YzhTiy2TTK5RLm5mpYmJvHtcuXceHsWWRDZTiSxvc8wOSJA6taLqxt7OIPtx5gfW8fba+PTCaBaxfO4d1XXkQlramb4SeHidBr+02sHRyieXiIhWIeL188j3KKsMR3+5oOStoIF5ZSmAAm6ar6i49/hZs3rxswuS+p3AQm43R3Jzhhd+VjtyFg0l+gHgEmXSq3ApMb608llZuMyVIxp1DLmIEwJQgc485td0wHJic1JqVPnQJMuo2lSWAyONektm4UmDxxbpQKOQZ9POGjHwSYlAksypaUvuqb1xx3py5ZddI0xxzAp6Ryh+cIYXETfI5Rby4GL5ZGee4sMoUF1BbP4MN338bllTnw6QkHO3x2ttsd/O7OGu5u7CKWpiN3GpViDiu1CpL9HlaKWVxdmDs20fm7eMLEeMTY3WPqQTJlliBjKsURVnRtyQRlSmufeorDsUhV8KEhqMMxeDAc6FxPNpw3RD6bQz6dFUBV+O2mbcw5hPp82i5k1NH0xGk8cg5ybEYde8m25PMTrjmBJo2lKaARAScZu/bw8Wdf4t6jJ/L3SFifmjrOdOtBbyDAqWz6UW+am1qclSSNW/Vj2eIL1Qo+fO8dvPXSZRTUHNrGMk+eRcp8KHfUbZwpKK3Ljehai/fpAFdnJOSASV59//BQ5mXKcIRT2lmfrVZT5txyoWQ+7kFrE+rr02ip3xVN08NuBz2yIFMZ35wukUqbWzkBzD7oYs4b6LTaKGQzqBSKKOWyWCiUkNXVn7AFxXWa5R5S+zgpafdsg/bQw2Gni4bnodHtoZDNo1ys4OlWHb/69A/IZGgWl5INIOoTx0XTm+Cvbe6xnrlxOAbK5SpqczV1+eZaxIjubANej01+ZmURVy+dRy5NCYGRZAe0Dg9x//Yd7G5to33YRONgD4P2Pka9Ovq9ptQ25/WUgOTa9tJSJvUim0nxhBgKkRnKjUi2naxvCEqyLKI5HFNtUkCkCwiAE9jkkmpAhq5kJiQwHsXQ6xMUliQHf/02Aya/i5Fpdo5ZDfxwNTADJn+4up9deVYD37oGTgImXbAevsg0YPKkNLTTyRa6sHUvBaiCYeW0AebZgUnnPuzSlsMB2/FXOTmV2wEtx6BZxpg8Hpg0LT4jt4TvOqiCk4BJjXolDcsOk4WzOIzqDrEwfsaQ1KBut4fHa4/l/Xfefl/ScaiDRBArClkoK0FYQe7cU4DJAPbR+4+mcz8vMBkFMANgMhTXhFiJPlNxgmTrgk4tzWm9x44K9bcjjMgpT1gkfJZLODak/e7rSOrfFskZ0GhMSIu4JUgTAFIZfppi7IwMuIvvgMlwOremHEngIDQAdepmO9LogD9kKYSBSYKQXOhL6rYPTKrGpIJxluRGUNKcaxWPiUGASYLdgiczQKEuE80TUkgVV1BZuYrl1ReQL82jN4hhSKdqtguvxboZMbXWkBADJkUfjAniZsgizCVhL7k0a02vJyh7sL8neo3Unrp2+ZK4fCZiY0nVltDRAmSXri2gpLmKE3jUZ+D/Z+/Nn9y48jyxD45E4kbdF8niKYmUSEnd6u7tuew/xQ6v/bfYsbPe9RGOmNmNDa/9wzo8jphZHzvesMM/eHa2W9NSq3W1JIoSryqSdaNwJjIBJByf7/e9zAQKxSpKpLonDChKxcKRyHzv5Ts+73NoGRs6ZNRW+RmCp8oN0rK3d5yWiKaYs6W8/6sP8fGnn6HX76Pj9VAsF7GxtopL62u4snkJK8tLUsc9z5PFVa1UgjsJjp6nxzZ+mwQY5KzM9cWbFHq29sEzprD94KiNz7++j0e7ewJMEkO+dnED7916AyslilHHH5SjbjfbeHzYQKvRwFwxj1tXN1GjR9h5zvOc73keKKkdh43piHdXLGOSi3JKub/88jMc7u+i26lL+E1G4IuByjD1BotKJGZMGmsI00fYwA0F/+mHmoVbqCLnFgWYrB/uYb5WQrVcxIgWCiOVKMY+h5PApPa/9uyjsSJhu2Ex1wQpfaLU4g2NaAy0/ZHtW8Zk6ecHJqVU7G7VCzAm9XO2T7dN7ZQxLtFRi9fwiatLBojpnTUu7z5Dyn1OYDLqhSN0WlO5xcNWUDfjZT2Ryi3+t2m6LI/Qo61EKo/a4gXkivNY39gUkOviYkWAyfh+A3oAdttdfPj1I2wdNpFxC3BzaSzOV7BSLSHtebg0V8Hlhblz3iXf7W1061X+JyW2AzDsi2w32hTw7mDKONljvEvanY6wISuFUuRT7OTpCaz+vnwwsTpn0qn9oCfhMAQ7CToynItgUMwoFO67Mk9NaJvST3VOwvuNvymTJROTnn8CLipf2QiyIdYTn339CB98/Fvs7NcNMMnxQ0Enfj8ZkwImSYo7a4sS8BHSTk7GJPFdHA3EX/KP/sFPsFKrYOh7KDgZYT+T7VrM5ZB3clIG9N0ky53nSEBuPFlcAUk+1P95pGCv4ZCypPqjIQ6PjuRzS3ME6eLeud5pwfd7qJYrKEiSueWe2ndRxj1Eb9DHbv0IHYJsjitjcS7nam1msvD8QEDJQiEvB89yE44en+Q5Oo5ahSAjnsB2RLDfwN/ixZjOikflk8N9HHY6gOOKryIBU/ZzH37yDR5uH4lUemdnGwf7e0jTqFP8n83GD6/fAJNkHK6urotsmptGDKMxELFIrHmO3Ky7cf0KbmyuI/ADOU8M+9jf2cXu9jYOdvfQPm7AazUw6reAQRcjSViX1DqpH7YjzmnYXvi3zAskuCYrG5e+qCiMFYubiwgTMlYbP0zWHc9XZdrqu25tY9iG+wGfl1Y/Hn7zz//s7Injd7tdZ5+alcCsBH6AEpjdwD9AIc++YlYCr6oEksDkad8xKU8bX0AlPKamhNjY4I/o2NNQzOcabOknk4CldjpcbNglqU7MItD0BBhgZFwWqDoBfMbg3yQQqZ540dIz8uOLWIo26GQK20PP0uzFjyFt5vTNhDUum3FWhnzaSgifw1RVVbrKbPiIAgUEpNSyIejDVEKamj989AhXLl/DnbffFZZdz+tFac/cgVbAiIbwKn0UVsYYzGf+SvT+Wj9RyzBXrk9o+U0wJxOMybiCJ1iZEdh62qJYj26uWr8zKufTYMm4veo7Tjl2dNT49RNHtOVugjYm+T5y9Aik1PT0CPg07Ub9JBWQE+akAHSWWWl8JMmMlIVfDE7Ke2TyznAVBuQYj0mTyM0gnJBMAf494AJFWTOOYRlwsSpBNxnLllRpUzqtDItYyq2MEpFGyYqTSzzCVgQfXQydKrKVVWxefQuLq5cQSDq3g9AshlXqZ+8EU4JCI+PyToFYu1iwkKCybLQ5eZ6HdusYvW4H6VGIG1c2cfP6VZF6MeRHpOoMSTBgkJVlS9MxSdzicWn6BPs+21YVxFQGzRi4ZZffUm0MeUjjy7v38MsPf4Nef4B8tSLeYcsL87h59QqW5+eNH2gobBkmdjNhu1Y4CQi+qr7cHwAffXYX3zzZhk+/sX4fa0vz+Ombb+Di4rxcn+mNzNUCT9seto6aaLfbcNPApbUlLFcrKBBUeEknehowqUEW1orBAvjmpjdgMaWev/r1B7h790vs7myjebyPctFBLkPpo/qgKTgYjxMGz9NrNfWu950BEu09yZCkfAWFYgUH+/s4PtpDueiimHfEK5CsIUvdFmZdBD7YaBVlq0X07mk+wAkelj2v8fI4CUyOjQdRn2qg86nd1XSw0nr6jRVQsk5PS+W2fV/CX3KM1Bq1HpXbxx2/GZknxirr3ycg6cT5q3VFknk+yZzUvid6TIyziqcZ4EQ+qn2KeH4atp5u9ui5ErhQSb+VgKcFmGR/1WY6fb6GpbWryOTKuHr1Bn7+43cwX8oJ+GPPgkBPZxhi6+gYH371AIe9ISpzc9IeLzDshsEynZYE37yqRG7bVxmITljoCs5B7CwIvHgDXzZRsjky3FPq/0fWYyojYBkLhSxK+hhaKTe3JLjdw+MSOlTudBLuijfWOFbwwfLgyKYGGlpOtu9g9ZCZyTEkl3XkSARM9YgKTu4et/HBp1/h8y/vo972xPMvJI4slhKhbLgR9NYkZR1DGZw2FCl3FpDzGCLvpHHztWv46Tt3UHIdjAYBSsLYG8pPpVBAuUB/2jR6vifsUKZKszzsmSebpwC2pr0J+zNxrbSYaDQaKBcLWKwq+GyNI/aODwQgXpxfkCR0+lnah17/CL1hH32yJhmOJgWWFlZoNsugNld6aj8YCMOPm2sZlp/xWM5yGOZmVRjK8VmKLBXWB8+ZV6NbaXpOR14HB+02WoM+ev0h8vkS5qpz6Ach/p+/+RX6YRaum8e397+R0K9BvyfApA7DqtRQYJ8ezjmsbWwgk8mJzQaBSfH5xAj0YqZ6oFou4ca1K5grF8WDmWc16Hl4srWFZ1uP0Wu20G0xtKaFoNdAGLRla81aAbCdsD1y/sJrEFWDzFWUtSlMW59sX36nI2CosGvTJsyPrYFhNn16dXL+o7L4VCorsu7RKC1+pUEwQBhm0O+H6LS74m3Nx1/+xb9KdDgvaRCcHWZWArMS+MFKYHYD/2BFPfuiWQm8/BI4LzA5yZSUCegkaGYWEApSmaW+alTNqvGU7kIWd88HiJKgUPJcxmCpiGkyCSGdAUxOBSr1lJMsKgtuKABmXk+y+OQD4/CUQHhjhuoxKKnHTzxOqJ7PB0xGZS0SJy1vPa4CiLKMNtXQbnfxzb17IsF57yc/x8rKiiQbMk2Ys7WsQ8Ycq4+hJZbRqYw3BRdtHSbBSV00x+BjcrEaX98YOPlCwOSJkkoeNFGKprzk4ie9Ou1zZnEcgejnAyanwZwGKkgsScxycWx1Y8BzpURGwGQSsEyyJMnkkKAbk0DOv1XWreCkyriN5Ju/jb+kgJYCQtJj0iZ102uKfyszxHFykp4ZAX+UPAmjkFfH3wQl1WtM3mOr0aB84uUlbdkAkykHg0wJ2fIyLly+haW1K+I7yaUIs95joDyWG+ohlZHLH2HARH6j2r7E/80AVgRV/W4X9cN9DPs9XN5YF3ByrlJGakQBM+XeMSCi0kKte9sPWXDKXEa8XSByQ5UdxnVpuioD4qUlpEkl21tPd/E373+AZwcHyLjKcKGs/Gd37kgSL/2/GLxDY37P62Bhbg7l/KsFJi1kwLNm6OjHv72He9vb8IahMHFWFubw3ptvCEiiZc9NhhhyfNbpYfuoKf5lTnqEC8sLWJmrosR28JKGm7MYk9qlJIFJHT/4DL3XPvjoQ9z96gvs7jzBcX1XgEknTcmishqTeFfU80QSatsQtIbtQwCHVAq5fHUqMMlQJbWzUJhFPh0dcxowOd6v2++xGzrJ85osj1PLJ9nd2hZ6and1Epz8vsCkDoBmJEl8r+nR9OVzApNRZ3IaMDnZ1hJj2POASTuuWYD4xYFJrV+GrbSDANniApbWrsHJlfH6a6/jZz+6g0ourUn15kEgrhUCD/cO8OuvH6LhA9W5GpxMKMBkMTVCttfFaxtrWChoUvOreLAola2mwmYBAE3CNJlyXd+DT2DIZWAZ/fcoy+6rxFoMfemhmxZLj4wFK01rF0DIMDGTwCTLl56PnGFwo0s8rM3F2TYemSuYtkP5tAXJyBTk3IPHCAYh0o6LZwcN/OKDT/Bw6xm4uRKmskjnaM9B4LQnzH/2w7r/p3NFcjXFT5BgZyorbMmFShHvvv0m3nrjGnIMReM58u2DIXIZMkXzcNNM32ZfqbnVDjfiJuZhOotSqi5l7LwMenRy1OOnSLJrdlrodDqolkqolEoiD+fDR4ijRl3GlUqxLGVIz0ULfep7RgIa0wd4wAoTn0y9PtZbOu2IwoU/HGOYGE7LEh4zMwqlLfKs07xHGHDHDbgc61CvhSxa9t78S0Jvwr74DreCPrxggGKhhOX5Ku4/fIrPv9rCAFnU6w00GkdSjgQmuWGpoYjGh5TNBWmUShWsrK7J6NgLCHpzI1Ll/jkng4Lr4MLGuow7tBbIk30/CmUM3336BPvPnsJrNtBpNtD32hgE9M3sGMsatX4RywBBRQ04zjHdeECzzROYJAtSGLmS3K7gJeXcBCdZXwJK9oJIus2xkS2Ccw1uhBKsDPpD+L0+Om0fPc9Xa4PRCP/2r//XGa7xKjqs2TFnJfADlcDsBv6BCnr2NbMSeBUl8E//9B+OLRWmLZKsB13y+2NwMJnKqQvKJDA5zTfqxHWcA5jUKWkMQNhjTAUm5c1jUKZJTTXd1SQQOYWxab7pxYHJ5MVFANkEUJdg1rwsYFJBoJPAJJ/lRE8ma4NQJmxM6H78+BFWVtZx89ZbknrJhYJMBGkczqUG/dXkPI3XpAGPxsFJC/7od0d1NMkOTZRJBE6eC5hUUCGGek9ZlUej0Hidj1errVFTFwav4K7793noucUhGxEjMmqgCWBSytWG4+gnVbZtfkdeksqilHcIM1Jl27HXpIKT8h4BJk0ADkFJC0wKY5KsAQNMplIipePknRJrVi6BZzIG+W+yUSwwaUNw1CDSsMwiL1gbNkBvLwcBcsiWlrC8fg1rF16DW12GH2YwICtB2pICshYkj+4EI9+NGWfWasGgMZbpFqpEfefJtgCTa0sLuHbpIjZWlxlRKmE4BCaNo1zslym+YdZnzsgLEzzeCKxMbAZYwEXBPsMupGUVl3lpBhp08f/+8u/w1bf3kc7npdYX52r46Vu3cXl9XTwvK0UH9UZTWJNz83MoFQpji9LJ7uH7TqCSwCSL+YtvHuKrx4/R8AO0Gb5QKeGdN17Dzc2NMdaXPY+9Xh9Pjpo4bjYJz2B1sYb1+XlU6BX2fW4M89mzQEnTVZ8AJlV+q76mv/n0Y3z5xed49mwb9cNnAkxm0zQGC5R5m5RTs+7MLT1etgpMWhBCmHqpNNx8FXnDmGwc7Un4QjFP/9JxYNL0hHoMYRLqfR+33+8OTJ5azNEFWFD1eTLuVwNMjp9C3FdG98qLApPxUCGXHTEmpxRCPLZP3CWJzb8xYDLaSDTbZOI7GAfcjDEmWYPGEpHHGBCY7A/hVlawuHIN+XwFb9++jR/fuYE8gZ/E+TFSrDUC7m7v4JNvttANsyhXyyjlM7i0PI+076GEELc2L8pnX+VDfaRTwr4j+zGXZdvNCmgniclM1nZzwlLsEcQSz9QR/F5PgEnaYZBhSfYdA1PoLVkUxp6yHhUeUsWEHYn133ph4pconol9CWShPDrvuii6dD60Y64ehzMMSqCZGM3kaW46DEcZbD07wPsffoonO4dAxkVIcEn2wBh4Eqikl0MhmW8iBefnBgKIpbOuhFj1Aw8Xlufxhz//Ma5cXBO41KXVB+W8TKDOu6iIrFrzvJWvqYCp7RNsm1bFgjL4uGmoPo02wxsC9rbabQHD5iuV2LMSQN1riWS+UiyhVCjCpQoh0QC0vIZaH+EAfYJ6qRR8gr0jskpdUbm0u54Ak0TdyB4U8HE0kp+ik0XBSLkpk3bIFDQ9KI/Lhu0S3JXkb6A9GqLe64m3ZBimUKtUZLz/m19+hGarB6RdPHj4SNiSVGBwDsF/Z40SgfeoSKLDEZaWVrCwuCQSc0kLl34SsqFNIJPj3ebFDVRLRaTI9mR/OQzRrNexu83Qm0N0G3V0Wg1hTIaDLsKhKnbEMpRBfQQcZYORSgXBbeU7xAua9+pA64f1zvmqWIFIKA/HaQUm+Z5+YINvbBBOCM8LRNbt5grCSG0ct9HzAmFSsv2zIP/vf/u/v+K79lX2CLNjz0pgVgKzG3jWBmYl8Pe4BCaByWmXcjpb0kBRSQRokjV5qsQ5waqUw5wNEJ0GTCY/OXauETh5fsbkies352/B1gjeSvR8lhCahNDkOMlUbivnmZD7fR9g0uCeyUjbCcakXo3uIlMaxKRj9dx58OBbee6tt95FqVwVGYtM9ox8h7NELs7FrJ6yoQSrTVmgyZKakOJZ4fdUwDdCBHVJYAvAYsYGkFDAwgKTdjX7/DYyxsgcO0d7sjHLM1ponaPdPf/2NgBigo01HZyMA1esPYAht0bApPp06Y/Ip6y8mytoASZjOTeZk8LANME3ypy0qdwafBMH4mi4ARc4AkwaVqEwDgxjMkrjFjkUZU9cCcQqVQW+rVebisXo7eWHDtL5OVQXLuDC5Tcxt3wJvdDBQEIJmHSrfpla8gng2DQDZeea49q6Fx+4WM7d93s42H2Gvt9FrVTAa1cv4+rFDZHnZSnnkmuwjF3LulQoVKJ25Pt1cWwXorat6HPaPgyfNQKw7Gt2acm08V9++DE+/Pwz9I2PZjmfx50br+G1K1ewUC2imMug3mih1WmhUq2IL1tSypdsSy8j+2bs9hkBD7ae4YuHj7HXaqHl9yWl9s3r1/Du61dRMCTYuJ9KoR6EAkzWmw2EwwCLcxVcXF4SYNLKAb/P8HYWMBl3EeZKovAbDVDi44uv7+KTTz7C9tYjtBr7yGVHcLMSvSDyeVZsbLbxfGBSj2i2OkTKXYWbL+PwYB+N+j5KBQeFPAMYpgOT2n4s2P77BEya6zrRRZoWP63rPEPKbe54W2TmdwKcNPUTO4Sa0XGi39c2EINZSZmAVSTI2ccDqR0+IwBs7PTHgEkLyditCXu6scRerTLMZqWRcouMWJ+UttNHCp1BiEJ1HXNLmyiV5/DTH93B2zc2RdpsRxDesxR8toYhPn+whS8ePsMwU0KxlMd8NY8LSzX0G3Us5nO4dWH9pYD757n/aC9BJiKlrdqXc5wfCHjEDaJW0EOH6ciO2lqwTwx6PWRCoFooicSbiBiByXzGQbfXFTsKMtZ5tFq1KhLjiVEfPTIEO20JGREpbBhidWkZJTcvDM2Yja4gtAS5EITiplgmi1bHx5dfP8TnX36Lg+O2+BbTAzGV5TkOBZhUZnwKo6G2NB5HfCaZiyJhbGlkU7T5WMcf//w9LC9UBXjlvlqG2BmASj6PIgFGs5nAzSZbq0nZuW4AWkWCtjoyQzVcRx9NryvAZKlUxFyxLBs+fXW9xMHRkYTQLMzNSznmDaBpy41c04bXFpB4kE6h1ffRIfgqzEoXRGQD44nI5pl31V9S/BTpq5xKoZzLwc2kUcq5EioT9Dyx4qDsm5smBAcr5YqMvwSNOybw5rjjoeAWUS1VsXdYxxdffQMvGKLV9rC/vy+sTPantIERGb8ZVwWYpMf0CFi/cAHlcg2tblfmDiOpxxRyuSxy2TRWlhexsbIkXpgEgwOvh16ni8PdXTzdegyvUUeXoGSnCb9HtqQnwCRl26wpsVngWC1gJ9mi3DRVayHZRBWFhXqUEjCmn6oA1WS20staWgo9KVMIxVeSHqe0V+nB65GFys35IbxegG7HE6A2nVLfStY7v+Ov/82/nuEa5+l0Zu+ZlcDvaQnMbuDf04qZndasBM5TAv/VP/5PJ+b8J1cw0wJvxo99kjWZXNSMAYfywni3oQDb+YFJPYQeQ7gkqlmLTukkOHk6MGk/ZIHHE2X2QsDktBKPQTHFXRLXbhd2CXRhvGSeL+WeBkzKotv6XgorRP/WnWQzWZjhDjUAACAASURBVBuG2N3dwf7BAd64+Q6uv/aGhOC0m01hIAkcOWIKJiUyiiARmFQwx0zQDWqghBld6FvsKrkIHQcLtXxixoUFJmO5ZfL9LweYTJS/Lf2oHjTh8zs/ooW5ZUyapAZzQLvQlqVzFGgTy8Tkm43E3npMJsHJJDCpyd3KmpTgGwNg2mRuskoIRnJRob6SyjShrJusSR7LJnFbBnSa8jDxb2KdUMJNUFKBSWEci9+olV2bhb3xmlJ/sAz6oyxGmSLc8iouXL2N5Qs30E/lMaQfmKR5i1OXHsZ4gMas2RjYsa+JbDMKqlBWp9/zJMGTC5rMaIg3X7uOWzeuiCciJYn0nhRoyqRyW8+/+F7SOrYLUH6X/Xec6RsDk7Zn0URQMuRYForqfXH/Ef72o09w2GohZPkMh7h+8RJ++vbbWF2YRyGXkkU6GYiFUh61YvlUcOKlA5P0a9uv47f3H+LxwaFI9yiJu3HpEn761uuouZNuZym0hsDToxYOmw14vQ7mq0Vsrq2iRtl/ApD5rvfIacBk3EfHvDjt0G3pKzDJv76+/y1+/dGH2N56gFbjQCSzETA5sh6TBhSLhpLUySFFfE1lxJADE+7I5SvIF2KPSTImS2RMki3Edmuk3JYxaYFJy5hMdHraTyb79yRD15alYUefqzyjBmzOWfr2531y8vXpYGA8UOq/ojF0yqHHTsG+Hnl02s8n+9iE1/NYP2jPxfQpFoc249W0q9JxTAHGE+0oIfU2qtvEHpf1xNXRxrIqp3lMkjXH53ujEN0whdL8RVRqFzA3t4g/eO9t3LpE9l38IOONwORhL8An9x7i/rMjpPNV5PIO1hYZfFOEXz/Apbkqrq0snauav8+bJIhlCAEgM1nt11jCGpulDz8MUfc6GGaAYVo9HjkW0AfRGQHlnItSJo+cab2xq2QcHqWqAK1n9unKRk/BYzp1t4tur4fA95FNZyQMpuC6IrmlRzAB0gKZ4w4DXXwJlKEEN+u4ODhq4teffIFv7z9Fo+NTk4ysm5cNrWHI8awvQVQcpik3ZwiPMB5TobwnlVY5Ofvd27eu4t3bb6CYz8q4J76M6SzyjiMswyzHQPEsVJG6xgapZN3Kt+2moPwejVRWzM08U5Yshf36oXhzL8zPI++40k+yrOkbedxqijSe4GA+60iZ2oedJVDu3eh10ex1McikZZzkmeVyeQwGvG5KxT10GRyTy0kiN2XceTcrAT6FTAb5bAYFAolBgGb9CL2eJ+NfrVxGrVwV6TmTzeteFwedDrw+N3FSmCtXUasU8emXD7BzUBfW4NbWU2HbKhOc8z/dyFMPYC2kPkNpsjmsX7yAbM5Fh6A2gV56O7IuMym4ThpXNi/g0uqKHisM0e/x/I6xs72N+t4e2keHaDcOBZQMKdMnW3LgY8BGTB9RA0xy3plzHQEmM2nOE9TzksAhh3u2P/px8rvFyEAsbsRIVoFJ2ctV25n+YATf7+P4uI2nz/bRavfETzvn5kWansk4ElZEYJ2b9v/nX8+Aye/TJ80+OyuB33UJjK+jf9dnM/v+WQnMSuCFSmASmDzPh08yKM2icApz0h7vVODPTqDPCRBNsibtokqmyqY3+i7A5KnneQ5gMllmJxeOyUAW884J+Wj0mcTz+s7vC0wy5JATbGVNcsKsPk1pdLsevrr7JYqlefz4Jz+X3efj4yORzTIMOJvVpQfBMAtMGmhpnPuWACbHy9Ay3k5clL7NAp2WSWPrTi9br/4EY1I+eGoTnc6YjBfE0WA1Bkw+/5hTv0wbs3nJAG/RG6eDkwIyRtrBRECRASbVa1FTqBWEDAUUs59TgJmgJBcYMTBppd4CWA6UMWkTuS1jksAkj6kMScrC1PeUCwsLTLJNELyO5NyRx+Q4MEk2jkJ8ZKpkMEAGw5SLbH4RqxdvYm3zFjKFOQRkVBKYtL6nUmIqrdSyM3LYRKXwvNTHUt/Dv7kQISPE9zqyoBn1e7h57SrefO0aKtR58WzI6DUtQ9ig9t5JVF4SFnmeRFljGeLAHjnEUAESBmQ8O6zj3/36I9x/+pQ3CcJ+HyvzC/jjn/0YF1dW1FMsk0a725ZiKhULyNMDbcojAvNPbdEv/gLl5p/fe4Bvnj1DM9AF/ebqCn56+w2s1UqmbPQeEmBhBDw79rBXP0Kr3cBctYArG+uo5fL4Pu54ZwOSphsw5R0DYPovqQXDeL/34H4ETDbqe8qYdLjw9EXuqf/ZWrd7XAQmLUdX61Q3ITR0if8mq0Y9JmuJ8JtxKbeGQJ3uMfkygMnnTqLlxXjjY3J8OdkbJsFJ2+pP6TbNFyePMVlvcb1MtEXx6LR1aN81ZR5ge8l4F83sxiTr/yRbMtkrq0fyxJVGwKTezerJa4Bh04ewP1W6Gdl36imq4Te8S3XTTseMDLrDAXopB7XlyyiU17G6soo/fO9tXF2eG4OaCWZ5AHaaHXz89X08OeoiV56H42RwcXUO8/ksgsYRrq8sYqNWffEb+AU+wasjz0yk1EZWnWSFk8nHv4NwhE7QA3l5xGr6lEETyEylkU+lUcpkUcy4AqLF8m07wsW7pvSnbHXawlIrFcpSds1wIIw82oNQak3mJeXhHG+ERdnrCShZzLvoDYfoeF1h2ekdmcJRo4Nf/upj3L//BMjkMUrnkOIEJMMNHg/DIWXFek8zpIasUO2jCUzyPnYwHIywPF/Gn/zhj/HG1Qtq8WC2SgmUFpwciuKZS19a9u0KvVlgUoFYO9ZqCJ2CXCNJy3YofzflS2D18OhQmKnLi0tjQTMHraYEwlRrVRTdgiS5Jy0AbJuWQBrfw27rGB43FNMZlMi8dFxh+LU9XxiNaY7P9PE0G8T0ayQLMYsQ+UxGvBuZbB36PfE2zudcVIslAUu5Z9b0fex3OjjqeWLjUypUJK2cAO8Hn3+Lw6Z6C29vPZH3c77A8hFlBQOhZO7IMlZgslKbw9LKioDgws4Uj0cLTI6wuFCTVHR6ebLMOq22AJPHh3Xsbm2j126hvreLTuMQw6ALUP4/8NDv+8JuZCiNTu/oX5pBPp9FLkcPVM5dQmkHAkzyvibTkd6o4i9tWpNsmmcoLpFgm37ANPcQjlPEUb2Bb759BD/gfCYrAUArK2syJ262WxoC2SMwOcC/+T/+coZrvEA/NHvrrAR+30pgdgP/vtXI7HxmJfACJfBf/5f/2diM/2zp3bRbPn4uAgUnJd3POSddszyXChJ9epxxaBaxhlkxjotG6FaC6Rc/d1YRKfak0pEIQEhIw6eolKcc0ia5JhaIunpKwFpxNlDMuIkXAycChsy3CIhjjhWzRc0CXBZket4EkmSSLUCP2UnmvG44wrOdHeztH+G1N27jytWr6NLQvd2SKXgSmFQ/PvOfWezb79dzMAvnJGvVMF2mMSblEiak4REYaa/pBDA5vlSdVn8vDkzyNM7X7sa+bwyYFLFw4uXTgUkBRIS+k0xOV9boODBJ4NFKv62kW0FLSq3GwUsG4BgmJaV7fT8CJsk0oc8SJ91kVko9Gt81/iYwKYmWIoM2C3aRxlnmpLYigj8RfmyASTIONPgggz5ycNxF1JauYOPqbRTm1+ANJNZdVsbKcEkARZZ1KyxHZTpq/VtQ0vw2aswBvdJ8D8eHe0gNAlxaX8Wtq5tYq1Wk3O1iOgk+TqvV5wGScQVOfjJGb/jKsRfgbz/6DT65excjmmqFI2Gp/OTtt/H6lctw02nknJSESVEOWS4WUXbot/bqHkmA0/eH+PTrb/DF4220B2SSjLC2OI+f3LqBzZUF4bla0SuX6GR/7TZ8PDs6RL1xiFq1iKsX1rHgFmVhLbfHdzj5FwImbfqzrDFPApPfPnqIv/vVL7G99TBiTOaJuowYDsE2qhyuqDs0HaPaT9iHghn6XpMIL8BkDYVSFQf7ByaVOzcm5bbApGVMCpyS8Jj8vsDk+YpW+3PpAScBuhNB1y8ZmLRj3hSmp/X+PUvKrecd1Y6pENMPTmw0Ja/P3on2+CfByVjCr16VHO/Yx5GBxlszAUwKS1Y3X8ZSuU2Cd5t9Z7aAhbXryJdWsXlpEz//0VtYq+THGJMEArsAtg7r+PjuAxx2h3DLC+Kvt7m2gFImRKrXxs0L65hnOvcrfEgIC0EuAAeBh2a3I20TgyHcELhQmxM2JL2GOc4F3LxKjcTn0WcgGoBSNouySY6mt18hrUxpHW3JKY57Tfo6EhhkqXLsoBy6PRyg0feV5U5vQyeHXIa7BhyXQpWXcwMHIxwdH8Pv99U+hBtkmSx2do/w8adfYfvJHoYpgpIu0k5OErd9vyubcQywEca/ejaYuB9lTI4I04UpXL20iv/gD36EC8tVDAY9lflmc1IeOYKT3IiTa9LxULayMlQJGPa8GZd1MObpa+t2Mkya1hJhr9HudkRdUiyVUKtUTQycem3uHOwLgDe/uAA348A16djJJiAp5QD2mnVsH+wLKFmZW0C+UJI+bDhK47DRRrPThVssiq8j/ULl20dDkXBTIUDGZI5J2MMBFstFzJXLcJiabbprfuLQ87B9XIcnm6IpzJVqWKyW8PRZHdu7R2gHPh5vb+G4XpdujO2E5cUalzqj7ygtY9IK4i6vraJcrcILfAWPWXYSniRFievXNrG5tozA90TJQM/RXtvD7vYzHO3vI2i10TzaR7dxJMDkKKSyoyfBOez3aTPENsM6yblZ5Ny0/HAakc2GMiflawTA+V7ZaDU+2OJLST9PkWWPEPQGCHxu1I4QBCG2t3eFMUmGLW0a5heW0Wi2cHh0JOArAUqdC6Xxr//qfz5ft/wK7+3ZoWclMCuB714Csxv4u5fd7JOzEvidl8AkMDl18ZM4y2l+k8mV63mAyWjpb7V6JxZXyfWkeXcS6LSL0CkeWTGQZxZClh1nwDU5stWnnFH6tnOL1+aWlWnkzedesSe6yQkCoSw5YxzSMMqmA5MxZJLweBQ0ZnwBrgs4s2yUk1eJDOe3DLoRiU46g263h2/vP8TC4hpuvfmmyH8paeFvcgooDbMJATE0mZR1GwmUxXujstWCVXluZGw3UdrKZLEszOnAZAyKjMNFCU/LxAsngUlbLvZ7LCgcgx/nBcSjkx8DJW05J4FJXdLZ9bZlYhj0MQYm7QJIGD2TwKQJtpEU7xiYHBkAUoFJTekWnzRheDDpVNO4VRrVx0iM7DWQgOClcBYTwCSZL1Eqt/g6GkBSfmtat+LLXPHbujAp3gag5MJwMMoim19AobaBi9fvoLJ8GS1/iJRbENYHF5l8xH6O2ppYNkLMNAwai35qm9E6ynCxgJHIuPd3niI1DLA8V8Vb167gxtpyxL/ku88HPH6HLlcWreq5yTCBv/vst/jVp5+hLxiALsZvv/4Gbt+4hsVKCYUMZNHX8Tool0ooZrlEfXWPJHZIGeCnX93DZ/cfoTvUVOuluSp+fPM6rm8sg+J6u13CJSgXyfstH08OD3HYqKNaKuDqxhqWii8fmNQqHS+J5P2RgBbN7aPt7/7jx/jF+/8eW4/uo90+QjZF70y2C9bGRPiNHS7sGBH5/CqzWe4ZYy8g8klhTBKY3FdgsuBK+A2t+KTtm3Aoc1drvybdj6E6J/vfCSm3il3jrTTBV3SANf2jPvH8thHDc9PG5pi1aNvXJDB5sswnW+IkFJ8EAHVTynRpyYEqGmEsPBlfhR2DT3zPiS+azn8/CU4aht1UHbuGuYj/LvsT03cJMBnFRZMxacdBghfaE4lUnKAd0mhT6pqvYmHjdeTLy7hx5Sp+/s4tLBbGHWIJTHYA3N89xKffPEIzANxSDdn0CJfXFpFnHFjfx82LG6g405nSL6Mn4OVwU+HrdhNfHB2gLV6Q7I1TAkpuzC3gKr0eCYIdHonUemFxXjwmj8lcazTEU3B9bg7zJqArl3IEaPMC9fwjU53gUq1WkyRnew/YauyEfey32zjsdGW8yGUz4rk4XygKiMfAFMtgZwhPq9ORUBvf+GGOwhTu3nuEr+89xuFxC8NRFmmG9+RduU/JmJQQPvZZ9AmlxyQ3V9VVUO6lQZiG6+Zx++Z1/IMf3UK15EhIGscsglhkTFLKXSDAiBSCYQ9dz5NEFbIRCWhZ0p30T/EegFyvAJOUkJvgnuPjBnq+j8WFBQF9rWS+GwSotxoy3tVqVbAk+VrSDsPaABx7HXSHAXphiEbXR9YpIp9nmaXQ6nioN1vI5Quo1mroDQaoN5syjpPRSO/bsptDNZ/DQqmAuXwOxVRaNpHsd/FcJTl+MMB+q4ljz0M6ncXy3AJSowy+uf8U9VYL+/UjPHu2Y/o0VXRomN5AyoX3B8c3AfSzWaxd2kAun0en5yHrakASQb1cLoOF+QourC5J2FrJzaLvBwj7Q9QPjvD00TbazRaaBwfw2g302g0M+11J/+aPNqyUeD8O+0P57nzeQS5PYDKFnMMgnpGwJ1mnDKmh5JptQRLPjfxb55L0yQT6/lB/+vSX5HwohXanh3YnkNT3g4M6PM9HqVwWuTz7LJH4p1L4y7/6n17lcP0ybv/ZMWYlMCuB55TA7AaeNY9ZCfw9LoEkMHnCfN4kPk4HI/WiJzuA8bWHRawSvw2YqCCSXbadrxs5ubA1Mr7EgmWcYTgJCCZk1YnU7sn10rTqjBfNFjN5zjknFqi6EB0HxE4ef9y4P/m6vR5heYjlncqMWBZkBaj817DOLMswgVWKhI31KCdiGXO0xuOuc4inz3ZRb7Zx8+ZbWF9fQ6vZRJdyqxE9hbhDbeAi+a2Am4BABmRQT8CYuWLX6bqcjaEire/k35aRynW6WfyOFalJA080MrO2HG90XJlbgDuS8sXArU33tWU6xrg1FzP2tSfAk3EG5InFdiQPPa0TsMxHBSREop1I5rZgnMqTjD9oQvYdG/Gb4BthogxVusj3k0VpgnDoPTmUAJyeASjVo2s4oKG9LjgIZHIiLwndjqNApYCSLDMFJu1zrGRlWWolqF2CAXnNby7qyZocpgvIVVdw8ca7WL74OgIu0cMsQL9KaboKiFmGpKarGoDYpGpGwLIJv7F9BFkRXqeNVqOOgdeBgxDvvHEDb15an5o0/Sq6Y7te5aLvi28f4v0PP0K91QayLjJZB9cuXsR7b76B9aUacmmg2+vIAp8+Vlw4506I+l7FWeoxP7v7DT779jHafaDdC1As5vCjW9fxzo1LyEcMNRUZimdap4tHh8c4aLZQyDrYXFrEcqWIKvXSEw+L9UiTSGyonLgvJvpk9Ss7C4KbQAVGbJfA1pOn+Ltff4AHD++h1ToEwh4KTohsSi0NktsCsVWA7SZihug4DCYwFnKFClzxmNwTRm6lmEeBckmh4SZRQ+3E7RWoTNzurRig0fQd2iXa/+KC0iJJbi8ZRuoUwC0uKtN/nNJc7NbI6WNYXObTxne5s61fczTek1lvpNGiGkgyNc3xEj6TFpoc75jPMaaPdegGFZLu1lxN9Mv0E/ErUhpxsdnXzWAhx7BjanLuodzq5AYWA7Q4/jT9ITKVFZTXriGTr+End97CH96+ccLOwB+N0OwP8PWzA3z28CkG6Rxc+gk6GVxZWUDK76CEIW5uXpKwqfM8bB3G8SoC+YwLgVkfBoARkIz3bb+Pr+p1bPU6GIRDpPsDFEJguVjC5sIiVktFGSOe7uwIcDi3MC+J0mS8BcOBBKsQ4Cpl0gK+8T+WFiE/Kb2hAlX0W80wEE36ej0zgmwH3Q6eNVvoCvg/Qs3NYblcQZ7jSEotLczWgRzTH/roj0ZodbpIjzLwuwN89PGXuP9oBz4TtyXMhKzJNAIy/wf0yCUQFQibLwKUzSRjQA/D4RDVahU/ee8d3HnjGhx6EWKgsu1wCNfJIudkRFqsYu5QEphV2s/NWo6j9C8kMy8rYyTlvPwKSqMLmbz03NzA8QcB2u2OtDsJAyLj0sxy6u0WGu0WiuUiyqUiiqmcgIX2ceR5ePDsKbrhAHOry8iVSiKxb3shej3tw9juh2LJMkQhXxCJOseYDIHVclHmZEGvi6KTwXK5gFoug3x6JF7LhRSZruKKKz9k9da7DHzpoNVpIu+WUast4qjZw7cPnqDT7eLo6BC7O7vCLFX/al63AsG6H6NjPRmIxXIVKxvrCAkshwOMWLcMn8ukQYn5pQuruLS2rL7PowG8dgc+Q2/2DrC/Q5ZkC61jTePueW2Zo9DHXDbKTJiNbJz3QylXN5eBm2d7IFA5gOOMVIBBj1QBJgm9piXMhx6gZFHqfnwKQdCH1/XRDzhXZhAOa9BBt9tHvd7GcbOLTrcn71UwkgxRR8q/3x/gr/+vvzpH53WeO3v2nlkJzErgd1ECsxv4d1Hqs++clcBLKoGzPCbPWkzqHDH2gDoVmDSTyfh1ZUUlAb/zXNJUcNL6S0VMyASz0R40Agsti+/Fui57ntNYP1PP23yfMoLMO6aEI+grCvqc+hBMTxOUuVNMn0FOqPRzZAZY7754kWkXtmr8bxf8cblw4UlgkrvIDx89xuLiCm7fuSPMu4DSWQJcQ2ZNKqCkLksRjBZ7BZ4AJg3LLgrLiT9lgaZElZgFpgG77Fv1WVm1JxeR48CkQXsjYDKqIW1Xdv2cOOY4KGm/YwJcfyFg0vrWPQ/aNvVvAOJxKbe9BsvUUJ9J8Zg0jCyRb3OBKOxIBSRjg/5JYNIkcw8ClXQLKKnAJBkw/E06gSzCKN8jMGnakTIk09rOBAS3Ho9i7KTghPGm1CI1OmtBHbMIkEWmtIjlzTewdvktZApL8IcEJSnr4+HIcOCPDari5ygH0wWZNiMDRkep3PE5BEEAr91Eu34orEkmTd++sQkVc7/6h4UK+E1PD47wiw8+wOOtp0jnyyK/W12Yw5/85B1cWJqX5S8N+bs9TwIf3DzZh6+WPRVvbaRw7+EWvnjwBPVuH8ddD24hK2X1o9euoCz0IC5dlV/D6zrwPDw6OMZesyOBDZfm57BaK6Hqnjzn8wKTL1Qj0W2QLGWV/rNh7Ozt4ZcffIBv7t9Fo7GHcNhB2U2Rq6vAghGoS7tM3L8xXKUepJMP9i4WmDw82MPxwT7KBCZdV6S5YlGh9MioA9eeSlnjiQ5R954iy4t4Myf+TstkPBuYjMdcA1lNZQrqkc8GJpNXfVZ4jikxE1R1oryiU4/BSUqE9enEdSXGYXnlOedvRxT9PSHvHgMm9Xsme1qCivYxNkIZcDJ6UTqYKcCksLnTOPYGyFbXBZh0KnP4gzu38ZPXL4+BSzyWPwIaQYAvtvfw5fYBQseF6zoo5bLYmK8g43tYKDi4sbF64rMvdE88581s8WRtPul08LjbQcMwc8vpDMqpNBbdPNZKBRSt9yQ3LxnOQoCPeV3iGRgKqFTOZFAD2YRatsptjwnytnQJnfn0BByGElrDd+y12zjuD5HKM7QlQDGTQi1HBl8GPa+HRqcLp5BHuVpBP+yj1+/BZyBbCORSOezvHOOjT+5i+9mhkVaTmZeReY4Ak0ZuznFPN+3kDjfBbBpa5PkelleW8B/+yXu4srEGr9vDMCDT04OTHkkgWSlfkGsajIbwgkAlw3IcWlkqd9/OY9lMuNHHv0v5EnKpjJQJr53Hpm9hoVhEJe9ap2Upt0e7O+gFPawuL0kieSGVjXp8grPNwEfd76HPjiXngk4nXX+AlkfJurZtDfshWzEloCi7tl4wwJAeqZTgE6jFEKtzZcznM0gFHrJhICE4xZyLbNbFkGPxMAVvMIBHb0mf6eoeypU5uIU5PDlo4uH2Ho6P62g1G2g1W2Z3hXMOApMEJTUFW0ub8vIUllZXUVtYQMvryrlnXUdAXnaT1WIBVy9tYH1xDg69e6m4GQ5R3z/Eo/sP0W510Gk00WwcCzBJJiwl3ARCCXUTQCbTmY1zNKSXJO1QMshTxp2lR+RImJNOlvMjgpK0pmFquINsmjzYjAh7bHgfJdyddheeF9DVAOm0i543xP4BN90DeL0BfJ+haQztychcSObTkmUX4n/76794scXBy7qxZ8eZlcCsBF5KCcxu4JdSjLODzErgd1MC/+Qf/SfxcsPKpQ0okQQcTzs7O6GzC5CzgMl4CfMDA5MyyzIsFrtwOoPBY685CZ6eG5h8ToGdBMjGgckxMNOwRAQ4EuPveKGngA5ZjTEwqZdpzjgpdY+8MhW0E6blkFIdMir20Gq18dabd7CyuiKT1mHIiZtOBGWyKtdjJvAyYY20vUaRPQEMmkWE4gQWeLRgVqJw7GIjCVHLh14uMHmyzO13vAxg8nn37iQwaZmTyvY1yJxBGFRmH/1QtEZGmAEmrbdkxKLkEShFpO+XSewORb5NYJILsD5CC06SJTJQIIfthWxbMv2UHUmZMtuXMl3kOfO8bXesZAUmx+tS07mz6IVppApzKC9vipx7buUq/KEj4QRsa8LEOAFMWsdDy6S0gI71mDRhFZTvDQcIvC7q+zvUaeHS2grevLaJ9XLxDCnsy+lXLROFR2v7AX7xwYf46t43gEMfMMrrXPzhj27j+sV1ZNP0w0rLopleXC6DEE4JwHkZZ6d9LhfTrJs0nu4f4e7DZ9g6OMZxt4tsjsncq3jvjetYKNB3jYCbsiF5Xcd+IIzJneMWcqk0NuZq2FiooPY9GJMvdF1nAJOH9WP84lfv4+tvvsTR0Q4G/RbmyjmkGXJhgMnYziKeklpg0kZtTJ4TW6VTYCp3GUeHhzg+2JOQDv6cCUwqlKGHNGB74s5IsEPtiGjgO/mVgNAEbTN/nxiPXjYwqd+dxAmFEGnGFLH7EH89dgemx58AFWOvSL10o1kYdxOJeaUnmsFJkDKCeqdYYNjvUNAykq0nJhmnAZN6bjFlUYcZDTKyrFq2C+L0lHkfeyHc+Q0UljdRXFjGH7/7Dm5fWhXALvmgfPqo28MnD5/i/n4TmXxRgjqqBReLJRdO0MPmYhUX52vfgyNtgCoz3tJbkSUwwAg9Jl33B6h3O6hTal0oAvwJwYw3KAAAIABJREFURygghSKBRtdFOa0gY4/9v3hLAgOO52ndNvEJgJH5x7Tn4RBFJ49iNhcx7mzJ2d/BqI+D+pGAQXO1BQQYodHz0Wbh5XLqf5gaocxAkkEo8wnaSFTmahhl0+j1ydLsIxDgjfzxLB7cf4LffHoXB3Uyzx1JeNaNMcp6A9kgJZsxa+qMigC1DU2JtJiF0h/2sHl5Az97711Ui3n0uRmU4nxlKOznhWoNlKj3McBxswkvGCBfVFk6mXU8IDEp66vIcZHfQ8CqmCtIHUrgURDguNEUuXG1UkGlXITDtiPs1RF293YkhXplfh4lAWdjC4DmoI/9ZhOtwRAeUugORhiMKGkfoTcYIZ3LSx8yGg2kPfK7eXFMkkaG5UKNAJmdA+TToQDfuaGPXBigSDar8dEkq5XjbaNDv9Eu0ky2zqRQcPPIFypIOUV8em8L27sHaHZb4GaMHlbnWgQkuRmT4m/jucnNSnp+rq5vCDP4uNsWO4A0U86zGTgjgr9zuLF5ASXXgZtJoe/3ROGw82wHT7eewu/6Aky2CEx2mugHtAvy5Xo5t+ScRDZ6OPcZjoRpS3l4QcJv2LxGcCUER5PaaVPD8nFyZLNmJNHb+qhz497vBVJP4ZBszxQGwxRaLQ/tdoDBKA0/COX1wOfnQmHcMsyI7YHzm7/4X/7lDNd4oQF89uZZCfx+lcDsBv79qo/Z2cxK4IVK4B//F/9xtEoSgMsCE4Z1lgTCph3YApPR8mtsIWMXbgk9cHSQ2EduAho68/zHwUGbdhxLT8Y9ruyZjUvH1T/v7O4rCUrK2kaRNrMgjb23zg1YTmVNWg+tk5euHoBpY4BuCQMqtVM8yYbbxELDSWBSyXcqdbHnKY5rQ+7ChzLhfvDwIS5c2MQ777yLgIsfryuJmMItEHmULpJ1GcmFUgKYVEqcKZakhNFKtOPFZwxUmmt9QWDSEB3iJnMGY1Kr6rR6TsjFbdE/9/3TmqZJrT611SoQQLlSDDomwckIPY4TuO17uRgXYNL4SUZsSZ2IqycUXx/EjEqRotFnkr6SljFJ78kBhjT9H2q7yUqiJYFJZaiobDtmTFpvUMug1GqaACWlj8hiNMqgR/Mwt4psZRmXrr+N9cu3MEBBFgJCaOaCJ23hPZWNK9NNwww0gMc0I8vMNEEWwmlhGILXRevoANnRELViHq9vXpD023MqJs/sV573Bi5OLWOL3pK//vgTfPbVXfS48AlTKOZyuH3jCu68cQOVIlNRQ/hBTz5DOTcXx6/qMQlMNrs+vrz/BF893kazFwhp9cJSDT+79RrW5qpIkyWWYkCIln+z38fWURPP6i0Jzlibq2BzaR61PNko449Eb/pcKfcLXesZwGSz3cEv/u59fHXvC+ztbyPoHWOpVhRgUha1JjU77pST/7Ki3vEtM75DgMl8WaTcjfoR6gd7yOcclAhMZnkvKGMyKVWWPldovomSsUOJ8bOkD1r8OAcweWoPZVvc9NI0sOUJFuFkjZ0kLMbgpAUm9fZWYFK7cwPrThvPkzLqKYxJGYki1uRZjEntn2OAcdKf14wd5nviulDZZmQHoRWagHzHt9G0cxkHJgWUom/scAQvzKKwcBHO3CrmVtbxJz96G69P9C3svciY3G918NG3W3ja9JArlqX/pLdsNZdGNujh+toi1iulc22YsLgFF6Jw2wJdZM7xP9lAIHNYDTOJF5G9xlTktu+jw76eElTaSRBAGgyQZ5hNMS9sPfZZtJRodclcdIW9uN9s4KjVlH5/sVzBhVIJmY4HN5VFpVwR6XWH43+nA7/bxUK1KsEqwtIM1KuQdg9MJj/yfdAhkPJ2shtp/cAgnZSEqKSQMmBjo+fhuNOSCyQjLefkMfBH+OKLe/j66y20/YG8N8N7juneoxBBQDsSAxxKI9VAGpuuzvAdhqYUilm88/ZN3Li6KeVXyGUlLIeen7yPmRBuN2Eb7Ta8oA/HLcr4Q8CWx+Ach/LhQj4v8yoCk8V8QTbvxGElHKHZauPouCGvVas1VMtl8T/mMXq+h9Ggj5KTRYX+j7TvMLUv/esgwEG7Cz+VwX7Lw0HLQ9opYMRQnQyPYcfwoXhIFgp5+AyO4WYihekhUHBzyBH4zY6w4Gbgoi/trVYsiOMEhkzT1jG90wvA9HBK0+kjSkYgx/HDzgDvf3wPu40WOkEX+/u7EiikMnn6Oes4reoMnS8Sdy5X57C8uoLhiEBqH5mcI3Xp5hzxUb28uoLN1WXkc1kpB4bVHR4e4v4336J53ELf89FqNNFuHkcyboKSDOeTeSg3l6SN666IApNpASbJmnTJjs9qCB83Z6kYYv05WVfaBD20mcJNVYX2X1QWqS90fwAJvWk2PaQzLtx8GWl+zryHm7OOQym7zs9Yv//sz//J2QuDFxrgZm+elcCsBH7IEpjdwD9kac++a1YCL7kE/vQ//4/Uhs+wCS2DSj3npi1OTp5AUu49zog4HzB5cskYf8ckMJj8drv+E9++iCk4viiyDJEIOJTrNCwxe7DnAJSnApNWqm0mNOOHOqNbTHpQmos/KeXWxSOvLc0JZzYjk2jxPxKj7qwmEiaWP5EwPsGYtBI5Tq454bdAMs+Xzw1HQKfr4dGjx0I+euftH2NpeRmtVlOAFfI0uEAfBybVZNxKQaP4gwjsjTkpuuw0i8IxVqQpowlg0ixTrV5S69WgkREoYkHQaN0eg8xWYhxV6e8cmDSr+GnApLk6Rbw0TEMnyDFzMk7gNiClyLnVW08WagQtJSnVSL1DlWwTVI6AyT6BSWUakDXJB9kVlHHrbwKTCkxwwWpl3VytsI3FAUYG3DfhEQJRc4E3SiPM5BA6JSA/h/Wrb+LS1TtIuzWQ9KGyObIi1UlL+wu2KPVNVVzKhrKYvojsLdMH8XXK2whMdhrH4jFJcPLGpQ28SYbiS+4Tpx1Oz1wfXPB/ff8hPvz4Uxw0OxhlcuKF9vqVS3jv9i0sVpmQCvSGPWFh0MstR3TwFT5s0jTLtT9M4Ytvt/Hx3W/QYX1nUlisFvDTWzdweXUZWQE8VNbKa2J695NGG0/rTfS6XQEvr64uCWNyEvT94YBJNhndvOp6PfziV78SYPLZzkN4nUMsz5WUMSm+iNZoIuptzD4J25ndUJkOTGbdEtxCGc3jBuoHuxLgUSrk4WTJ3tJNB8tMt32RdCkGmEwOHTqGxqCeVvc4MBk/pc+r92+iF094H1s+4hjFMdGGzgdMJhvdNCm33n0xQKmMQjuOj9m0REVoxzfLl5zc47OvnxwHT2dMJj0jE/YnVpIdAaC2RBV4GAMmo5I0xgaR3F7Z3sqWjCO4+HYOocEgROhUUFy6CBTnsbpxEX/07h1cna+O3bEi6R0BT44a+OibRzjqhXBLFXG6WF2oopQBsoGHG+vLWCmqfPish7DxyLrrk6XH8grRpxSWDDbpnznSpuGCKdjqIZjsh9qgtLyHsD+Am87CJcWMACDNJEYhOl5XwlrIcBumU+gwRAWAm8minHGwni+iZhiZfJ5Jzg2vi37QRzHrYJHBN05WvrPP9GIpQ+Cw18PTxrEkPtM3kinRq9WK/GZQjStyb01zJruz7ffkHKQ/dPLotn385jef48HDHfTpJcuQGfY3mRT8wEevx+AbMul0U083YrU3EvOGTFZYmEtLFfzxH/0Ul9ZXEPb7AkySWZgejVDmfZzJROngZIn6ZCtK96eBNmSSigWh8YRtdzpyfdVSRe4BBvXwnI8bDfGmJJDlFly4OYJbI+TdHAZBgFwKWGY6tuugarwnaech4PBwgKNOD41ghL22j84gLd6kFDJTspyWMZt9WYhSMS/gWNcPMBLgkwxCBwUnizxCrJRcXKi6qBFINJJ7NbOwfY2ZsyfaCZ/hefzmqy389sFTNAYD7B4eoNfvav9jkrCZes12x/mHepnrvI3ekqVSRUJvqACg3J4sYVoBLJcKePvqZVyoluUMml4PXreL7e1tPH68JWzGdqOFdrOBTvMY/R79y/vSMijlluw+sxFCJj83INn3kiGZdwkWZ5DLcR7C8+H7OU/QBG6eOuum53kic+fzmRRB2IyEPHa7Po6Omshm8xLwGCKrQThDBfj7AwYGsjHwO3JS7v3BAP/jv/hvZ7jGWR3X7PVZCfwel8DsBv49rpzZqc1K4KwSEMZkAiizgGQSmDzrGJM+lPHi43Rg0i46T6aKjn/b84BJfadZeEYA1HRgUqaeBjiLYDO7qjwnMDnJlrQLuGkeWudiUMq62U4kdRE9yW6xIFW725HVa7U6pwnbNtQmASBPApNyzZpSI5NzG2hgAU05b8O4PDisCzh54cJl3Lp5S1iTvt/FMAwEmNSlHgFKBXZ1Kmynw/GiX8vYJndHFFMLL54SgBMvdKPajwmY5in7hP4ZeU9aYNOCsYqyTyg7TxmmokMmQIvnApnT7oTnwerJ9yeBx4TfnAn3teCk1rcBJtkiBIBUxqQkz5oEbvWapPSJkiVlTHJho56UBCZVxq1m/irtHviBMCdtem0mnVGAm0wVYSdaxqRKuhWYVMauFvM0KXcGIduwk0foFDHKVbGwfk1Yk6XaGjyutwiAccFjQm60AhUksOCKAJNRnZvvSTFNl0wJMigcBJ6HbrOBMOhiFAS4cekC7lxjoMsP++A57x7W8Tfv/woPnu4iXSiJPPryxip+9s4drC3OIyM2CEP0A18YK7lMMgrhVZyvTZtmmaXw9aOn+M1X99GipxpC1IoO3nn9Gl6/uIFc5BWqd3U3DPGs2cF2vYnWcROrcxVcX19BLX/SGVNhrJf8MAfVDY44ysaOEZ4f4Je/+hXufvMldnYeo93axVKthMxIGVV2FIj6+OQGSBSD8nxgst1s4mh/VxhLpUJhDJhMXrDywbXfTnYVFpBMjoXxxpm28ughfxpg0oxL08vUsDVP8Wh8cWBSS2r8cHajQMFIBX9MKIg5t8nxfJxEedJj8kUZk8qWTI5/ycAx85plTE4wOGXyYgJzEiWaFMvHqKn1mLRsTnMsYhOZ4jxKS5fQzxZx6eo1/PG7b2O9SHAtfnBLxxsCD/cP8THDpYZp5IpFAWjWFueQJ0c8HOLGxgoWCJCd4yFMxBHQDXxh/LEfZJ/N/o7BK3Y7Q10RY2COQJNNefaYbDwIUaB3YUgvyAGQy8Kn/UV/INYdsnWVTmHI8JDhCOnhCOVUBktuDmUTDMNzYciLBT9Z8jZ1mtJsjjnFYknO5En9CDuNOtxKRSS99DlcKpciHQW9/5xUWgJeKGMOsynxl6T3ZNkt4fCwiQ8//BTPdg+RcYrClKSclnLujteB7/eQpaw7MXeJ5i0sJaYzhwOsX1zFz//gx1hfXhTWJtmSEqgSDlF0XRQdpkcTpB3CJ6tuGOr1p7Miz273faTotUwJt5EB55wc8q4roFWr3ZEfNpWskxXPYPoR5lwH+XxeWm3Q9VBxMhI2NOdmkRdWtXZqPQyE2dodADvHXey3fOa2w2fbyeeRy6Yw9AkQhigWCrJJSIarRx/FNNmCOSxUeNyceIbOOcBcBvJv22ewf5eWEdIuhY1ovO3RorPe6uPff/Rb7DTbaA4G2N5/hqxLX8chUiwPdXORzRhJuSd7cDRCiaE3q2vargYDAWQ5rjm5LAo5B9dXlvH2lYuYI8AvNid97O8f4N633+D4uInAC9BqNFTGLWncPWHsp1MEJjVZne1J+00C0QPkHF63ekzyJ+coYCpzGJHZU+mRFcC90+3IvIjsVt3l5NyYATgD9IMhSqU5OLki6scteB5B+YyohPoDysJHAjRzfsJ+jxL6oB/gv//z/+alD3Hn6Apmb5mVwKwEXlIJzG7gl1SQs8PMSuB3UQJJj8nk98dy4Jg5edr5TQKTsvxJrgMt4pAAAH8oYHI8+MUucqLl5ZlJsdaXUhe98n8thlMYk5NldCZAmZCfTYe4yJzI4rhRx5OnW1hcXMb6+oZIouxCPPZPjAE5WyfWK4y7wQJsCUvEMGREPRPKBC3wB3j0aEuM4d955z1UaxVhTQowySWQYbvxO9XzykpxxxfdSWAyKq0x0HC8hJKScLPiH3tDHH7zkoHJCIyfKPUJYPLM+jtDSBkDAacDk7KwjhiT48AkwUaVVSkwKYncAlRa6RG9I4dqDEcmpUntJgODiaqUPUlSdxCg7xOg7Mt7hHWbIuuBwCRZkgpEKmty3GOSLMpxYNICwyrJHtF8Pu1gmHExylVQmNvA5etvY2njGvyhMiqt4j5mTLKgLdMt3lywxa+AugJn6oeZwcD34XVa6DaPgUGAy2uruH31EuYpLfuBH57fx9++/yE+//YBQtcV0HWhXMR7d97CtUsXJCE1l02LTxoX2E72VQOTWgAijUMKj5kafO8R9poNASrKbhZvXt3Em1cvi+TQ9mMsX/rmPWt1sHXYwNHRMZarZbx+cR1zeeeEx94rKeYImEzywQxjkp5sfoD3P/gA9+5/JVLuxtEzLNYKksDLe0ExADsVjaek8ZbPBDBoLoKglmVMdijV3N8RQLlMYNIhi4uHTUq5La/K/o43VJLjpe2XbY1E+mhbeLbPtynYp4K9LwGYnLLnkwQnT/ZvZoxM4qjRYB6XbfyUfWMydd28Lyl3t2U+6VmZMAgZB01tIU0Ak1EZaqOJgUlb2rbW7ehj2fSmf0tsqNlxsx+m4FQWUVy4gKFTwI3X38AfvXMHc8JgjB8icx6McO/ZLn778Cl6KQdOPo9CLoeluTKy/R7m8w5ev7ACdTE8+0GwszXoww8IqlG2PRKQigFM+WwuAp/shoBlWDbDvgSiMP3Z67bQa7axUJsTUJ0syubAQ1ek0ArcEgKixyRl4AR3nCGwnC+hMAqRC0OUSiW5h0SabWB0jvD86Xk+jo+PUSwW5YfH8DFCZ8hwra4AqatzNZRzOfl31/PQbLRQKdXEz7FF9qOTgS+bZSGclIP7D7bx2WdfodHykErnhOWWcbjJFaLrEWwioKrlEW3aWWEBAVZaWxZcbN64jNfefB21aimScGM4AH9Kbk6sGUj945hHeXRAT+ZRStiolHX3BiGybl5Ye0xkJtNOJMz03ybDMhjIuOvw2oTapzRn1kc+n5PeNp/JYLVQxFIuh7lcStiTvK9YjjvdFva8DrwQ6PihKAhSyGHQp9yc4Cbl4n0BxPL5AvrhCMdMLedGHAHmcIh8mkDkCCv5HC4v1LBcyElavAU/41ZmNnYMw5RzhAw3xFIpPH5ax0dfPsKR52O/3UK92xD8UhQUtHeRO8lsbkW2CSksra3LZnir25Ey01AegodZrCzM453NDVxjYjiZu14gKelbW9v46ut78P0AXtdDp90SYLLbaWI0CJChAofzSdYL5w9iIcXKpeckQfmUgpL5LFyHqgy9rshbO4SAxn0qQQiscgM1k5F6ZR3ytWwmhzS9RfsjdLrKknRyBQTBEK2OJ5t3lL2rfU1G5jw8nu/7+Ff/w7+Y4Rpnd12zd8xK4Pe2BGY38O9t1cxObFYCZ5fAP/3TfxgtQZLMP/tvDtgW3DrtaNOASVkkmzll9HoSmLR76xN2XZPfoR3M6d2Mzeq0CyxlfCQXUArgRAswwxaaxi6cen1G4q6LTXMuY1JsPf7pZfP881e2h75n2lFEYifSpYwwCriTTZlVJJ8WOa0VXE4BJulRSUH2IAYmlQynZcSJnUz7whT2949w/8FDbG5exZtvvoXA7yEYUGjGnfgEk0mgyaSUO069jRbo5pq0yCbAguhPw76MXj9ZAqcBk1piZtGa+I5zSbmn+nyaGnwhYDJelD//TjNtRHwhJ9iSpgGMA5MxIBH7PamcTZK55UdZlQQeuRiUubscmx5MKtnm85Y9SWAy8H0Mgr58lvWvITgZAf1OekxaxqRKuxWJjzcp4nolesPk0jQG9FF0qnDKi7jy2rvYuHwLwchB3wTnjOEUJxiTGoBjq9ICkwTlHccx3l99CcBpHjGZu4/V+RpuX76IdSMjO7u3eznvEPlZCHz06W/x4ZdfIUjTZqGPguvg9uuv4+b1K6hSRsigiYALMYKrBE9fzXRJS80k2BvG0+5hE18+2MbjvT10+wGK+Sxe37yI29evokJmkikKfpaAy06rKwE4R/VjzJeKuLl5AQt55weRyRtykSzyk8xCbl5xsdkL+nj/Q03l3j98iqP9bSxUC8hR3jcMxljYyTI+DzCZyVHKXRJPvcP9XWRGIcpFApP0Xo2l3Lbl2C0t9dm1jxiUmwQopV6iwLK4f5N/nQFMRqDoKcOLwq3Kbjp9ANJ+cjxQTduLeg4LIqD/5n1ugKxJGxcd48bB33hc1ePFj/H3TZ7b2DxjDJiMz8vQIA0zXs9/DF425zMJTNpx1I6pEXtTNkcnUrl5rQQkwrT0Wfm5NYycAt66fRt/cOfWCXAxGBFEHOHuk2f4cmsH/XQOjuuiUixgvpjHqNfB+lwJb6wtnTuRuzsYoNntyNXRD5HuAdyTyZPFlzKSejLWUym5Twl29TNpHLRaaPe6whafz+WwVlsQX0O+p0X/x76HVuALSJN3ctLH1zttBCbYJR+mUeL1e10sVStYqNVEUr7f87HTbAobba5YFsCxQGm4yHq1JunJOcik0Ax6ktLM0JeFUlFYk/T5I8OZ9+5cpSafo7x3kKawOZT06H5vgA9//SnuP3iCPgO3OZugwaFJnma6Nb+K5SBhbYa5S0BVsEH6Mo5GqC3O4+L1K6gtz4s/JX0Y0+FQNq8YfHNhZRm5TFpk4c1WS+Y6BP/YFxOgpEw7TQsSMAWc9ii8D1IY9Dk+8v7PotdjGVLCrZYn5RLBWRfBoI8e50eBh4KTwXK+iBXXxVKBsntlDx4OQ2w3W9jttsSHk1DioDfAyA/hSGxLGsVCTja1/MEQTr4IPwQ8Di5OFo1mA046xFK5gApCrOXzWC0XMJ93ZcOI3sw8LOX14w87V0tDjVuAu98+xdePDnDQ7mD7YB8+44BGaoUhMT2i2zabokI8TEnozurGBnKFIihx5wYhrS7YNlnWl9aWcfviOpbMHLUfAnsHdfzmk0+xt38g91un09af5rEA6KMhN+pozaJ1a72OydTk2aZSBD0JTNJr0xFGaUgQ3jAl2ZcR+O60qSBKS0J62tF2RyCUG6V58RB1pB4JRPpsZMiiKwB7C2nxMyXor6BkziFAqf6nnBv92X83k3K/nJnS7CizEvjdlMCrmWn/bq5l9q2zEvj/XQn8o0T4Tcy8i32ykpLuMQDyOWBStIgjIDEhWeNr1mMuAqw4AY8IcQkQyxIvTl13nZSRTQKTJyt0Uuo9fq1j7x9L8Z7eNJKMzO/eeBRgm36ZCbt/ltMEc1N9zfTzMTib9DkbP+rJ79BnuIPc6fTw8OEjYQm8+86PsbyyjGazTq4FMpwgkn1nGAUITWJyhuDBBKAw5pOma1bLpJwEZyIgUSmo0SMGJJOlGr/Hfs5+aPz9MUArVzd53BOHHHtD9IGz2ZKT3mrTWoABIoUJY1zjEkCClWfbhXjkMak0SjHGJxipoKOVcisvjs8Je1ICcIxnk2FJktUgIKbUWSCAJE3iCVBS1q8Cay4I0ypRk4WXYUbqTSobEnwu8pi0bc0AlNo3KOOBwOSQMim6oRUXsbZ5E5eu3YFbXMAglZUF0oB+qdmMAukjLjgsqKIBJUqSNKwUOYdYWu4wiAAjdFtNBN2OyPWGXgc3L6zhzpVL3/3WO+uTaoA1FVP88ttH+OUnn+Go60n/RRbJ69cu452bN7FYLmoABZPQhwMJIUhnXi2zU4E9nirlgAF+++0W7j5+DC8ciH/dpZVF/OjmG1gqF8c8yfipna6PRwfH2Ds8QqXg4tbmBSwWdQH8w07y7KJad6x4qzDH4DeffoLPv/wU21v3cVx/huX5kmFMkmVjgLfxzlt7Ram6MUhL3iX3GUvKKSBfrIhPGaXcqXCgUm6Hi32ycZIFoP2KtbOwx4/HtPHGZIdIxdun9+6TEJ52DckNj9NBRwtMPgeWPKt1T3ndgBz2oKYvH78EA/nKySbPNRr5E8c92XrGN0CteD+Gym33KM9MeEyObwLGG1NJIDIeS40/rmVfGwm3lUTz2MQsCEwWFzdQmF9BJl/Cu3fu4MevXROAyT54fLbMo2CAD+4+wKP9OjKFsgCTc+UiKgyK8ru4tFDF1cW5SE+gnz/9DiJkEgwpUR0gS4/IbO6Eryu7IG8wQHcYIkilUe9REtyG3w9QSo1wfXkJa/S6NMDl4WiIw56HgGAmNySHofTxLb+LXhAIG7OazaGWdjDPf7OPB/C40cT9wwMJwyLTbnVhEQulMspuWvoBW9vtno/9TgsBu/FhqF6UlHFTfWH8azMpSqNHOG604dHbOAO0u11US2XaVuPXH32KJ0/2BJgiAEawUEJvBkxUDjTghFx8guUCmul4kHUckTh7/QDLa6t47eYbKFbLAjq63EzguNAPMF+tSL1wDGyRsddqomQCa1ieKknmxmxKJL46fyKQxsTokci0rf8hxymCk9zEIyjJDQOCbQxv4bZOpZDDWqWGeTePkiHGk3m61ejiSbONdCGHEjc7yGUPBsiR0Tdkw2PIYE8YfG6xikHaQasfIlUo4KjVQtDvYXNtEaXUAAuZFF5bWYQ6OZ7+EN9Ms0ll22y3D7z/6y/wdK+ObtDHk71dkNYZikUPWbEpM8cwFjKS4A7MLS5iYWkJPcMadQmWQ/1E5yolvHnlEl6rVaRt9IYj8QL+9sFjPNrawmAYCrDabDXgdTvwvQ4GfQ9hn0qOPtIEImXXXYOv2M+mUwOk0wMUC454S1KdzT1TskbZhmUsGKjnpySqM7zMzaE/9AVULBUqcJy8yLjZ9tLpnCSb8/zbbQ/HjRYyjossw26gKgZVlHB8ZhskwNnHP/uzf/7DDnnfoZeefWRWArMSOL0EZjfwrHXMSuDvcQlMAybHfbISLKkE8y1mwZ2+LGIyY1LTPc4mOZlxJFCBAAAgAElEQVTKfR4gKLlUiEGnRG7qBGPyZNWcDkzK3Dd5jfL3RFDOxAF1gWst+L9rd/gqgUmzujPnPVlbnJTxQc8ehuDs7Ozh2c4eXn/tDdy8dVN2ovsDsgY4EdTJoTB9kkDixEEVLB3X858OTBoA6oWASQPGjjExk+DROYHJSeaknLTW4fPa4gu3U4u12aAkA1AKsGgAx7HwGwNK2sRKCbcR+nFC0i3SbWVRSgCOlXkziZuMSQtM0ljfBN/EwCRpKsryom8XmbgWmIwW0eI5SbkTgUmyIrVQYkaq3kfSEij1TqcxGGXQHzlwiouoLV7G5dfeRnXpIjp9+puRlUmgU5N/hSxhAHW9fyxj0qScC6KkwCfBTLImKevz2m30yLygf6bv4dbFdbx9+eJLBc8iTOaMfv3pUR3/7sPfYGtvXySdw0Ef68vL+Mk7d3BhaQFZsp8IHDPJVEIDYgn1qx4yGPLw5f0tfPbtt2j7gYRKrMzP4cc3X8PG0rwwAy1rmsvTPS/Ao/1j7NXrKLhZvHFxHavl4u8EmJTNF9aoBSZD4JPPP8NnX36Gx4/vodXYxWKNwC+lqoR2XiYwOZTQjOwUYNJuAmlvrYxJbabj/X7cPxi47AWAybjbNDCQpNVPH1ciYPJ5jMkzGtrJ0ftlApOnj4cWYJS+QHvcxJkaBqcZutQEO8GYHJOWG5A0OkZyLDWBN6YvmUCZBRAhMDVMuygubCBXXUS+XMF779zB25uXBFy0D5YTW9qe18cHXz/A9uExnGJVAKyFahF5dm/9Hq6uLEgQCO/0SR7btKpQ8IhbOvG32fmEcfeQPprvqw9GRorbQbPXE7bYfCGL1WIBNdm4AZohWXoNtJheTN9EgpJUWzhMp6ZPYB9gsrTjYq1UxnxKGX6cBdTDERqDIRr9Pp7s7KPf87FQ1iCvYt7FQq2CvOuIB2Ld64pfpe/1hFlZKxQkbE36dxq9EGRredjbOxTwlsE59I5cnJtH4PXx8cefY2dnX4Ak+vxpGvdIWIjcbGOVaSCM7lUJO5fqj3QaXW6wjUa4/tp1vHXnNnKuK8ElZPOxP+AZMJmcMu5hOEC32xWGI1mZLINcnr6T6kPIPkZBrIyMST1qrVkXqbSAawQlxV8yS79DB24ui0Hfl76eX5fNjFDOO6jkC6Ajb88L0Oh00fR9tPoBfNqr8B4e9lF1c1gqFbFSKQmQa809mEre8gY47Pg48voI0lm5RjK2V+eKWC44WM47WOHm1pRGZAFj5TwqgMz61H4U+OLhU3z1zTZ6/hCH9WO0u230mb6dUXBQWp6RuwtzkJ/MZLCwuiJSfHpL0vKFAW+UqReyaWwsL+Hm5U2sOmlp6/5whKPjJr68ew9b20+FcdtqN9HrdXRjtN9D4HsYDnwBj2WvQKc08jvDssyO5CefT9MilaRRw5pVn1QyWsmKJIuVkm0Kz1mfLr1ES2UoGM464yY6hCHJABzPCyTwiHXe9eiZnkGhWJYxmf7bPAneIywtznP//M//5XedyL/qYX12/FkJzErgHCUwu4HPUUizt8xK4Pe1BASYnABoTgMmFbBJ3PJGBnbatb0oMHkWIJRcJkTKMkOriBdYJ4HH8fN7MWAy6TE5/ToTjMYY1nrB6v7/2HsPJjeyNUvsZCbSwhbKF4uebLKb7Z8ZE6vfIu2f2dVotNoxmt1RaBSxCpk/Immef/3a0XuyyPIFj0ykwcb5biaQQKGKxW52v44Q8F41y8Bk3rx57/3OPeZdAJOquFMsNvXx42s1WX7mf+IONB80fOfuMtMnnz5/Jou3zz//BRYXF9HptAWgVIW5ksWrS58Clbnl8gh8HhWPaXE+Yp2NmTHpEadBKG9iTKbsmOzcUmlx1tB5yXe+i2bg9URxf5KUOwUmZwGPbwdGzqoeRsZyKciYyjDTgmDkQ5cWYUp6mQbeZKBkzmtSFa2KMUmPSeUtmYbezAAmydxjEAuZkzT5l5RTAaQ1YQqQicKFesY2IijJIlABk+kFz9kgZL9LIUUBDxPNQEQoq1CBXVrB1Zs/Q33tMrqhhiGlzGRkimqMx50mg0vRnb3LGIzJOhnZmJSQCTBJdpHIuGiq34MWDnCdcrJLmyIjfNeP/H1C84Q+02JpuN/to9vtotFq4+Hzl9hr0K+LXmFDKbx/8clHuLa5IaAei7ZoEEiwgGFmjMmzQBZnP5usMM2/K+u9Ry+38fvbd3HQ7Qv7teq5+PT967i6wSTzRCR1vN7sCQdBhCd7R9hrNKTgvra+inO1CqxUWnr2o/m+z1Q+uNPA5Dd3buOr21/i6ZN76LT3JWWc/FzxRZPNIT4mIeVRt5U/ja0o5McpxiQBFjImmegrab4EJmlfkWPwHgMmxQ5henbJAPfs99kxHYcAs5eevIiePOZZLSvbYifvDaoWGVEQj0Ockw6afPJsYHLUutmAOjqY8flNh+SchWs7BibVGx47lywcLA9M5ps23SxJZ5l0Bs7UB5P+kgJMjoJ21LlGTIQ2i/Dq69DcChbqdfzFZ5/g+srysebmTPmy1cfvHjzFbrsLu1SRkBSGk9h6As/QcGVlEYumGovUaPrmh3L2G82Gufgn9Vq+R28IdEOgFyU46vYFmHRcB6uLRZSFxQt0ohgNMvDiGJ0kFB9Ini8l4hzjOVdwc4pA44LtospkbtOElzLlj8IYh4MQL4+aaHW6KLlFZeUQhVhcqGChUhKWIOeSARK0ej1hTK7W6gJahWEgknNKoCnZbjS72N49Qq1axUK9jL4fot/t4cmjZ3jw4AmCgKCdYipyrmGoSj+g56SymuFcJWqB1AKF8m2RtNNuoVrFB7c+wNXLl+QeJDBJVjqfz1AW13EkqZnzIln/9D7sBwHCOBJAl1Juskctg5LfSHy26WXLhHZNJ4BJFY8ucxWPxaT2mAxJsewoSHs4pgGDydymiVang939fQyiSGTmDNvh3Mn087JI7atYqZRhakPs7u1g/2AP5WoZ59bWUTRtHPRDPNs9QpOMSccVEJwAqGcCF+sVbHiOAMgZmNlLgGanJ8AwQ+x0y0FMcFVk4QO0+105VzKCv/z6LgaDIRzLwd7uHiL2DQKEZJimAUOSiJ16aPIfq1jE0toqEl2HT/9L26aTNLyCjprr4Oq5DVxZrouVQBjT7zHGy1fb+Oqbb9FqdcTLuu930eu1EQ58xEmAgd8TeJ+ey6L+EG9L9tyhALxM4bZtDQWDwGUsQWQMluLdHPhk0cbCrOW/9ILk2tXxPGlnMh0t04ZjF+VYmo2WAJKaVhhdzygZYntnT64PvdolFEqYudkmnRo3/u7v/5ez3LZvvrHnz5i3wLwF/iwtML+B/yzNPv/QeQu8mxb427/5t8fKmmlgUhbHeXbaBDg53pmdPqLvAkyqz8qW47POMVeICakmK8uz1ygA6+T3OB2YnD7XtwUmsyNWA+NZh8fvDkxmx5d9Xnbes5g8WeGeB3HF54c71gVDFnx+MMD2zjYeP32C9977AB9++LHIjQZkEkgxn4gMRzwnlUmZJCFm2/Mj7045//G1mWRM5n7Phan4DZ4VmByd6ZjcN/HaMTA7vgR5MH0aOMguU/q+U33vpH50ahed7raj2n3sL6kYkKy5lERbMSYzkCUNyhHQYai8mLK/TYGTIym3+E5mvpJjxiSZHfwieMnCUYBJFmKpnJvnx8W/ShvlIl4BE+OEbpVYKZ6PWREp1yu7URXDgkC2gHOwMIgtWKUVXLz+GZbOXUViFpEYphQ5TInl+zB4R0SxmY3DkAWg4g9lYJDAlZoubE4C5zwyJnPSTJ/gpBFH2KyW8NGlTfE4O+mRMUdmjybjHGjCQOEwliACMnf6/T6OGg00m03F1AgCKYhYBAkTybTR6Qdo9/uMbBXvs0qpjA+uvYf3L19ElXI0lmIDlXVrSEiPwMHvZvBO32UWMMk/be0d4tff3sHrw6a0I8MgPn7vGm5dvQBbwAxlHMfysBEmeLrfwPbREYbDCJdWFnF5cREuAep3erRverPjwCSP8vb9+/jT11/g8eN76HX2USuyUA5ViMIIkpwBTI6g9uNewCzAddOD45WkwD/aJzAZo0hgkqitxtAvRXfOs/3VaJX+7xgwOd1es4HJMSiZBpEpBHGqcc4GTJ6gEn9TQ6uXpf5w4yefZvqcAn4Thzn7/BTAOBmcN8uLWfpuPoQ7d9R5pfgxj8l0cM9a+yRgUtlQqLmF8k01XyowRFztEgOGUxFgcmgVsb6+hr/67BOcq1aOtR/v4sf7Lfz+4TM0gxhuuQzXsVErOnD0IaqOifWFMlyGHft92IaOonXyuJT/gEkzlHFP4JEShNpv9+FzGjAtST7uDkJJRq6UKR/W0A8j7B0cCTNdd1x0kwh+xCCQCI7FsJUQgd+Te36hWMSi6yHsdFCxHSzXqsJ42zps4OVRC4d9H+XaAjbXVmTsCoMAZdo6FDSR5TKkh0E13SCAXWBIjykhX/Q8JEDX933UakswDRt+LxC2HS8BGYdRGOOLP36JJ49fpKCRCl7jOm7A+YlgIlO0xQIjUccd+DIPMoCmwLRsBsGsreLnv/wF1laW0e/1Rpts3PEiq5HWHyocRQW9+XwfBgyl6oDs/ag26Hfppc3EboYDKc9LjolMbybo5TLkhvNr4IvVw1KtjGrJFV9aJn8XHRd7R0ciGRfse5igUiriwvISqmYBLiBfZO3t7R8gCAPU6gtiGZGlnrNvbR128OT1Lhp+ANdjfFKC2O+i6hLcNFDjHJcM0Wl30fVDeT/bYjK4jl44xID9Wjb/uEqLhBm6c3CEZ8+3YJsOQn+AXrsNTYsRDWMBMUU1kZphjKxjNA1Lqyuo1usSoERg0rZMOAUdpYKB9YUqbmyew7rnSrtLsnwQ4auvb+Px0+fSrXtUNvQ76Pfb6HZbiGNfQG1aishruKbhACzLiKFsBLkEJi2eggImuR6gSkL13YH0AW5SZv7amfc052auowTDZirSkAA12Y+U4Kt5mknsh40m9g8OYTsu1tbXla9pCkpy7csvHtHf/8O//LhT3htH6vkT5i0wb4G3aYH5Dfw2rTV/7rwFfmItcBowOS1RU4uIDMDJeSKOWGyTJ3caMJmlMUthcqK/5KzhZTYwqcAHBfDlAcHjwNJsRuVxOV52UpmH40kXbpIxOf2sswGU3xeYTIvAKZ/J/PVSxzWuKLP24i658uWknyGZAzFa7RbuP3wA03Txs5//FSqVBfS7lOFw8TaAJgtHLt256OfutzJiy5+r+n4WMDl5HAqQzAOTx4FHdezpdc36XwpGHveizAOTObDzFNl2ds3yfWW635wMRL5pCkzPJ63AxwynDJhUrEi5mzIfydQeQFpqBFrmPSbHyd30XhJ/SWEgKL8kSuqUlDsNvxFwMpIFvnyNWJOx8nY0dJH6EQAkwChC1VQ2JwndKfVMgZVZYZ9eb6G3KIAVOrVXFgaJDctbxtLGNWxe/RjewqqkkpJxxGRU9hmTPk9Sm6QMXIEJyIhJS3QBLBUYyuMiU0L5jcXodjpoNRvQkwgVY4gPzm/g8tqqXMYM8st6eh4CzHojCxgWu/TE6vl9SRxtddro95XkjwUtwUl6nYmEMGWOyuczydlgmqqDUrksIMHLnT20e30p0OhddvX8RXx47SqWykrimbBAjkMpisnGOfuGxdkmi0k4bvyavWYbv/v2Pp7s7CHRNDhmATcvXsSnN66gxNTpHDDZioHnh01sHRyIZ9f5hRqurayg/AMwUU8+qzH8JPNDKuXmrX7/8WP8/k9f4Mnju+h2DlDxCjA1yi5VKvfx3bXxTJB5TE4DY3lgcuDnGJOeJyDMGxmTo0207LOOjwXjPbz8dtB4RDtxVhFU7h0Dk1NjoLofpuev04HJ0eg9Op1ZwOQYdj2tB2dM18wIJXvuBPMyY5Cnbzne40lnMGngbLbJz/2pzUT29xHNP91Ek3WHsp8ouDW4tXUklocrly/iLz/9CEsOuWBjkxYemz8E7mzt48tnL+HDgFMsCrhUK7nQQl/uqdWKh0ISQosGKLsOal5VJKfZKoJMuPw4lbUUzyYLKlGzsZKO9wYxWj1ffGwbvo+YIKPYYhSE5a4ZZJ+HGAQDAWPo12jYtoCSXd+Xsbtc9CAB40kMg4xCQ0fNtmHrQNGyYOoa7j1/hQfPthCROV+uoFZfhGkUQBuRkmui6DJxO0QyIIuPbomJvD9DYspeWeaFtt9NpdgM67MwjCmTTlAgk34wQNG1EUYRvvjiK2y9eA2z4Mi4LsAkhvAHfQkRI5jKzTTOhwxsI8uTdwKBSdt1ZAPs/OWL+OiTT1AsebJpRKsKzpWc3+Q8JThIeTKLH6GmXl8ulhTbLo6FBegzmEcYfxTUa4jJoiNTkn2DwTs65yoDehyL/YWtD1FxTNj8PPpEQkOn20PgE6Tl5k8BawsLWKuUQEg624YiW6/d7QhIy7CkWasGBhvtdwI0un04tiP+z1xneY6Fgd8X5ibB1UazBdcpoliuoFw0pZ+8OAyw2/QFUO32e7J5bDsmvrl9D91+gJLj4Wh3j5MRhvGA2B1twtX8RrdpOaChKGNMy8a5C+dhep6EG/HaGLqGkm2hVNBwbWMVNzc3xe+SfXYQA1uvd3Dn7j20210Evo9Oq4l+t4VB0MVg0BPGJFmREqRJb894vOFKsNK2DVgWQFEB5dyyvqQNSjJEGKiNQILEmcy/QFayBEHSqiaRcEf6qcomeaIh8COR5TtuEZblYnd3T6TmXE8US2WUq1W14ZRS3tnnJBRQN/AP/zhP5T7bymP+rHkL/DRb4E1V2U/zqOdHNW+BeQtIC0wDkycyI3PtNXrOSDM8/mN+QHgTMMnFusAQE8Dm5JAyCRBNydZyjMlxcT6Zyn1WYHIMTk1/fiYHO6HD5LVneSZp+vQfB5ichATzcm4exixJdwZMEqThdaCnGnMzKfHp+/Sa3MGTpy/w/vuf4uOPfwa/50saeBQHGA7pJcUdbcW4GtLZfgYwmaUsq/TWDCTMF7I5z8KRNPtdAZMZcJZDD0YXWVpl4oKeBEqeBkgKWTRD1k/gleVfn3llqRbI2JAKVFQYrgIjVABODjJIwUkp2OklSbZDGghAUDKTZgsQOWJNZt8rUJLPo58SQUkJwmEgAQsrenKx+LIITJqqcEgZkpTk5YFJYRsRmBTfVV15f8nv2HcSkcPBsKEZJSRGFV5tA9du/QK1tYvohDFiplQL1kIPMlZGY+hF5FTSCIoxKfa0UtWpdFQWdAQG+Su/30O71UQy8JF0G7h+bh2f3nhPpbemV1UKpmAgfZbFba/bRadNBkcfvu+LTxXBSRZiUngJY1SX82VQhOs68IouqtWaSBFdSXMtpNeI4KQKCzrs9PCrP/4JD548gS5JujoubmziFx9+iJVKCQ7DZpMYg4GvPqNA4/13y0JU9/II1hn9xAL3i3uPcO/FSwwo6TQMXFpdwc8/uC5Jr9nGAVu+mwAvGh08399HP+hivVLGzfU11Fgt/miPE4BJHXj09Dl+98c/4PHjO+h1D1GyNZg6oQQFZB8DJrPbXgrv8QbJZCK0Cr+x3ZL0EZFyx5FK5Z4CJk9iTKrxNW3/9CDGmyX5o1Lfnw2yyxr8DMBk5lt70jU6ybYifX4awp2f3ccTcu63kxLrjDmZsklHrNQUIB6d9pvLA3X1cr134oM4t6Rj4RQwqQ4tD0Rm75Nv4UmPSdnoSKXc/JYgTpQUYJUWYVdXAbuID26+h198eBNl2aAZ31kCEobA18+2cPv1LhLLgeW44mVYL3kIe21UXBMXlhdgDiNYWiISXebaRwJ56RIywnFJQLa0bcMhEIQJAm4o6YBlWyLX9cMIh4cNOd5ipYpWOMDLw0MEZJB7RdieJ8AZxzJ6K/Z6fUSDWJh2TCGW9G3TEgk37Tp4n5j6UCwvPEMXcNIjs9DQ4PshtvePQK/DsGChUC6JZ3C30xemPpOReT/YpoaSWYAjfpCJeE0yATmJNew2DhENIxk7KRkWOXTCczYAstiiCJahYXf/AHfvPUCr0RGGG4+M7EveX5QYcx7hPcqxniE2PD/lBRghCEMBJSsLNVy/eRPnL56XeGd+JsdtbsoFDP0hIEtwku1Mb9/MciFJJPgnITsyGAiwKwCZRrlyjEEyRKwXEGmaAJNkwPNB5p7JOSLmdY1h0K8yiWSjh4xM+nMvLdSwslBFRVf2HXmPUbFb4e+kT+VvKjYvvTNVn+Vzso20DKTmKxikc9juyfzR7fdxcNBAvbaA5SXF6t3px3j8ijYcnNsiOI6NYtFBt9vG/YcPZT73bAudwyMYQ25O9pEw/j21blGrMDVGsp0J3K1vbiLWmKjek/YleFiyTSx6Dm5tnsPlhZoKW0qGApzfvvsAjx89VexUemw2DhAGPSSRL2xJYUCOvA0UXMtrwI1uxy7AtmnZojwmzcJQHRoZjGkfkX1PjR7V9MXmBmdfWLoEIocR5/pI5vQkGqLX6eHwiMxQMmdtASj7/kAk526xCK9YhOVYCvwlEmqw76h+x+P/D//hP7954PrR5sT5B81bYN4Cb9sC8xv4bVts/vx5C/yEWuBNwGS+kMsXZzyFfP0hrMd8oK48YRKWUx5dGYSlmFh5YHJcuI2HlTFgNMNLawYwqd59XLD8qMBkdl1zAOWPBkymNZScfYqGjXDjCcA0XywrGbYydyfbIhGZEZli9Am6ffc+XLeGv/jFf4NiqYKIO9cJ2Qb0gSILgdoZ7oCz5JosEuUnFUebLvimscAMGk0lwu8EmJxkS45Awfz5z0Aazw5KTsnEs+I4Q9Zn3tfpa1LgUVok54knRYuAjEq2JCyPlAI2glsEmFR+nmSADGmon/4swCQX1WkCt7xfypgUkJKgpLABCEymoCQBO7L4KJtLmISpiYcjF+kCTOpZ4roq+EaSzNR3cuS1JzLJEQKEiKEFug3NLMOPHVildVx5/3MsbV7FQDPEA0tjAEGqXE/jQxQviV5gOWCS70tGBwtcsjgFPCUYqLEICdDptBD0Oog7DWzUa7h8YVOYNe1ORwBIpiyLZD1lilLKzu/ZTy3LFMN8x7JRKZWwUKkI88Z1PdgEBmxLGEY8NcWJGReMGVTE3/Fakgn6//7+j/jm/n3oDHkIQtQrFfzFxx/j+uaGsJJ4bkHQE08vhj0QEJm8W97NhJD5kioGtIZmz8fXj57i9tNn6A2UwT/B0l/euoGLq4ujYpRc1e4QeNno4sXBAVrdJlZLRSlAmdr7Yz1y8SYTHpNsrKcvX+E3f/gtHj26A793BJcFrJ5tjsyGJkfjX5awkI5F2flkqdwEJilXPdzbFQ85SdDleKgr6wo1NKUj+Uj6OCnllr++AZicDUrmgrrU4JBr7rMBk297fbJzUVDE2RmTY8wwv+zPYMXJeWV0KlkQWnZmUyaSaivieBmh1h1KZz5mVh4/VnUu6vXqSMatLBsA6d/VEJ1j5ysRJ+KhCaeyDKuyAt2r4NOPPsCn1y6Ld17+QaCo48f405OXuL93iEKxDMOyUHQsCb9Jgh4WSy4u16sCLNKPz0rv8+wq5tnc2VF2ARx0fRx1OyKZJXhFwGsYRNDjIdaW6/BcC7u9EC8bTXTZlzl2FT3Z5Om1+kDE+8BArVIS6WqjRfY2wTUNeoFWGISdGA6jQR/GAlAKKCkDXIIuGX9BjEQvoDmIkVg2DIuATiC+xUMyQLUYlaIj/oKWMBHjNDTNwe5hEy2/p1h4SYKi4wmjM4rI0nYwDEPYmi5S4LsPHuL+o0eIBxzzM6BOeTJyAWnZJiwyQXUN3bZK01ZMdUqhFZhWqS9I6M3G+XPyO0pyBcikMoBMd1prhAO4ZgGWrismI8+JHomWJfMsN6roNZhoBQx1E70oRqTrImlv9gIMEjIouS/GDbgYOr0pdWC54mG5XETNteGxAbl20pSfKHvsROiR2rcddck88Jh22On90WO3Mjnhh10f++2O+Ir2fB/VcgU2wVho8JNE+s9+J0a7N4RRcOA5jvgEP370AJ1uB9VaFd1WE0G7BS0OoGmRknvLJqMChblUU8oNDfWlRUnk7kch/IgAbgGubaFoGbi4VMeH58+hLmt3jo4atg4a+PLrO9jbO4Df7cPvdWXTcBj5CIMOhkN6LFN5wLFUMZmVaiGQTVaCkqapAEnT5KYlPSd5gw5lDieoT4CRljME2sPIR6t9pGxgYg1RwLVNIqAkZe6H+w1R8SyvrKFYquLlyy1J5F5dW0epWpN1FD2xZVNG1ju6ALIM1OFa6u/+4xyYfNs5Zf78eQv8lFpgDkz+lK7G/FjmLfCWLXASMDkqXkYgygk+k1PKrzw4KYDGqFhTrx8DkwqQUj5y44OeBvKy4nKmwb+sC9PSagIMPA2YVEDKmLN0fAg7xhqdwYQcHfGsA3srYDJfSM26eLlibFQcp0WWPD238k3ZMScCk2l7jY+d4Q2UxLA+YcphLEUMvXb6foBXr3fw6tU+3r/5Ca5fv4GQcrEhDdVpZk6ZWAzFik0DUkZFYVYipgVjKtdVf54sYDN2kfo3d93k53x7pH/L2iD9+6SUe0rGndWiE8zeyes9DVyP2m7UxLPAyOy40vc6AzCpugmLsXGhLb1XgEmWQGP/SSXpVv06K7kVi1JJ00S2zSKNJvuUcWep3Jl0m+ybNJVb5N0CTCp5HNmSikk4kN9TYsy1OYFJMkikEBNmgmIqKmCSlyaVcacp9YoBm/m3EZymJD2GXrARazb6kQW7vIaNKx9h9eJ70JwyIkrGTHJP2McStZEhkjsFyiqPyfSOFiWvAkjFv5Ly74IhBSiPnXLubrsBbdCHrcUY9Lri+WWSVUlfKvqJGQbKpSLKpTJqtSoWFhZQEvCRJvmOFMqnuT1mR5M6as4cWekN9ofbd/Hl3fvoDyJJei17RXx68wZuXNhE2WGhrSPod4WZYZNhdIzr9ZaD9glPly5GcJi9RtfR7vv49vEzfL12Hy0AACAASURBVPPkGVp9FocGqo6Nn926gQ8ubapgi1Ro2h9qeNFo4+XhEQ5bTayUivjownks2Cp06Md4pNsY6eeNP5Xt9eLVNn77+9/iwf1vMPBbsPQYBSOWIlaBWJOC4Mm9mAwamvaZJFvLhSWMyQEO9rZTxqTymCQwKbBZ2knUvKB6Q9ZzxkOL0pPPsj/JxrxZ7TjeSFItnI0T6qd3C0xOH1vWvyeu7UQ4zORVPzlkZ1qMnZuX8sN9+najzU6Zj9QaYHzuaTukjPLR71MvzGnGq2q/3HtMAZOjOUXGq2x+yUZVynYduLVVmKUlWKUKfvnxh7h1cXMikZvHwPu82Qvxx0cv8OSwBbtchUHAy7NQq7gqIKboYa1aVIn3cQRH1+FxYyXXjEFCCfQAzI724yH2Oh0c9ZUNRMmz5TUJWZAJsL60AM/z8HLnAK+OjqCXiogtE23KbR3KswsI+wOYuiE+h2T/BT5Zh5qww5hibdqWgEucty0CaXGIYTSAoZNBqUGPKO0uoL5QR8cP8WRnH7FpwabHIT2B6R05jLFQK6Pk2tDiCOZwKMxzMshdt4TuIELCdYP4RFKCTckxpbQDYUwWhhpqnoOw7+OLL7/Ei1evZddpmDB92ZLjZOgNG6pU8sQj0u+R9XaAbrsjth9MXSaDUTcLWDm3hk8//RDVahmtbiBMf944Or84lw4GMOIYZdvCuXoFdUvdwPwvvzjbZgAiryvB4UZvCEJgZMBvH3UEtGMbCnsTCSquhc2lGlZLBZCn+O4NOSbvNR5jPxlK25LJ2fYp8e7JXMiNE67F2NZBnKDRHaDRjdELdVSrCwJu97od3L3zrYwh9YUqDvd3YQwjAQt1PVEhdBqD7yxhlMq6IlJg8/LaKiyviH44EPCWm4HsmwuuhRsba7i5uCB9mrJ7+nLee/Jc0ri7nR46rZaEvREMjslq9NvAkCFlVGYQ6DXEWpIsRvYtMiMti/cw2bb0IeUmN9eVSWrdosBSKhTop8k10CD0ZWwmkBp0A4R9bpCrJHh6mNLSgPJtJqT3+/TrLMMplqQ/ijzfMhGEEfyBjzBJxFeUY5t4TA6H+Kd/nIff/Bjz/fwz5i3wQ7XAj7Vm/aGOf/6+8xb4/3UL/M2//29HGrMRWJcCXFlNoaTBM2719HeZR2T2+vxzuejJw4CTja20sFIgTb29/JixLTIgccaTZpvij1lpGbsrfbsTxHSTYTnTzNA3dpBRgMCoBU54ycnD5Yz6Td5jGqgVHolqnPFnZAVXTrY3QRJMA0aOH1RW7WXkFG4lq2fRl4kLzdt37kpR8Muf/yVsx5HFpEhoNOUXJAblU8cpNWB2fFmqqlTtM49AEWNGrzkehKPOdsysVKBYVlym/WSiOU7ocWm7HWu/PMt01LTHmaezLmo+oOGN/WTGEwRAJCtlJO0epsCjYk6qthzRjXIMItVjFGOSi3H+G0mxQIakhAcwRVS8J8kWVAxJyrkpXx4EZDP48jxKpCzbFnCShYNqXpXITTBLXWCChFkQjmI7q/uEPBSVnKm6oSEMlFBzEGoeSksXcPXWz1FdOQ9/yBKPMkD1lsL8lHRu+SkNwRjz5sQDS5LDyTQ0xQdTMaiUhLF5dIhh0EORRXG/BxsaVioVlB0LZc9DseiiXCvDtchSHEP472rRomArpl+/xK+++Br7jQ60gg3btHD9wiY+vXFVQlqYxBoMVGItJeEpF+y7dJeZrxmN07m/MgSAverBi5f4/be3hXUTpXLuj25cxUfXr6Bim8JkYot34xivGx1sHbWw32qj7hVx68I5LHoUo/55Hzy/7b09/Pp3v8XDB3fQbe1DGwZwbeXBpm7Z6RF0NK2pm0ck3aMbSX0n3deG45aFQXwg4TeRhN+QMUvQU+HyqRXFaDQez4ej+zP31pNz5eRxndT3pgFK1fPTc0jB+/xVyAC6WYEyp12tWeDk9POH0jAnzUj5Z4+392Z/JjcdTn4rOfYU7JXmy3XkbDzMNi4UgVIT6azyfVUbGvQw5OaapDpLR1C/lxlDxi6V+Mzn02oik2tyfCM4GGounMoanEodS8ur+OUnH+HyUv3YVEXm2lazh9/ee4adXoRipQLHMVAsW7AtXUJRqo6LmleEFkYwIvVlI8FStSwsQD4Omi1sN/voDE30dROFogMYQxRNHYtOAcZgCHcIlJlOrCsQTbwH/QFeN5uSyt0bRGi1usK+rjDpmaFjpE9GQ5haAZZlyVhDxhvBQllHDRNw+ORxRgNfpN2WBiw6NjYX6xJyxc/i52w1mvKZBMR6PgNjCAwWBYg09YKAYkZq59FgENkgkLFmyBRqxxltZnFjiBtEySCEa5oSvHL/wUPs7u5LSIlB0Fbj6GIIQFSwDHhFW+atYRhIWNdirY7DZhvPt7YRaTpKlTLOba7i+vWLWFwoi5cmoSt+1pBekoMQS14RaxVH5PLDEJJsnfG+2TPIfs3WLDzn7XYg3o7lahGNThcvdxuUkMiTyKSrlYu4tFbHkqUJkzaTah+7l49RIt9+3CTGttPsIrIKcEq2AOJM1CZoSIlyu9WRaxJy3awXYJq2gNGdXgjNsFCwVPvv7Ozg1dYL1Kqe2LXsvn4Fx+LGHpmRKoCOfUTudblHuckDFKtlLC6vQLcd8abk/WIbBhY8CxeXa7i2sYI6Q4jSU9va28O3dx7g9e4uOu2GrD+olEnCAIOgh4gp65kaQsJrCExqYj1AdQ7vIYuMyYJiSlKXTbYkLQYYuMM1S7vdhFmw4HlFpZbosg26iMMY1tCCHrFf2rJZdLC7h63nW+i2u2KbUl1Ygl4w0fF9YUuuX7wkHqz7R4dil2DQS5YhOLK5oTaN/9Pf/cO7WiK8fQeYv2LeAvMW+N4tML+Bv3cTzt9g3gJ/vhY4CzCZgUDTRY0UDekIoBZ62Q9jOI3PSaGm2Sd5RmCSH3RMADliTM4oo9L3zQOTad0yCeplxWaerTdiJp5teBvjpXkYcdZrxxDe8cY4wSctLbsnysEcMCm13BmByWOAiOyUEwgbF6ECPom0JRFj+Nfbr7C9s4MP3v8QV69eRa/XE7abFIFDFdqSgZPqUKdYscL0S4/+1CZJAwJSGaq81ZgvqMDtFJCcYFdONekEA3Oyhh7Dp7n2U5+TC+8ZgeHZi09jTI4/YJLpNFW8Z16UM4p9xZiMUml2ypTMheCMiKOi487Ylun3lFKR6SByOwVQZixIgpMCeJLJKKxKeksNVLhAGIhBvbAmw1AW9DS8J1uC3o+KDKmAyXEatwImCWLmfSYJNGYssux1Q62ASLel6DdKy3jvo7/E2sUb6AxYaCtgUkJ9UhEnWbcZeysD+xTUpO4JHgvlZCzA5ffDocjACEySBVKIBlir1vDZe1ewQJDg2M01BjtP3iR5+zE447TuN5v4/5g0+3IXCQpyT13aXMUvP3ofK7WyMG4UIxlwKHMUldpQAhrebT53eg4JGdAsXIHHW1v49ZdfY6/dA8iO0TW8d/ki3r98HlXbQs1jMqwGcra2mx28PGxhr9lBybRwY3Mda1V3VNS/fQu9m1ewD+weHuBXv/k1Ht2/K8DkMOnDcyXzfNSGebY+pYr5WYEs2jzYJ8OX9HMbtleS4IQDekwmITzXFlCIgLmMbenmSwZn5OXDo7/lcLy32djK+uqsPnsaMCnH/yZ/yanmn83mPGlafjMwqUDD0+bIFJiUgz2pL2QD+HhzQl2byflQzVHq3hfrizS04puvv0ISJfjo48+gE6BLg7sIYPJpZNmpZG6OO4p1rrxyKePWERsl2JU1GE4Jm5ub+OvPPsFGpXzsYOnz9+ywjT8+2MLhACiWi3BdA65bQDwcCFN5tV5HhR6P3T6MKMaCY2PBsVCh1jd9CENvCOz1gRcEKJMQMZUKcYS1Ygnnqy5qBQgAJvLxGGgOCBYe4ZCMcPri6SaMhEEr/F55MxqCuA0RBWTHD4WZTk/CwTCWoBeRXrNPc0yNQpRKLlbqVVQoje370qaUh1NBy8/d6fbwcndX3DFrC3UMGWATJxJe1u+xNZTNBkEdn/MOr41hSFAZP4+AEhPLue1BYEpLEuzu7OLJ46c4OjgSNj5BNUpuQ/oPaxpsl+E2JmxTx7mlRWE/loplHB218NXdB9BMStgdXH/vMi6cW8IwVn7YTNQmphX1fdRLZVxYXREWqGMURLJOOw2eVxYqlF8H9bmxtHOAIEpQqlTwencfHbbHECKBXltaRJdAWLuNolXAer2KJZey8DEDc7qzvO3Gk9JLAIcdH892DrDT7mLouXAWqvIhQa8HfRDBGeowNAMOE9UNAx0/EBnzoBsIQ5W+o/GQaeIxnjx7gnDgY2WpLuNav9tWgTIEDckaNJRxiuT3cP5NVMp7eaEqadwo2AKAWgUTRdNAxQRubq7h2uqigJL0E5XPefoCt+/cw9HRofRDCnDoG8lE7ngQCMNWWPyyMaT8qXkfdiilp0+nSxk+fTpFRyF56PRtJSgZhgFajUPxfq7XF+XeZtAR1zkEyempmvQTlMwS/E4fj+89wO7rXRWqx4052rdwfNILIFNZsyzUVlZTMNKAUy6jwM12bnDIeKG+/ss///PZFv7vZnqbv8u8BeYt8I5bYH4Dv+MGnb/dvAV+zBY4Bkzm2G6jWuIEoO7HBiZHnpUZsPQDA5Oy+J7FFE0v0IjxMfWcPDw5eS1PAyZV9TZdv01AnVOA2qje+x7AZAbkSZFLMEMKDqYfKvCn3W7j0aNHqNVq+NnPfingFT2pVEpimuybApRjiXzuqM8ITKpTG4PPkxJt1YpjcDLzPUzr3RE4ruiF49dOTk95puQka1JRNsfHkGGYZwMl89f4OEA5+R7Tf1eswcwzMgvESeXMAt6lxyLA5BiQVDaUY2BSeUsmihVJ1qSkc7MoyDMmM2AyZUwOVBgOMRzKuCX5WsISVAhMHpgU5vMImBwndatSNwWjpXvrGOqGyLkHmovEquHK+z/H+asfItQsRAQDCC7QU2yi4cas6Ty3jQAFwVAWIjw2Xjf2VYbaNBpHcOif1u9JyuwvP7yJJWsqYGDET8zurTexvM42+mZMNV4hslf+9Q9f4su7D6WgI5NjqVbC57du4tLGMhzTQKGgp+mxBdjUrL3Tx/FSOIrp25Zgt9HEb77+Bs939wHTlj5y6dw63r98ASvVEhY8T4UYAHjdauMlGZONjrBPr66v4vxSFV5qJfpOD/kt3oxnd9Bs4Fe//jUePbiDdnMfcdRFkVQo+r9lzMIcKTsDJrP7fBYwqTTZNiy3KKALpdwE8Iueo3zjBJzM2JgpC29KDpwHJqeZ2GcBAk8HJkfEcGmtaXbk27Il36LJR0+d9Rn583oTMKkOXJ2lzG3H9OB5YDKdAyVUK50JUwak+kkT4EDmqnQc6Pf64jHoucU0MIueyWS6cjtAU5tuKbtPNj3ywGSiQ3NqsMsrSAxbNt7+zeefoj7lq8qRilDco+1DfPV0B136Uno2Sp4lfdD3e+KNuLRYV2zufg+OpmPJdVElqFMwhL0Xyf907LQ7eHHQRDsGetwEpEWFZqComzBjoBANodEvr9eFjxD9YYxeEsIte7iwsYo1hnKxNRKg2WAKckf5TCZqE5jtxOASHjeZjBwHyJqnzYVLcKZcQqXiYhCEIm91HEeAmV6fUmEdxXJJGJQ856NWW9qQ3obcHAojBon4wmBnaM8ADpJCUSClfhCM2KlMsvYcG3HEza9Y0rIfPXqMF8+3JKSECBbZldwI8wMfQ0NHsVKS+2+5XoWpJbh3+1ss1ZcFjN3eO4JbqaJcLeHGzau4eG4ZJlszIfOT/pKRsAR5jivLiyi7LrxCQUA0en5moCR7UYwhgqiPg2YTe60OWmyHUMXN0KeQYXJsw1q1hqV6XVLNeW8fHh2i027BdW2sLC4KO5YActaDs0217GdljhMJ+sf509Et2QT0h6Fs8IZJjG4YotH3EcZAu+2j0QtglisSQBRwm4shRYUC9CDEEm1I9AJ2do/QiyJhdRKQZl9RG1EFSWWPhkN8c+e2sD3LRRf7ezswCPSLV6gC5zPv6EGkvKs5H3tFD5V6DV6pjEgzBIR2CiZqroWVkoub51exWXRH6fFkHd65cw/PX2xh/3AfNgNlXEvuhzbZk0FfgEYjSUYhRNwsoARdNrgZrGTRA1UZOhiGBtcuSAo5bVvYjgTeTYvzZ0F8z5stJn2HAoTynlkqraDf6OHxvcfY396RdUGtVsfm+YuwLFsA25evtnHUaqLMa7a8DMN1VSI5PUW5MS9erGSTGrLm+Zf/ec6Y/C5zxfw18xb4qbTAHJj8qVyJ+XHMW+A7tIAAk3np7SnApJQGExrhjK034pKoI8iAzNGi7RjXcVz4pN+9Sco9junNnWTO3/IYIeMExuT48KZLwrPLuSeKtZyseLr5JwHKk0vQyddNgpMjMO6Ea/v9GJNjJotAYaKx1aTQ4842d5wpuXn1+pUs+j94/yPceP999Hpd8WQbhW2wBJR+Q2NAddEzkC8D00aHP2vGSFfyebn28bacDMkZsZZSZs0EU3IKwD0ZkEy7ay7PeQROjo7zdHDyZKbk2W5GFgQEJ1W4jboGUkwLSJyyvHgseWAyl9g9ZkwmE4xJekcKY5LsVgEpQyX1ZjJ3GCIcBMKYJDBJfykuyCVEoGCILI6SbknBzsJwZgCT7CMKRFTIVYbZkDGZAZNDq4qlc9dx4frH8KrLCBNKKMnoU56U2RVQ/Xj0n1Ef4nWWYyJgmgMmWXS1mk0JOGBKKnwfNy9ewIXl6lRwxXhkyMCNd7FoycYAKfqh4ct7D/HH2/clZIY2CAsVT4DJaxfW4bKw0mnaH4p88Vg669m6yls/i6V2o9/Hr//0Ne4+fYHEsKQPrC3VcevaFVxaW0LVdaSXMR14p9XGi8OmJMAyeOPyyhKuri2haIzDf976IN72BdnlSi9SxnNsdtr4zW9/g4f37qDV3BOfSc9jCnoWmqTC18bjTPbKtIfNYEyqrmuJxyT748HuDuIoQKnooqBrUsxLSH16H2Yek1mfVXPJcSuLY/PkKW0wa1ZQnzN5/HyLWSDhdwUnZ4Gmb3r/2UDraZzfN0i55aSye358V458o3NriXRPZsQSzUZHJiJz40LJuwmDaAIscQxlKrWSf6u/ia/eaH7SESYazOIi3No6hpqFGzdv4K8+/QSlqQGCo1R3OMTd5zu4u3WA0PRQsExUShbq1ZIw6hzHxOLigoCJ9PezDR3LpTKWPAdFynHjCHt7u2i028LSgmmhFQyw1/Ux4JjAJOuhDtswUbJcmHJOQGIAR702/CFhriGMYYyqacGNhlgwLdTLrvhcOoYB1xhvumS9hwzNziBCt9OFpRtyvOxe3Z4v7EbDKsh4rIBToNv3Za5hsrPNzam07/L8Q4K6uob+wEen10O7P0ArMMAxXmTxg4EAXpzPyNhnQjZniEqpKKFgd27fxd7uAUwmYw8JOFFyDvT8PtySC69URN/vYbFWQa/dxP7r11heXka/PxBGo+V5WFis49OPr+P8Ullm7QJ3hpgmHvjCnKQ8OAgHEmBGy5lut4Wi56FU9MRTU2NfEN9ExcjnuNfl5pymw3UcOAw0cotwaR8CoBVGeL2/j2arA69cRH2xLonn9OENBgN4li1f3KRVLMRE5liGacW+j6JlYblaQ80rSxgSH+qadLHXagr4a5cq0HUTmkaWq45OOMTrZhsBg+l4lIGPlWIZ5iBGY/dA+jtBSXol2iKvNxAQXCXrs7aAo3YPT5+/QBhFaDYb6HZaKKR+uQT6lEJjKHN8yA0sSQY3BBiuLtRg2A4IWHJz2rNM8Za8traM6+uL0pcF7E4SPH76FHfvPlCJ8FEoMKwf9ERmTbYm5fgJ/UwBuLwX2YfCCK12G7t7+yiXS1hcWkAU+wKWMpROAZMM79HR63VkLWJbFra2Xsg6lJ6RZEMyqK5WXUDZqiLpJWgfNdHr9uTaMdDn8OAQBweHkrgursumifraKkzPFWZvwbYFDCcoybjwbD3Cc/7f//mf3sUS4W1nvvnz5y0wb4F31ALzG/gdNeT8beYt8Odogf/hv//vJjG9PEiZFgYT9d40g1BApbx8990Ck6M2SU35J8C+7whMZu+Zl+QJzy4HjOSLsEmGyBQEegowmauS02+PD5eT4KWq1Cbae5QsOrt3vBNgUhJZlLyUV1KCT3SmJw8lBKfVauHhw4eoVKr45S/+UmS/ZKpQUqPkQSpVWliHaX8YtfGo+DyxCRSWmZq1jV06j4ffjIDLFAGT8j1X2eeZksfZS1kBPIl/yU/5viXeieOjP4Uwe+yCzAYpT0vdZasRkFTtp9hA1CHx+xwwkbKDhPWVC8aRpmV6KBmXKWOSBYL4SRKY5O9TebckdTMIR6TcGTDJMJyB+FcpQFoxEzN2osi2yYoVpuRxxuQYmEyZqinADN0UYDKEg6FZhV1ZxZWbn2J54zL8WFOMSh53yqal19XIxy8npadas0AZt1VI/S6VjJzPpVyw3Wqh32lDi2M40HBpbRXXNpZRpMn+xNWZvKPexTibgTjst2SoPHy2hT/dfYD9VlfAj5Jr4fLmGq5eWEe9UkLRckR2yP7mOe74EI6THb/D4R1/E3riBVGEThDgizv38PX9xwiYhg6gVirig2uXcfPyBdSKnpLmUb7Z6uLp/qEAk8MwwsWlRdzYXBUp6g8iOZ91pjOAST6t2+/jVwQm799B83AH/d4RSiUykJSdhNzd3wOY5K21t7uNOPQlMIlSbsq41Vc2iKkOPiHlzkBLdQTqv9MM+lMGkVnApGqW48Ck/PbkBJqZ/SbfT9+2Y53ts04HJtWpqLM8aXzMtjXVRld69jkpN8f1rDUkpCPz4xUrEl4nzlkFFQRGlpVRGPlMytgi4xjhkTQkJ/WTI0mOadzF2gaGBQsf3foAP79545h1Ad+zESX45skWHu82MbTLMEwN5ZIjSdgdynxdC6tLC+j2ehgM+sJUL3BMZRBXECLsMxCkgPMbK1h0bWEobx0coBvECGJNwk0sAuL0c7QcGASLYvpCFtAfBOgnIXoEe+IYWhTD4sbB6go2aq4AaLMKMWFzpz1JnT2UTDlJBKjLgmCyiKVs+OYVOOTYygToak2Amz4tP2xLAKPseRwzjkTiHqHZ6srfLM4hvBHjSBKwCczREmZ/7xBPHz/B7u6h+Era9NrVNPhRiMEwhFPyUCqXhQbq2Ta2X71EHASo1+tod3rQDROmY2N1fRVXLl/AYtWDGYcoBCHcoYaiyxArTcYynmszibFz1BA2JhnQNj2Kubk1BII+2zGSILRKsSSAYZ5nz76mjEZUm/Hfu6+3cdTrYmXjHFpBgFa/J97b7HvcYOPzOPcywZvXh/PRarmC1aJiVU4/2Ha8Nj224YDwpI4KE8MJhg6BraM2Wt02HLuAlXIJG64HGgzwmklgdfqVBfoQ7Myu9W++fYwXuy0EYYjXr16LlD4ZMuROjWW8hzK1T0wJ/BAwHQelWgWlSk2Sz/la0yig6lqouzbe31jBldrY4mCn2cDtew9Els+E82BA+XskXsoEJwO/Jz6T9Ozl8RI8JSOR9+j+/r6waymVJ9NYNndSVj69JjkI0GJG9TUmbbdkM5whSPRV7fV87OzsonHYhA0bZbMk6e9k8fJ4mkdNeOUyFuqLcj89e/ECia7j/NUrSAwDbTKRoxC2p+43rkVkjEgZ1f/3/zqXcr/tXDF//rwFfkotMAcmf0pXY34s8xZ4yxY4FZhMC6opKG4mazIt2dSnv0PG5Oh0TkoLTb2mpo8xC9WZ9picbp5xkflDAZMnl565UnbqsMbg5EzGZC6caHzeORnz+BKkl0N5gY7gC6WHHbPSlDJadqLJ2FOeXErOTf8nhqVsb2/LgpKsyYuXLsvuNEE0piOSITHKRc0V4aPJ4Y240BiEHMu1802SSrxHgSuZ7Hr6RFWLnsSQzOHOI4Ahq/NH0Hr6pLcBJGfdcuMifDbjMvs7gUkBo0e+kipxWwDKXLuN2JNSNWV8IRYZKtWb14psOOUxGSGJCEyq7wlUSjp3mtbNRX9Iv8lBKMwOYU3SK5QgYMEUub4wFEfBEQoQzH5WITi5NNwMzJVBgH2ngISybagAHKO4hPdu/QzrF65jkJClUFDm/enzM+m2vGca9M3bmteAwKRlksGpC4Nz5I2VJGIz8GprS4IVPBZRjoOPrlzAgqVkYOPFyRTa9ZZj5Ozrm4JhKcix3+rgd1/fwaMXr4SlQcB+c20JH7//HpYqLJwKYtwvIDDr9pAppYZiJrmzStezHqTqGWQ9kTEUhfT+ikQmFxKU1g08evkaf7xzD61eIPe2YxVw6/oVfPzeVeXnxZAQBl/0fDzbb+Cg3UXQ83FuoYpbF9ZRY2jCWQ/nOz0vB6yeAEyykPz1b36NB/fuoHGwjU57H5Uyy3819sidPwOYzMaCmR6TfBHlsw5ZZBr2dl8jHPRRKZcUu4pRTVPAZH6+UKPN8UTqd+MxqdiYP6R8+9QNt/Q6ngZOTrfF8Ut/OmOSz1fj4PhuzcDJscfkOGhImOSpEoL9mw9iCnyLzH6C4yDZ1AQqCVBy80M2ViTgIg3IEa9K3i9DeAvrcGsbknL9+ccf4aOLF46B8PykvSDEl49e4uVRF7pblkTuatkVuXK/20W55KFWKYqMlR6OlDATADRtF7pJuwAbJVvdRfyveEgyUXn/CLEgQxZ6DKZJHXuLpo2FogerAPR6EQYxGXEDAb8IvjFoZ2OhCG5xTBRhuVuJx73f78gTTMMU1qLnegL48EEgS/G9hyI5ZsxVITVG4Gvb3S76QYQgjuEnQ2Fft/wAQ9MEZ4yC5yLSbHR8jmW63DMFJMLCXvBc1FzBpXB01MeTJ8/w+OET9LqUe5sisyVY3At9hAQjy0VJIOe8Q3uGl8+fCdhYr9UEmORJWI6NS5cuolLxJPHZK+hYdl0sO56MY0x37jCYcQAAIABJREFU5oMg3fb+IfYOD8RTt1QqoeS5qPBfndYjSs5NGDALcZmG1zNQkuNqazjE8/19DJgNSE9CslmFbchNWfYlAltqviJTlOzVlWIJdU2F7vAzMvCYny2bRkzdJuAdR2K3wYC2lTIl8cDrwy72Ww1Y9Hx0bZyrlLFkGCJJz6eBZ5eafSbzqTzox/jVF3ew32zJ8R0cEDrm5uVAsS/TTVABVIfcHASGBQbtlODyq1yREZVhYFQjVG0TF5cW8MG5NSwWsvsHeLi1hXsPHuHosIHW0SF0poVplPx35R6Q/i/rjhAWj90oyIYo15C9fh+1+oKwHglEy+ZsEstn8lgJxpM9yZClV1vPpX8vL6/B8yj1H+Lw8Ag7u3vSn7UQCFoB4kGM/Z098T9dWlqCV1a+wUzfNj0H65vnhGV60GrCdB35O4FwqjEGkUrj5mYn/bj/j//8j3Nc4zvN4/MXzVvgp9EC8xv4p3Ed5kcxb4Hv1AITwOQMtqQUD1PvPEvO/WcDJuWDj2eynhWYzDNg3sSYPLFIO5E1eTooqUqySQhl3NQqNCYDgFTlnT1fPUuxSHKV/BtSuWcBk6OFqqSciqI4ZcgxPZFgFy2Shmg0Wnjw4D4WFur4/LOfiychPShlSUzWpJjcZ+BoDjDMNHjZcR6bMSZBydE5ps+bCLpJ2UoZwJgxaVId+VuCkrlOnaNdjoCMMwKU31fKfRyYTNmSAkyqa5v1uxGjKA3BUYAm2ZJKdjUTmJSE7tRzMuG/KiCHxvIMwwmZ8DkIlCE+vRxNFo2m+IllQCRpFuyHWfFPcCsDJzN0O730RAgEmKQ0ksAkPchMbxEXrn2E81duQndKGMQpnCTySpUOymuYgZEsJlnnEBRiQAyBSZGVi+pKpYQTmGh1utjaeiXMF4Ps3UGIz29cxVqJgS75x7sFJifGQ4Lzmo7uIML/8/svcOfhY+i2LcDv2nIdn334PlbrVWEO0Q+NHo+2Zau083f0YBHdjwbSHvSMYzsxmVcrGBgaJp693sUfbt8VJiQ5N/owwQfvXcWH1y+LQyiBCsd20Asj8b477PbR7/awUirhw4vrWHLMPzswSfkkpdwP7t/B4d5rtJq7qFSYnn1GxqSw8Y6zEJkgbzpFuR67O68RBj1UK2UUKIulf2UOmJyWco/GoRyL8SSm/UmX+vgMkf1Ghe68SV4t08Ipuyhv8oicPq6zAKGTn3fS/JVOWDKAqXM6iTE5BiezeS0v5ua4o+YmYZGnG2zcjFFXk39XvrjZgxYk/Bs3WTiHUTbMZN4siVgASnooE5isbaBY30C5UsPPPv4I11ZXjrEPCfxsdXsCTO61BygUK7DtAhbKlAfrApC4ng3TKSAOA5GwEpAqF0vwKp4AUPfDIR4ctdDsdlEs6LhWr+Fa0cEiAMZhdcIEr8jwC2M4tocKAUQy+YbK53QQioBW3j/q97DBEJZijnmdIWlp9+GPO90jtH3GWgG2SXZnDUYKPPYigYME+CRUxq0cApP0QMw2OvqDCM2uL36DsGw82dlDJ4oEmNtpNGCXSjAZxBJxnAYcXUPRMmAmMQwG19g2yq4nMuPb39zFy61tJAkZhhoKBUs+vxf0YDkmStWSMPaLxSIajUPs7exgZWkJpTSJmUfJv53bWEel7CH0e6hXPKx4DiqmIR7D2d0t46HvIwiYPq7Bcx24lj0CIQdim5JIwnh2rgT2OCJnozJ/TnUg2Pd97DTbCDUt9SQ0oNFvkzJozqcE1aJQJOScl+jZSTmyTjYvN6BEPg7xRKS3YT8M0GVqdZJIcBDBs9XlFawvLqHVaqPZagvIZxZ0LDERvF5BPQWzMyA1f9/yMxOxVQG+fvwCd5++Qo9A3VELPhURqVWMiNdTb2d1Tw0RMY3bNmGXynBKZVheCRE3PuMYRbOARdfErQvncKVelfbjXXbU6eD2g0d48Wob7UZTAmr4vobJNWOEIOiLjJ+Sds4vZM7y/fq9Hh4/fozDoyNcuXoFK6trAkqGArhzHTIQZQTl21zLkInJf+n1WfTK0jb7+wdilUKbhqAfImj5GAYJWgdN8Ujl3EoWJJU+PPe1c+s4d+ECgihEs9sR5iQ3CerLS2JlwOdl7FHZZhoO8X/+p7+f4xrvaG0yf5t5C/w5WmB+A/85Wn3+mfMWeEct8FMAJjM2X/6UVNGnmH0KUEupVLPOO5X2TmIRKbAnzJfTh6mM+XEaMHmqrC0rDCcKxDeDkqp0U4XdNPiblWhj4PQ4MCnF3huBScXYO4kxqViPLH6UpxVBSKWoYwHB4tiQ5FX6CD179gzNZhufffZznD+/KQtH+hWJC3/GWMr7S2YXRCTi6mhnXYoxbDQZXnMclBy3WAZgplypcXDOBKCoPnXUl0bfZwc2BgHyTMtJcPLNN9rp4GT+M2a/l5JzTydyp8DkNDgp1deYMUkkWaVJqt1+go5kDJGpINLtVNothbw8R/2OwCTBMzImQ5++TbEAHFzw05/LNJXPqCRwExQUACAFJLN/s3s0lVcr1giBQwVMUs4day4K7gLq65dw7f3PUF5YQduPEGsMyGHCCA0MMwamAiIldESASdZnLCCVzFzA0SxNlMBkr4f9/SPxbRwOBtAGAd47v4lLq4vHfOLefBXP/ow8vEU/ORandrGEP92+iy/uPBDJNIuzarWET2+9j/NrSyhZpgQJxIMBbNOCUSD/5fs9eBwsLOmTRXiOHnBixyBtp4vEvDcI8XhrW1JtD9uESHRhsly7dB5Xzm+I3M7QdNSqVQFv6G121A/Q6/RQ9zx8dHEdq541Kuq/3xHPevXpoHHW1mR//u4Pv8eDu7dxsP8arcY2SiWVns2zH40/o1t7EoSUEfYNwCQZkwO/h2q1DJPAJCWaKTA5nhuyMSW3oTIDmDwNLDw2z41Yb/l56ocBJs9yXPm57s3A5tmBSZkB5HJPUFvV/Jf7VbbhNpr5U9BRJJfpqxUwSf9Zhs/0hW3lOK7IOaVHcEyUBG+G8tI7l8Ck8sQV3zmCQhHgVtdRqm9geXkVP/v4Q5yjx95UN+X224tmB1893sJBL4RdrMClxLVaRBwMhMVVcMgSj1Et2lgtF1GiTDkc4lmzjXvNNp4OhzhybMAyYYQhalGE84UC3l+oYNOz0e2HOGi0YNkOhomGwA+ERUc2OBmE3DwyDVpE2BIqwrTp5XJJMeUSSmXVPEd2YziM0I8CvNrbES/IzY3zWCrX5S6h32Sz0xNJK1O7teEANtHPhNYYlA6TWVgVsJFMsmY/QGyYMNwiDvo+OmGMg24PR52usDsZgmcbZFoOUWDKsg5JcUYYCnN0cWERYZTg3v1H2D9swijYIg0XRQaDgnguRRulEpmcBbiui61XW/B7PayvLCtGIr0WhxD25MbairQ9Gej1ShF1pyDALs89kzXz+0y6Pj3isA3oaal8iy3QKbubhvYQEBNQW3yeyagNcdikpLon7cw2C+JEzltLLU8IbhJ0JDCZcJ5KvQsJhNG7saAzdVpJUqg+ob2GWBFomgCTIQHyMBR5OWFhMnBpJUH5uWyMRKEA0OcrHmoEmNMT4vFxrhfJNIFWrYB+Aglh2212oVkutvfosagJuMd7jmCkAifVF8c0YcqSbVoqwvaYUu0hihIwOqpU0HGRfsTn17HsWCPg9t7z5/jdl9/gqNFG0O+J/QX7KCfsKOa6IhB/T9rEcBOMFgZUPlCSTZ9Ifvb6uXPCWGS7EZTkOpTHyfuYrGCzYMIyLbmn6Rm7t78Pvx/ALDDJHSIZT0KGRGnoHHaE4c/P51zcbLbgeB4uXb0iQU4EjPvhQHxeh7oGh/J6sn0T+oEq5cJ4XNTwf/3T381xjXc/0c/fcd4CP1oLzG/gH62p5x80b4F33wJ/+zf/djYmli8f8vLcqe8zspkqT44PB1nZMgseHBcg6XnlJOB5OfgoVSP7hGMA4GnD0AR0N4NVd1phNcVYnNH8ssgbHf40GJkLbJl47eTxjl8v5fXUp2TMyfRv8paTrTn5+lFlnvNKzGwU80Bd9jy+euwypdzkxleNhR0ZDkEwwNFRE4+fPMHq6io+//xn0kMGgS8p0FwtKm/KFGSSClIx+canlAZFHLtcx1mT2YsEHEuB59HLpgOaxB9ohIhOSrml2abPeyz3Pptke1qOfdz/clQxp73hrExKVfizjVShoNSKY7BRpTWox4g5mQNYpP+l/pIZ+CjMyTBETAYHF+OZpFsk3iqtm9dMJN1BgIHvC0jJ92IxQMkcizRlkM/UzIICJ3OsSWFTZkzhUfANETH+3hBgcpgCkxGdoMrL+PQX/wYbF6/hqDsQT7dEL0ghrXzhNOUnyX+JVxJCSJgkq4EJrxkjSsm/NSkq+oMB9g4b6FKizACfKMTm4iKun1tDJZVzn1SgnnkkVbsio0d2p7C4lG0BXh9ppwLuPXuO3311G42erwog28Klc2u4vLmO9YUaypYt/ltsO9vK8lzHzJz8SJSxdfg5ZE5lj4wXljF9yKNiwdUf0INuIAUb5eFkTDKII4iH6Pghvr3/BM9f7RKlkWCX8xuruLSxCs82BZisl4vCln160MRep4dOp4elYgm3zq9hvUwnrx/yMdXIMz6KpfXvfv973LvzDfZ2XqLZ2EG14sLQlRRVtlJShrl6uZJXjkbD0T2Tu5/4R8pK3bL4qu7tbKPXa0mSLQFPguN8HxbOu9uvxBdvY+O8jDXS/uKxqzwO848Twb/83DmaL8e+iqNjHb3dJLj6Xa7ANLA4fWxn85Gc/cljMPGk+TdbFYz/Pj0uHmNLjpojS96WkW+0eTdmj6fwpqbj6ZNHAmhcvfaeAJMKdFHjFjsB5dxkTXLPTbzk6J/M5xQcWJVV6M4CLl++hF98/BEWpxK5+el0AHy4d4Q/PXoJPynAK1dQLhPAc9Bpd2XThGnRupGgzHGHQSzNFkiPaww1vEyALdPCdsFAhxstQ2C1YGJ5OETR72Gj6GGlXBbgJR7QjkHNp2T6seVow0HvxnLREUI6vQd1pl6XitAFzlKgnAqwIdA1EMCq2+1igV57xaqcLzd9nr7exfZRE+WlRQlP0YcRigUDbQlJ6YqnpOu40FLp+4DAGeXxmi4J1gQ2+8kQLQk8ibFUrmKpVEbY7cIzdZQsA32GuvS6wnZ0i0UcNDt48PQ59o460CjhLpBtSKZcKPxMenW6tq3CeHRdWPCOZWNjfU02CmKOaaaBD268hysXVuS+jMKhgF/qjNV8x8AgMjSrtisbKVy7xGSaEoAiM3EwkHRxP2BAToiQc6OhQbfULEHwU6dPNrPN038Z0GPalrAIOc6SKWnwZ24IJQk8rQAtiIXRSpAzNnQE3BASGw0dCYMEC7QUIMufoW/qX4KJnDpEJp8G0JF9y3OzLROeZ8u8jSSEzc06thXbgaxUsjWDPuKBj2KhANcowHGL2G/1cPvxMwSJDjJid/cbsjnFTkSJPEctbiSLOoLHRjBRS1CslaHzPL0SDJNJ1gPZSFv0HLx/bh3XlxfEMoB9rOn38dWdu3j0fEtA1bDfR7d5BN/vCHOUXwwwImOSfbjkOiLJZ//a391VEnGmf1erosqQdUgSwbS4Eaok5LQjoR8lPSW57mi3OvI7zpmyoeAHAlbyOh1tH6K135KfyRylPQI3VsmUJPBJj2xuatEKhDuepmOJhUDGktQ19jn12dmE8V/+/m/nuMZ3mWzmr5m3wE+kBeY38E/kQswPY94C36UFvi8wKdKqLPxmBsSZL02OQ26K8ZcV+1mITh5Rk9eMFg2Zt+D4ncZS6JOGojcBk/IBM5vurF5hk6c9BU5OgYjqg3KF2qgaPek4cnxC1Rjp/6eL4elTmATTMkBn9Ckzit/JtlRXjutaFgHc/Sc4+fz5czSaTXzy8WfYPL85AiZZpBPMklKexv8sMowsITVlNOVOccwRTUG+9HjGMUrjmOcRg3F0+urJ0jKj9j0dmMyabsyMVG/2ZmBy1nPywORU30kZQWcDJqXslDsgO47Ma5KALttxnGqe+aup/jACNIUVpBiTStJN4DGW4pbAJEFIApcMvSHDQiV0k1Wpfg4HPgb9MTApTAWbjD4lGmMBQ3bJNDCZAcYKnMzCixTNUbEmTQEnE83FIDFhejV8+Plf4+K1D9CLNFDkRYkgWZPsm2RzEJAkaGYxdDQFJ5lua8nn0xMrddokMBnHAsTtHrWwtXMgPlYV28Ji0cN7m+uo24UTWTPfZZzkawZhKCwaAeAJ2BoKFEhd7vD6sIFff/kNtnb3RVpHpOz8+or4Oa7XqyjTm20QCLBlW+5Iekg2DtmOLJjZ/k6BTm3qQQCWHq9ZMSlyVCnOfDmecqUC23Gw0zhCmCSq4DPIRooRxREGYYx2P8RXdx/h/uMXwlYigLdcL+PK5jmsLC1AZ7uGIWzbQTOKsd/tiyy8ZJr46PwGNmse3B90pcezPT1eh8DkH//4Be7c/hq72y/Qau6gXGZ6q2LVfndgUqVyTwKTXgpMKmCQDF5leaEJ4Mt7c2SzcYrH5EQ/mwIlx9t4Px4wOQsw/T7A5HguO61z5BLqTmBM5tmSamxTo+LIYWP0O/WJ2WZg5lFLoILjR9ErpvYTijmlbFAYtCUjbBqTlPonk21puzBLK9DdBVy/cgU///gWqmRWTj26En6yj2+ebSPR6QnrCjBJQK3PFGtNR6lIW4EYCLrwMMTmQh0LliXhMHcbfdzr9rA91NEjSy2OseQ4WKFlRq8HKwzhETAlahVFKuG5kPnpDkXeWq+UUfVM8SY8iIBWHKJN38kwQhLGGLINfB9WHMNKEjgasL6yiKXagmLJcU6IEzzf3pYU6vLCgmwikT3tGga6rbaMMYuLdcUAZzKyaUl4lk8Gvl6AT0/MrkrjJkub4OFysQLG6BTiUDwfLfpFWgXxCTQtA41OH1/deyw+t62ArMKCyGllXGPASYGAqydgXNH1JFTv5dZrLNYXsLy4iKDfRRL6qHq22E/USh6aRw0MyPInsGYwDEltuBGYZMgYU7JlMydmABE9itV8RtYsWaL84iYM2zj/yKApAXrTZZdYJ6YjPMfpbAnD7/lF3nvWY4Ih0I+Bbgw0/AB73R58wqYMfQEZ7CkoKZu9irXIcY0sSj44hxnaEJ5jiYybc7mEcJEROQhQSGLUPFeS2fudFlYXF1B3XBQSDa5l4U/3H+P59gG6YYKXO/vioUqfRc6dXIspYFIl1svaDgksx4BTdmBYNky3pED7KETZtnBuoYIPNtex4bkqAR3A09ev8e2Dh5L83ep24Xc7GPTaGJC1TI/UaCAyegKMnLfL9A01dLx4+hTbr16hvlRHbWEBFpPptSEGoS99QJjOI2BSpaSLXZA/kE0yrkNoR0CZfKfdETk4Acv9V/swEh227aJPkNTvYWl5Gec2z8l15nxN+TyDk9inOWZwniWAajvsd2SmKsZkptD53/6nf/+Dznbfdf0xf928BeYtcLYWmN/AZ2un+bPmLfCTbIEfEpjMQEVhsszkAqY+ialvVLbomwVQZu8wBiqzRWL2zqcDk+qv6X/HKNUEuy67QNMF3EwGzAhJOu7BmSI1+U/MLWmnukF6LCfSVnNPV/jsmC2ZMezkzCZO/ziYdhIwqd5yDH5mMm4FFKi2jcJY2BHc4afx+MNHj3Du3Dl88vGnIgOnN5CSxCjpLxe/ShquzNbH/l/Z5+T+zYCtHONRAYbZtcqxQzOm5MjLMnfSGasybc98P8ld7hSMPAsgOeoNubadZkqm8IJciJysPgUnVREt/x1d/2kgdMyYTJt7gjE5NqtPSZWpdD/nPSdsIHoXqhAcASdT4JFSKhakAlbmJN1jL8oQEdk9aSHB11NOx/AbFsNKOm1AHwXhHA/AIftvTLAdA5NMXiUwCd2FH+ownCquvP8J3rv1OQy3gvYgEWCSIQI0zmeZxKLMpKdkCk6aZI8UDFhkbIpcWfmiCZAXxegFA+y2eniytS2pn1XXllCJmxc2sFEpTgQFzBp8c73+TGNz1+9L0UWmh/LipLxNBzmftDvohxH+9YuvcO/Jc2gFE4NwgOV6FZ/duonNpQWUKHEkODwELMeTwrHt+2h02vK7oufBti3pLsojjYCLLizIg4NDlMtlXDy/Kf2p0+1Jcct0Xde2sNftYrfZkOOqVctwLEsYSd1ugP4gwYOnL/HgyUthEfH1rmUoOfeFc+IFZzAlnWEJfoCddhedng9b03FjfRlXl6vwfrBY7owVOGuGGF8WHvYfv/wSd29/g53Xz9E42k49JsV0Ysb8oqTQOcRfaV5zMmK5/noOmNzdRr/bQkkYk/Q5VWxysiJpbaBajsCw2gwYWRukyNqseUKkqPkx/NisMAYmx3LxbMz4/ozJM3XsMzzpZADz9Osmg0MeYUw/azwujl+f/W40O6QM8mnGZMpVVqzVhMBdQYDlUdpwKlfV9YKMX2RL8v5MyM/jeJVKiQ3Hg1lahuHW8cF71/H5rZtwZ2xStgB89XwbD14fwrAY0FIQUJzhS23eh7x3LQsuEqzXmKBsjSW39OQbAi8bAXb9CO0oFglvqcxEaAt+J0DY6SuAK92YkeCqYYzY0GR8JCgYo4B2mODpYROvBiEaBR3tIRnlMdywj2o0xJph4ZzjYsW0sVTxsLhQgmEBQRKhN+gLM80xbcQMPfMH8GxHxgk2JO0lNEOTDau+qCBiJTdmWBc3YUwLIPvPMGEXVGgMo0oIytlDoBADpYIK9cmGCt5tTJf+9Z9u4/nOAUKdm1GabEYxqIvAJNn5nucKeFgpVbC3u4vGUQtra2uwbQag9IDQx1q9jJuXL2KxXBTfTc5T3ECzTXIuI7m3yQilT6bKtn53D7EDOOP4x3MmzMg+8+ygg0MyS40CQrHWIFNSWeSkRHtEmtqU4jghc53Oa8FZRUHpTHYXNQA36ggqBgqgXKqWsVKtCpOR14KA9b9+cQev9w/FX3Jre1/5qqbLXnZ73sNjiwOlhijVPBiWDpN9oVhCGEbyfgueg6trS3hvfRXVlHhAhcKd+w/x6MVLBEmCTqeL5tEBIr+HMPARxspnk0xWjmWu4wgwSdYqw4wo5eYmp2XbAk7q3H3UuInNsLh0E5ybpTJHMkHcQLfXF0/JarmKaqUqx7ezvSNzo6gOYg1BN5B1aavdllCdtfU1YUryWERxYKnNVrItu/2eqEMIUjuOB8tyhHWcrTl5Hf7lf/x377YDvbuuOH+neQvMW+AMLTC/gc/QSPOnzFvgp9oCPwgwmZfOcsqfAUxmBZv47YzEWhnwdgxpS4VvGYtu3JpnYUyOVmejtz0OUMr67QT63MTvjyFLqlg9iXqXB0SPMTNziNk0MDkuUmdIud/I9HtbYDLfO1UhyQJOIEEJCqCfEZMLIYDIw0cPxHPy5z/7pexM02tSgMs0kEC8AelDmM4Oqv1Sn0n5Xa7gToHJ7BqNJTXjc8hk2vlrPbINmAEyjwDxdFE+0Vsy4HLi39PuzpPAyOw1uSnwBHDytHdP+Y+q/6hmEg2aKiCU96RAnpQeZiBn9jlC26KcOJN+j70mGWxD1mSWzp0IYzIUNozyouT3ISJ6QdFnks8XcJnBBKrQF+AlBSZHMu7MdzINwBEZa/5L0rszn0k6j9kIIx2aVcLSxiXc+vyvsbRxAUf9CCLkI0skBSZZjLE4d8iOYCBLQRd/KjJJ+BBQkoFMlC9HEbp+iIPeAC92jwQALzCpaeDj5sXzuLK2OFEkT18DFpAKplL9kr39TbVnQMm0r7ysWOyIUT/IyEq9w/QC/vD1bXx97yF00xEJmWsb+PjGVVzeWEGNTFQWorxXYAjzSMIPCEIkQxWa4LpyHx01msJ8rFTKIl2jbygf1VIRZddBezDAwWFDrlO1WhWA86DdQpH+ZC6ZXN30NtPR6Q/w8vUBnjx/hW4/kCKQEs73rlzA+9evCBuJATdhAjzdb+L5URP+IIIRD3F5sYobG0sovbusnqlL8WZgMnvG199+i9u3v8Hrl08UMEmmj0i5FbM4uxPHqrzxqDrhMZln5GkWbEoYCyb2dl6PgUlDBTDRO00YPWmRLz6HDLIgSJMl8qbehxOj6LG5ZHKprG739IafuSuVnfVZtqy+y+oiO563f/9JkPK7AZPZEU9LuWV2mMWYHPlQZusF9a9yulBjFo+Lmy5yP9MWIvWVVJeMAFYGTBbE29byKjC8RVilJXxy6wN8eOnCTC/VgyjGF4+38PyoC/u/svdeTXJkaZbYiQgXoVMjE8iERgEolK6WMzu7D/wjpNHIX8Fd0oakzez2CNvlw76RtN2fQiNfaNOiJApaZAJIGRk6wt1D0M733evuERmZyKpCd/UOI7qzkCLCxfUrzz2ixGCkLEpFD8W8K+EZ3JxZKpfgDAco5oCLixVUCQSlfA8lkIVsxw7ZdBHqZJhJ+FcWUTRCbjhClqw/YYaPMMiOMHYdAYCCEQFKT4DJ3U4f+6MRWq6DPjHWQRcLoxDrOQe3l1Zwe7kCLxwiQ3/o7AitsINRbsTYHNnAKLs+Bv0+ssMx8jkPnuMaWS+Tm8mqJNyoIWPtXlckz/TrczyGy+Rkw4XMy72jmigoiq4PdzSCNx7j0soiLpQJ9Oi990fAk+09/PabB9g9bmFMUDSblT6c4CfPx3TkfDEP3yHI6OH1qzfSr25sXBSf3lHYRz43wsd3buCT61soGf/IiTnjqZqXH9IuftxneF1MBT8aArutDupBiIA2AvQ1Jdxoguu0jtMjGAJUs8wKnoO8lxOGJPsdZbpywy4rGyUEKPOkbw9CZAYRqoUCVqtlVHJZPHi1j++ebKPV7eG43UOnq+AywUf298qWNL6rJhGeMvXFVaZwD4VRWCxVEPR6KHku1hfKuLO5jitk4Bvwc2f/AN8+eIx6p4NOv49Wq4lWs45QfJYJKIboh4FI5MmArRRLKJdKeLW9jf/n//6/RKFx5coVLK8so1KtiETecdU+mZqhAAAgAElEQVRTWto9CcNG4s9NMrFjINt0NBabA4693BSibydfUciNVZYq2xBl6RmRibNnYB1zfbN5KKE8TN0eyPzHqo7EAzTnw3WNUYnpd/7Pf/zNHNf4cc1g/ul5CfykJTBvwD9p8c9PPi+BH1cCPxqYNFG6Md6Uupx4oZgCJtMgn/JRjNQ6DWZOAZu6dEqkFvYUCVClf3/bK81Imfz+9M/GPnpnHNw4J8bvmAQjT15b+twxO8R8epI1I9M1+5cJCbfK1GaHCczEV2X9qOydFJZnwMeYS5qcSxaCkrUtTKrhQCeKnNzu7e3i8ZPHuHbtOj766BNlVxgvRP5dZY/G10iucXqRrT8rgKCBBMk1J2xJKbm0FN6yIk19mGbAvltAMqlltmolPpZJZUjXwdg04FSA8iTIadbVE7VXmD8GbEyMCAxL0gCUmtBtuUPq5amfGYqsjcwXkXNLIrd+6fdpYJLeXPQ1I8uBwKQuSrkY0HAAR9mS4hvJ4BtNwJVAHP4sIGXiASoybmHNqs+kOEWOyfahJ5eH4uIFfPTLv8LlW/fQCEYCTDI5muAqawF9JT0Ck7ksCk4Ofk6/PJNgTUCSnlnsMwjudYIIR/0BXtda6FNSSSbEMMTlC6t479IGFn0rtZ5svMK0kkWhlheBYGGK8t7e0omIj5hAmgogsAz4GAiUkon14OkL/O6bB+gPKEXNSojA7WubuHttC2uVElx6XkVkMEXiRUkWEUud0kYGP5Royj8Y4uj4WBaUqysr0jZevdmF57q4eXFdrrE5GODVmz30u30sLC4Kq6kTBuJtSdYl2TcEdQm3ttp97Owe4dHTl6gdN+FSGj8a4O6ta7h98xpcjHFxqSIL4+1aGy9rDbSDSII9ri5W8cHWmnh2/vFeU5HCUyeyPeB3jx7jm6+/xPbLJwJMloqOBILEwKS1FJGOI9n80D7vZPiNvCPrws+XhWm6v0fGZEODOIzHJBPhpZ+VBa1hTJLNI4EJeqFpQHv25pYZEdIdbzxinZRy61GT6/9x5Z4aP37Qgc4GLjlGnD326rh9urVF8vlZjEl7yRbIkZKJLR00bIueceyjZCOGliKmz7JUbuXT0veWWx9E88ikdJGvLCJTWEZpcR2ff/Qhbq+vzSyh3V6A3z7dwV5ngEK5KjLbUoEbJtr7OxkHHoNkGCUS9FEt+LiwUEUlB2G0pfsUglZvGn3sNlroIYu+SKSB7BDIMz18ONBEePYT7GdEy8vrhmwW1Ntt1LtdScdmyM2C62CzWsaNjVVsLdJzkn0J0Op0hCVJubKQRDluEKgiOzLnCgvdyeaEMUmPQh6fjMrYyxdAq9dBvcWE6JxIfQmukTEZ8ASZLDpBiKOjY0kmXyoXBJhc9slZ1Npb60b4+tFLPHi+g5r4CvviZUjJb6fdkuuqLpSFzVYuFhF0u9jbPcDy8op4Xfa6HWDYx8WVKn517xY2mYKeKs94LvOD6vU7/BCZkEb1Q6bkq1obR/RY9H2EyIgEXmFGreuqJNEuajgiS5W2A0Ap7wljkooHMjT5LLTe67yNjFD2dcKa5NbWeAw/k5ME96+/fYB6q42s4+H13r5UOrEzIBxvKqBsSIqtgQL6frGA8mIZo8xYmKsewWcCnnkfV1YXcWfzIlbJqDXz9PuPnuLpyx2xUGFyeLvdQLtRx1BA5oEkX5Pdzxf9UQlKcgx5+eKFeE4uLS5IzeCcguEzVErkZE6h9iScO3Ljh9fIEEaRnI8zwqylaqfC5PBCXoLZuBkunqyDEQp5jT+iQoGAOm+Y/TOBSfot85i9IBAVD1O7eQ2UmrMCchNVWKwGMOY1/Kf/8Pdvmwa8w8ozP9S8BOYl8K5LYN6A33WJzo83L4E/YQn8MYDJCYDoFMZkeul1IjE6Bs9OT+W24F+aYTe72HQSyJcF/abBv7cyJU9jUupR4wnn6Y8t6Sanzx0v+6YWrTOPZVg26fs4ueA7RaZsgMn4uOZ8ups+3Y2bCbSVLXLSJr5INBcfoNls4uWLZzKx+/zzX2BtfUO8oQRQk51vQkgCN8q/OjE202vDnowBV6EOqWw8XcxpRqT1/pF/jYz77aDkbG9IC+iaGvFWPPt0MDL9hJLymwlOnloxUkBl/K0GqsTApFQQC0AacMX+zhjbs4KTfSKgsHxpgAJZkAwFsMCkpnWrtJvsBQEqyZxkOncYyvtHZCqkWJP0aYoDjUwadwxUTgOTrEsEJZmgbTI8KekewUUwzMEtLeHOJ7/CjQ8+RZT1BZgkoEYgm+w0Srj9rDImC44DP5vVRG7D3mWtskxHshG7QYSD3gCvjtsidS64OZFLl9wsbm9uSDruaSxIAoxkdggTcTQSTzTPpTfZ6S+V6VE4SF8zljmBSWWIkulB4GOv1sBvv7qPvaM6xgRnhwNcvriCj9+7js2VRfHdIqja7AXoRENEOWVFhcajlYxJAivNVltl4/SbJGuKi1HXQaVURrlYkDCIWrONMBxIcinBmW4Uotlty6Kw4LkCGJBx02z1sHfUwKMnBCYbmrg+jHDt8kXcuLIFFyNs0a+sWsTregfPa020gghhp4fNSgkfXVnHUuGk9967G6bOB0w+ef4cX3/9FV48fYB6bQ+FYg5UWDO91sJbcUs0YVK29cTAZCrRXpqRhN/QY9LFwf4uuu0GKilgkmUl7WkQCUuSbC6CcdbDUEMlZncj2v8l444tr7j/NiDbRCT1hFjAtPuzscEf9BiScSgZH893oMmLOS8waY89a7yaLr1JxmSyASelkQqbU0yUwGRW+kz2aewryWjk5oq+l593ZNOAoKTUlIwDh16E1SWM/SUsrm3h5x99iMuLlZlF8LLVxm+fvsJxlEOhVBZWWymfA8YqjSbYYfsD2RgiYwwZbC5VcNF3Yg9Ce3BCN29aAXaOW2iOMpJ6zc0Xn3gfgz/G2tPxWOxCZAylZJrtlnJl2kjkPQnXWslnwasWYNGA5PQ1PGgcIxhG0mewmKr5AhbconzPDRl6L+rW0dkv9pONbscw+4Bmty8gJQGww3pDwCBaH7DvZhr3WrWKAoEmAK9rHfz2m0d4sVtDKwJGjge3kBepL4FJ38+hyM96LpYWqjg+OkSr3sba6gXxhOT4xG2b21c38Pnt61jmcCGX+9NAkqedlWBzrT/EzsERjrpdRPRn9lwJvjHQ4MQcMQlw0vo5jGihkkHJdzEeRirhJsAm6fF8rmqpkmfi92gogTMYRmK/4WdzqB818fLltkmbH6PRbOpcSoLxBkYWrkAlxywC9Xx+hWoFju9K+A/ZkwRKGYa2XC7g1sYabq0siyUB695hq4VvHz7B7lENrV6A+nENjUYNUZ/g8UDaGtmSlE/z2RFoLubzsgk2CCJ0O23pQ8U7lq3FdJouVQe5rFybqgI0QI/gJNPBuSlOabekv7ueHKPdakkYjig7si5GQ7KDuVGUlfo4EP/IvICYnV5PvCe56bdYXRB5OUHJMAgVhKfEnvMto0rhBu9//t/+cY5rnG8wmL9rXgJ/liUwb8B/lo9lflHzEjhfCbxLYNKChfECzHxzHo9JeesM1qRMrmS6wklECuDTD6TS9E7riqak0DMXipOfPQFUTgGT0/d5gjE5BTKmzf1PAJPnAST1VmMAMQ2uvc3DMK4FpwGTE2Wo77YswJQ40gCwCpj1gxCvX+3g4aOHuHPnHn7xq79A0A/Q7XaVxUc/JGHVmXIlSDDhtJZiAxn2XXpxOgFKGpZk+roSENO8c6Le2HqRrv/TjMy4QN/aSNLA5EkA18r/ZRUQ4wsJy1HXUOmfTwKdSfiPlXZOMCZjIMUwq2Jpt3lWlHKLd5T6S0qiNwE3YRmEKtm2X1xAGMYkJ/gCWMrfFJjkZF2kkFz8ctJPubJJ5BYA2wCTyp40EjGzIFA3A5PKTXDSiKOzDMCBiwguMvkKNq7dwb3Pfo3S8gW0B1yg8NmMBYD0sxkUKOHmIoygJD3XBOLk8XTxbV0CyTLshAMcBUO8qrexvfMalYKPhbwH9Lu4uXVRfB0Jp02Dk6x9lE+T5WjBWrIRC35+IgE7BlPMUjhk6ADZIfQEowdnVtnEslQW1kVGUrB//81DPH7+SqWjowHWlyv45PZ1XL6whKIwOMZoBwMMHQ/9MeWdHQmY8K1vZTYr18YFJhejS5Rqt9vSgnidTE0lK5KALT24uGngeB5a/Z6wRDZWFtHr9zAII0mZJWOy2Qrw7OUrHBwegyzA8SDE+soCrm5dwlK5iKurS1gs+njV7OLJwTFa/QhBt4/1Qh6fXr+IldIfM5f7fMDk8+0dfP31l3j2+L4Ak/kCg5FY+iNkjJRbGdap3bB4/LCMSQNsWNadBSZdSrn30O00JJWb8kJaoHW7Lem7yuWykQqTLakMYr648J6Zyj1BVJy9MaXYQXJdk2PDu2NMnjX+vLUDTPVrk+/VG/y+wGTcpuINF2Vfaz+pz8YWnS0BYawappl5egbgEM2x8f1kQrqyt7kR5ogpYEaAGBnHCGAQ6Blz44Q+umSLrWDoLWD14nX8/KN7UtenX7yGp7Vj/O7ZG7TA4JsiqkUfxXwOUdiDX8zDKxQE3CCowQAqsr3ITPQwxkYxj82Si7Lph2xoymFvgOcHTdT7ISuRAoUENHMZOATahwOU8i6WKHVmSrPvofA2r4kZD/OslnVeeI/XLFL0EWRDZb9Wx5v9Q0kFv7hxAZ6TQat+LIz1y+sXsFAois/i01eHAkxuH7bQp+cwAU2X8nf6/AUoFj1hmtJfspTPo3Z4gOw4i5XlVZGJ86wFL4NPbl/Gp5c3xJqDrFSQ5Z5NcyffXovf1Tt4X5Tkt3sj1FptHLY7aIYR+uMhckx0Z2K2EP2UjedkKM3OmJRvnccJiJ1R5v+Y4zcG8GlbwvGEYTAGfCYqPeQmyCgjVhMy1oxHUq/IeGdIWtEr4P79J+KxyM2Vw1pN+iOyIxlsRwCTpFu2IW5wqY1IBvlyBcVKhRaNUn/JmBxEARZLBVxeXcadixew4bmxu8zDZy/w3ZPn6EYD1BoNHB8foddtYxj0kOW9jMlK7AuIyBC1cpnqAEcS5XudDoIevZlz4hvKO2YoDTdTCcCSCUqgUTb6qNZwXWEwctONx4tC9SPlPRHwZL/J8BtuPjg5+pAO1HtdaaZxUB7HaYL49G4mMMn0bW7Ucq7K8xkevTwL2/fwd//pP/zDHNd4Vw1mfpx5CfwEJTBvwD9Boc9POS+Bd1UCPwyYNNCcsN0447ZQ1snuIGayzGJ9GPlLwhpMQX4WkJqgO/54YHJy8WfvY7I0zwImp0FJy5iM16EzgMZpxubE2U4FJqfKcgZbUgvfBqHoMuMUcqdRtaWOGcserRTXAF2yqDc+k7JTr16TwgiTXeyBSLebjQaevXgGz83j009/hqXlFUkKjhOiCcvIPFGvkf9Pzm7Zk+ZcE4CzBTOtdF8uSC4uYcdOsZDSnzflmTzn9DNOJZpPFO905UzXs9mggi0muTYT7pD2XptmTs5iXtoSV4zDnkfBX/1KPdsY4ExJuAnGmHsXpk4qmdsCkypvVHYkPSWVMUmPScuYDAWcZFp0GHDCTomTApNkUZCVoIBkGpjk9wrIWKbCSWCSd8wbo7SKwQkFjN0SSssb+ORX/wqb195Drd1T9g7TXCnfdh2RFZIpyQADFSKT56QwZzq6hMuK7mCAekT2UQ/Pd14JuFlyHQy7XVzfXMe1jQuymJ9mBQkwOVJgUpLKR0PxWiObQvlFyYvv5cI8HA3RD0O0ux2RmPmFvEjSCOZy0STMF3pWeQV88/Apvnv0TFgpXAgtFD189N51XN1YRaVIcecY/cEQbrksvnHHPU2+DcJIfCbJ0qOHF5kelNdxYUXGJBmU/BsXZ3wxfIAMV6bjRsMRukEfGUmapbwtj5VqVRZ9h0cNtNt9bO/sYvvlaxM2AFQrPq5cuoirlzawvlhFyc9hv9XF84MaGr0IvXYPa8U8Pr+5ifU/KjB5OkQSg1MAtl+/wZdf/gFPH3+H+vEeqDL0Geb6FmDSglma3m1eZjE6zjAYoQTX9YQx2RFgMknlbjaOpcwXF5eEUcz3kTnJPp0gPp8lyzj9iscPc1t2Q2N6U0qu608ITM46/9vnEW9jVNoR/owjzQi/0Xs3PWCq/CxbUv4eF6tVJSTWJVIvTF8v4BvHGSOPleCu+AAaNEIwkj3JQOTIHly/hMriKoZuBRub1/Gzjz7AsgFi0nfCYz/YP8YfXu6iRz86bhRUiih5WYT9FqqVsoA6zU5XwrhGlD27nvRX48EA2X4PayUf19dXUTFbfgS2Xh22JLgr4NgqzGugWsgLW41ScAac0GO3LEanb3nJZqB5n0mPP30i8LaDTf493TLpGfls5w12D49U2i1egjlcXFsRWTsZ2ouVKrxsVnw0v332Ct88eYHXx20MKePOFzHKZtBpd+TyyuIRm0GRgN5wgHrtGJVKFZXyIjqdDjAaiIz7l/eu4/qihpkpRMrXOerd97vVM9/Nlt4eA9v7dbw5OgZ5iHBdSdwmO5I7GQTCxMHQ2JtwQ54ANVOzc5Tpm807yr4JCPJrMB4gkxvDY7/NMTwKZUNEgtWyDgZDZQ6SMUlgkv6TeScnMm6Oa91uiO++eyrjDz+zu7unTFvpl0jqjTAaRTJ+c9zSsSqLyuKSAJPcoPOLRZU8B30sFnzcvbqJ22sr4ufJV6vXx5f3H2B770Dk+61WA/XGkQQTsY6zgXFDlHJpqhAIAhKY5MZZv9tFv0/TgrFsphEoZJo6k7EJOhKY5JPkvIPVOMv0dNdVe5RwIKn3vGZhqJvNDAKUiwz+yRdoxSkbc81mS+xnaGVC0JLvL1XLqFaqMctdlCWU1RMEpf2QBAeqHyUPzTJi3/F//OPfnaPRvcPKNT/UvATmJfBOS2DegN9pcc4PNi+BP20J/Obf/te6PEgx8mKQxEx2E9BNJ4NkONhAk3Sq8CxGmb2bZI2RgvaELXVacIydaE+4LE6xJt/GmEzivhP2ngJeafAxZiCmZM02Udoufk59KkaGfKIMTXnqcRSVO1E+M0DJNKCm4Qo88ixU10zP44KdDUzGnzeelHqdaaahHsAuQOzzmGCo8jpE7qIVhUE4BE1evdrBzvYr3LnzAT76+FP0+5F4FeYcXreKXhOmpMp7FWRieZAtp4blacgyKacEoJxgSNpyNCyauH5NAZJpEDNeyNhD6kn0lWIkTkjGYzDUNI4U03YWuD1Rz9NARUp6OKsOJaWabgs0rdJFOEFF8UE0HCH170wk3SrftgtTy5gcCgjJz0VBIKDWYKAAJKVgnMmrXHworEoyfyRZPQ7MIfuI6y2a0xOYZLiEKz6M4i8pDCRN6FYDM23DCWOSz9j6UlLOxpAHD8OMD6e4hE9/8Ve4decjROOcLFRZXJRz+TlHWCBeJidMx1lSQyO6ErYJgwOOwyF223283D9At9eDn3WQG4ywsbyIG1vrWPZyKWBykj/E+mx/w2czGCvryoKg8jsyM/uBYUpqJSCgyYUi08vZDrgYY9Io2VIErbZf7eHhk2foh1q/uaC+dekS7l7ZlFABBrYEgwBOuYhmOMJBK0AoF5JBluwp+rANh2h3e3KOaqWIdqePw8Mj8YajRI4bBFxECYvGtE+yjBYqJZRKRfGYC8m6KhQQ9Cl/62D39S5e77xR31Z5ZsDN61dx4+oWnMxQrqs3HKLRDdDshAh6Aaqeh/e31nFluSTJwT/li95pX3zxBzx7+hDH9T3Jos27GTjiUWqadNzPqYetdp9pLh7bSNLjDcc5+PmSAML0mGw3jwX4dZg8LAE4JgTHWFPErP64jVvoNAlPmwAmZzD002Woe3vpabQFApPjTr9/or88ldGYHh/OO02fBUL+UGDSKhV4bpMEc2rlScNfCXcpPfJNqxJkP8h43wlUZVnzNrTNxlmZzRuO4yLjznnIOAUUK8twClVhct+99xE+v3M7TtJOX2Z3xETuPTw6OMKwUBDQaaVawkrBhzuMsFTwxVaBXoz1dktGPAbEiGMu5eUh5cgjFBwPK4uLKBaLaLW76DAZe6TJ1rRxYLu+tFLFgp8RX0qyA3l/tHNk0BxZXuVqGa7nYO+oKX6CBGcuLpVOSMXfZRud3jLoMqUb3LhSFjvbXZrIyffznl4ftfDl4+d4sXeIei9ClHWQcTxhlXe7fdn4KhYJTJIF54mfZBhEqC4sU8iMcTREdhji9tYqfnH3KlbyjBlLv07fzPhx93/yuBwDXrb6eLJXw5AbE/kCgsFQAGWCb7L9xs28HMNtuPEXYZyhFJ/qA6at55AdjZGVimrGTL6XACbTzmnXIWOyJnGzg6JPtIBnw6H4gPJfGQ/JfDRjOSXMh/SzrLdl3CGYy80qAsauqxJpGeMNO5GMRF6z6/kolisY8xpyGWG+kndc9VxcXVvFnUsXsJ735b4EmH/2QryT6encaLfQbNbQ7zcwGvTE45FTCo5D1iszRysFsVNQ5ibvh8xy8ZCUQB4mkw9lrijp24aBLsxp02lLWM1gJLJr2gdJW+KmKhmfJhRQfbV1rkTfZn4RnM3TDsV1Zezk/IXvExk7r9F4BRMgJeOSH+f5BbQNaVwA/Od/P5dy/7g2NP/0vAR+2hI474znp73K+dnnJTAvgZkl8P2BSQUlE2Bv9gLq1OKeAMVMuMlMmp8BrGIpXrL4kHWInGA2MBkDR2OdMkuisT2HAR9j4EoWhubvPwiY1OuU6awFGlOLzST4JdVVzgIpTYHZY1ip4GxgcpoZaSDDGb1xehGeHDt1sjgQx7IJLXCZks5TGiTRpgpAcQLNXezDw0M8f/4cBb+Ezz//FdbWLqLNhMZRhNGYzDuauttE6SwyYwKTrD8sbwIqBG5Upmce59Qi3YLW9n7134R9qNcsd2+ByRP1wvzxBCiZMExsMrMCthZ8TwozDUROg5J62jOGwbcAkxZ0TsB+vT9hDhnwUJiQBpAUAVgMTipbQIOHrE8SfaTU54z/qkS7Lz6SBCchCwUFJnlcyreYzE1GJRlhAlByMZ0BfM+TNOIYmCR7Uh+Abk4Yj6Y0MKnhNwn4nyW7jEtzSrozvqRz337/M9z76OdwC2WRQOYcXch4ZEvmHPFbUwn3SRm2FXPLwgVAIxridbuHN7UGjuoNFFwf+Ywj4TnvXVnHxXIh5UtmAf7Zmsg0I1P9JIF6t4Nuj/JtekqOBYDkoobtmoyPkADDMJKE0XGWizEHzXYXX39zH/u1YwnZoKz08uoaPr5xHVsrixhHfYyzA+SKebSiMWqdAVr9UFiPJfpiMnE3GqIfRWKbwBfPGQR99Ls9LFQrYuQv10C2VS6HcqEo7BKySuitJf6ZLHmGaISRLPSPDo6w82JbmCh0sSPD+fq1q7h76wZcZ4y8n5O04mY3EE/KZqONiuvi7pWLuLFSFrDkp3zt7R/iD1/8AU+fPkCtvofxOBCpJ2GgmFNngMl4v8O2P2OBYKXC2oaEVySMSQtMthrH6jHpaBIuAQfFcC3le3JTK2m/SclMbHrNcPBNl+FsFmOaBZ8+bjLyJb89Gzj8/izJ6eP9UGDSXqEdx2fXHPvctAeLd4t03DYfkb/xT1NBO/wxCc/Tz2s/ajxuRUJrAGoS0vgUcwSCiihWVuHkqxjlfNy7dw+f3Lo1E3hvD4EvXu7jyeERQIm/k0Ml72LRdbDqu9hcWkDVjEGE7GphiN3aEcLBGIViCXm/IG2XPoKU0bLPqDcbGirmOOgHEXy/IHJtDIbIjgYiiWby8ihkdAqwvLyElZVlYVS/3j9CuxeIZJXtf6VSEMuKonoa/BFe3w8AFCb7kMBkE188fCzAJCXgw4yDrOvJ8NPv0i+XDHXy4hWYDIOeAFFevgyB4NgX5sYCSn5ybU3A2skN2rP78ndREHye9MZ8ddzAMfvjnCPWG+w5BASjDJlp1J2u+BvT11c2XbkVJ49DazVZgRzbPIKzYyAIB2j3esI+DMYQ1qUNX2F/Q99aHluOz76Hqeeugzz9bslSdV0sVMrwfQf3n+/i6c4hOr0+arWazA0kqIsnkrqv8wJRBxgP8EKphGK5jGg8hOP74leaHQ2xWijg9qUN3Ny4IKnyHCVrnQ6++e4RXu8fotnpo9Vuot09Rqd1hNGoj/GY/pAZ8TJmv8fxRjxexTuavq+RBtxkdEObDpei1hgNVYVhwEgljqsdgqpudI4iydxyLBIztV+U95H5KMxQgp+UbHsol7jpxxRv9bAk0EhmJp8XgVv24vSfpB2K7/tyPJ6H8nGeixYpPP///nfzVO530X7mx5iXwE9VAnNg8qcq+fl55yXwDkrg7/7dfzODjqeLr/TCQJZEssqZBib5l5RE7rRrsowGPZC8S5YsZzImT3YvySf1RBZgPMmQ45xwCoCIQUlz9vg6UsCkZYkaQ+zp6fCJ27MrYAtK2kObRZamJ5tPnQFIJsWSBlvP94D1kmc8xgm5nF5Ygs+a5zsDmLSTRcsglEkhd/MNGCXBLOMxOu0uXrx4jv39Q3xw7zPcvfsBIgJcgxDDESd5BCd1YUhQ0vDoNAxHQEsNyzkB7MVlOVkWs0DJ+M4t4J0Cq9N12Nx9QgaOpWA6cbc1LQFvzYLaPrr0NU3V4R8FTBo2l8q/DBPZgpJiXq+gpHwZUNJ+L1VLbafM81fWxXBMdgBZBmQchAj7ffGRJDApixYj+RbDeaZyM/RGAnMGAmKG/UAWWPQ3JEuSjAJKurkoF5akWVAo645SbYLYZpPBytgMQBQDk4SPsnkMMwWsUTr5y3+J1bWLwjyh9xQXbwJKckFGOaQBJSd7gASAZX0nO4nA5H6nj71mGztv9lApVlByPITdDt6/vokry9VUoI3tp04Ckzxyq98R/ywyScR/i3IyMlUYWBMNFCQck0lH2FRTQMla5JMhmEi2RqPVQRgO8fzlNp693BEJKWs+U3o/u3ULVy+sCjCZ9cbI5F00+gPUugME0TRSnCUAACAASURBVFCYLEwpJ1hLgLDd40KwLcelnLsjHq4jrC4vSXvkYpSMU18Cc1y0mi10Ol15FgQ+vGJenqGVFNYOanjy+AlarbY8M0rDr166hOuXL6PgZbFYLYoUsdbqolZvo9vpo5DL4M7WRdy8sIDiTzzbOzis4Q9f/B5PnigwyYVx0ctKQq3dXLJMftstW6l0wsNLRjWVDTvw/KKwbA72dkHpNqXcZITlyJiUlHrbDytIk2zMTY+QCWsy7m8m+eBxh/52wNDUdQOsTbIkzxoXJoHE086T/P6HsCTT59dKkfaxnLy6HwJM6hFk7DT9roKTk30y32OBSTuO6IZe4nGr4IxOBUYc67IuMk5JgMmcvwDXL+LeBx/g/atXZjIPD3pDfPH8NXZaLeTKRfh5H4UcsJDL4vrKEjYKXty/CCgnXoxkgWUE6OTV2K3b3hiot7rSn/C6uZHCvtZjQrjrqSzW+ADnPQcXL6xgOe+jMwD29o/QaLaRzXKjh70zQ3AYzBTAyQxQLZewtLQodhgxe/h804fzvystGZ/6FO/RegA3ojEevdrDt4+fYu+4iYgBI9ySpPQ5GolnoFiFMCQGI3iefi/sOGEUKgB3abmKv/rgOm4sq4ybth5qD/LHf/FeWO5PdvfxqtFE5Klsm0x2PqdCzsV6tYqtlQVUPe0n9Bq1ytqrtD2EwmJaF8go7Q1C9KMQ3eFIkrsJnGlSOgPfcsZfmT6lyfGmLUlY1377cAdPdo9k3Gk0GibhWhUW9ovjvGxUMWTOcVBZXIDHEJjREAQpOY67oyG2lpdwd+sirlbLci88yovtHTx9sSNWBceNFvpBF81ODe3WEcbjCINwiJDU37GGMolcm89VNu4YvjcQYHJMT+eQ80LO+zICDhJs5Uvk1ZxTDhWQ5Es8rMlkNHY24j1JcFEKUSXYwsaUTQj1lhSAkR7bAmjafknfy00AVl+mhqvSg/LxgVy3fi4Js/uPf/u3P/FI98ev3/MzzEvgn3MJzBvwP+enO7+3f/YlcBKYTBghE1CXWRRMAIEy47cToFRRncIgs+yyNMssBpsmSjqGiezyJGZI2redCUjKm9TjTu7BTKgtqKm3kkxwk0WtAkM2oU9kvmnAcUZtOLFYSoGPcfHM+NzsIkqYgXYBfJIxOctHcvoZJO+Z/PwkMCnsxwm2YgIUp6XcslMtiy0GfnCyqHIjMkD2dvfx7NlzLC4s49NPf45SuYx2p4XRmFLTBHNUDp1KubVIFZicZDzGT1efoAHC9ftJpmS8sE7U+pMM2lQBzw6wsfXcMDotSG2e9/SC3oK0WrMsmJqWxE8+5PTE+MxOJGVAKoCHBbQN2Gh9I2UJLmwBgsIJg9KCk1yEKMtApU4qKVOpNhe/GoRDYFIBS02PTYBJkXwNBwJi0qiefnxMm+UiI5Fy6/PXx2LYSaZO6AMyPpQCYJu7lkVATqTcyOYRjjwUFy7gF7/+V7hx666AfyL7ymTBhE4a5tNy30oEZwGT0qQ18gTN4RBH/Qj7rQ5e7LxGIV8U2WS/3cJ7ly/hxvqSYfql28jJxS2Lu9mjLK4uPlXFSllAUy4eM7x+CTpROTsXNvR1FCkYyz0DDb2gxxiZI8jiu0dP8M13DyUEgfew4Pv48MYN3Ly0joLLhdQQEYYIMw6Ou5H40xHEFQYpZWiuJ6waMjULBaabOjhuNKWs1teW0e8HODxuSKL32CF4zKAFZauS2ckFNEFO8c0keBoN0G408ejBIxwd1ZEv+CJrW19dxeX1dUkZdmnBwOCdYQa1RhvtdhduZiwJ53cvrqJ8oti+H5vqxw6m9UYTv/v97/Do8X3UjvcwHHZR9HNwxurRZ9u5tk8Dak0wlm1QkQX9uC5VYJJ+ZQf7ewJMSsowfdwMMCkbKdbIIu4nbM1M6lWaKWmuxoxEeudvByPTJTRjXP2xBXjmNXxfpmS6r0630mlg1AKTs5cKuj2mn0m2h2zfMc2aPAWYtGN0PEdRxqT0ImJzQb1mRkB8eopm3BIK1TXkvAVUKov48MMPcGP9wsyQrO3jPr58sYNDsheLBZRLRRSyY1QyGdxaX8GiT6sKoD8EjppNBIMB3LwPhxJd2j4QjCGYJZtEVBKMBLXimErGcsnzcaG6JJsK7XZbNiCWFqtYLuUF7Kq1Q9SOG8JIo3SX0lnpj0zTc70sxln245FsQqytLmEhnzjlviseJU+nIu5JiJxgLDnd/NeyzI/qPTx8vo2Xr98oE1wYkxkJDCNbe8RNGG50EfGnFFpYdjkBpthfsg9iuMudq5fwl/eu44KXhSsOoX8aUJK1j/ezfdTEzvExumT7eQ6ynqdeoJ6P9VIZS25GEtEtYPhDekN+xmRRx6DmeRbVLOuvnrzE/e1dNAYZHLfaonagBFx44OK5SrBNPcFpU8LxiX6S5YWqjHHcvOKGzJjsVCeLWxvreH9zA2smyb3R6+Gb+9/h4OgY/TBCvd4QYLIXttHtNjEYck5Bv2pVUFCuLd6YDiXkY7WJiZgybuXazKoiSKk+j2yukoxt2JJ2KpS2PqJlCec13ADk5pv4x2Z0Dsr7omJB5Nj0kBVbE+15CYDazwiD0vADJOxurLJz/l48tNmeZEqrm+9zYPIdDDTzQ8xL4CcsgfP0oT/h5c1PPS+BeQmcVQLT4TfpxVUMTMZMhTRb5C0S1tRJJ4DIZIVmGJPTV5cGJU9e+TQzMv3zxMJQLn56ImuAuZRk1+4qKxtQgSELTCb5oKd3czEwOcWGtLhYmkkyCUbqtaRwqXg1NpP9eaIo7Od1YXcKFjzhp2bfk5a1CzgpFoUGtjUyXT0g/6aAF7+XhGYmm1KSI+DWGL1ugBcvX+D1q1189NHnuPP+HTE7JzApjEiZ7ClIrF8qi+Tf6KdE4DedjZDcu70e/USCD1u5XnrRmjCZLKBrZqhxqSU+bielmGnAIAFAJ5dgtg6nQUkDN0z6lcbcS/3rREL3GQ3RsrBUxq0yLP3HSLcta1IYARactEndPJEBI+nDlGJWcsFKn0ldJAQi8Rbw0qRz02yfgKWAmGS7BoEAmWRWCoNDQK+sPHv93vpJck2Zi8FqpeklATmGJisPKUMwIOdjnPXRHzhwCgv4+LNf4+NPPoefL8r9Mr2UC1X6cXGhJ9inLS9r5yDu90lbZA1qj0Y4DiIcdXrY3ttHFI3g51xkBhE2lhdwa2NNwIOEQSIdUHwcBTj1KYlvpSziWIL0nCTYqP0cnwXLwEqocxlj2m+O3Ox25aj05eRC88X2K3z17QNhk8jvkcF7W5sClq4uloHMAN2ojyiTQ6s/lDAcSrJ51zxPSFA0CMUvkl5ZvAayJ1vtjln85QQEoc8mpY/CMDFSVr6fwUWjLNWhQwT9UIDJzHCM589eYH/vQNK7WSaLlQo21lawvFCEk9M02WicRaPdEy+8cdjHzYsX8MHWBhaYyjDxYin96cACMkZ/+7vf4bsHXwswORh0Uco7kmKsvrXJZoMuUC1NSVnRugLWVmn/Sz87YUzm8zgkMFmvoVQqwHcJnGSQZciECfCaGMfiDvckgKhjSLKZctYkeRKsTIN6pwOTZwOcs6XX5wdF3ybdPjlen86WtA/AyrBnjOcppn8amLTgxARjchoWm5Jy626I9hx2EyweJQgGclMt4yLrVVAgY9KtYHV1A5989CEuLhBimnyR2fbsoIX7r/bQpGLA90RCS3ZZfhDh+sYFaZvNfh/tgAFWkQA+jq+gJP9X8vMCGnY7HQW7hdkFdHtd6ZM3FpZQyOTEoqFUKmG5UpAW1RL/wCbaHfYrbNtC+RSMdRgyCIRMryyiXAYD6Xe1vjjZMZaXqlir+ibFekKwcSIIbNaQxCP1+UU2O1nyhuVnE8WDCGi0u3J+BrjsHh6g2+1KQjLltJwubL/exe7BoTDBaRsh8yQCtUEo98By4D2QUc4dTD5vypY5xhDUKrpZfHb3Bn5265KEsOjWUKolnUABfwgsOH33iQdxAOCo3UOX4J7vIswA3bAvydnrhTKWAPEk1Stiydi6fnp/+GOuUMcnTUavNVqg3+43Dx+hn/GQyZdxeFzXcZ3PzNhPsN5JQBc3q1h+DJirluDR6mM0RLFU0rF9NMJauYS7m5fw3oVlaLQa8GJ3F98+eIhmqyMbYd1OG91eSwDJcBQgCKnEGGm9NAF5nB9Qtm3QRgE9+aNYikT0cFQVRyBBbq5sfgo4aV4CWho/SMt+5J8IMvL9sjku7ZwelJyzjGQMtOoYbgDwoRDE5Pv5ewtCmlmifNayKjnmsv+KWE9pfzMc4T/+zb+b4xqzOob57+Yl8F9ICcwb8H8hD2p+mfMSmFUCaWBykvGRAI/WeD4Br6z33+wyTS/g0u84Ce4YiOAEqpbuVqyJvp34GaAqQaomgKHkfAZkVHMqw6Yz08eYWWFAIAHKpoDJOO16GsiaIZpOB+BM4LX2PmKId+I6JksvfY32Hm34zdk2hjOuSKfJM8JzJkBJOxk0751+vuLfY3x/OPHk5JBPTKQ3AmxxkjnE/v4Bnjx5itXVC/j885+hVC4hGgQyCVXGn7LI5InEnp78nQKTyXpjEoy0k/0ToKRdoMpn09CfAc1iVCLNW0rLLCc9K+1zOBN81AKNyzW5toTlOKs1/CBg0tY9A07aSX6cvE02pDGAlysSqb0yJIVNKV5S6pjIVOgwDEy4DYFJpnQbYJJsBP48iASUFJN8msiTeRFFssAgk0V8owjUGJBS7Re0PMlUyFLOrfQHZVRaVqWBlCk/ZDI3pdzhyEHGLeP6e/fws5/9BS6sbajPU4aefjMk3OKfScBM/00DLKxBTLitBxFq/T52aw0cHB6LB1fBcVGiz+TmBaxXigY+m53omvaWtL2FLOQMc5O/I0jB5acNBOiPhuL5RpcrekEGZCwV8vIsyArq9kM8ePwUB4dHuqAaDLG+uID3r1/F1vqKMIZ7YQ/BCAjGWURynxk5DlmXlK0JC5IppgQcHEdSt+mDxb+Fg0hYLHA85Ny8skQo2YsGIluj56WGgqhkLQoiYZLuvGRg1bawPPkq5T1cvrSBrYsrGNN6gaymYUYkp91egEG/gytry/j46haWyfSceE2GCf2xR1gCtf/023/C/ftfiZQ7ijooSygGgcnU5orct+lz46EklWYvFcpAlWRMegaYPNhXYLJYgO8RhNZNFE3dNrDZhL+yaXwpcC1hZ6e3QlKjUmrcOr28vo/H5I8r9VkjlGUwnu/I6Q78JKippXAWeE2qkp5pFmNyApiMN0iTK0t7TGqnpFzrbLy9oRsDRL1G9J+Dg5wAk2vIORVsbV3Gxx98ICE20y+Ccw9f1/Dg1R56mRycQh4rSwvw6PM3jHD1whqybg6HzSZaTB6mDYMB4XhdrDf0vOWmgMi0hSlGzz1uYLhYXqiinM8jz/eZ/oX92WGjg1a3h/GYoIqRuA5UtTAeEEpXhjnvlfLikOEqtB6QsXCA4aAPWk5eWFkUewZ6w9ogMdsDWpYf+7FeGMhGiDDQBiP5PmQaNEsuxzAuH+FwhHq7Y7xvGfaVl80NekqHkTLsCTSuLK1IX/Tk8TMcHNV0O0A2H9WnmgE3fEKywcN5geMKYEw0081l4JNpOhpiuZzHrz++i9vrSxqExvhlO8/6ngiflZinZ2H2EDy2fdn3sb4wgbveDTF0cjju9/HizWuMMiPc3NzEpXJZQMnsKEIuiuA7tCKxomsbqCaOp+drQqe8i+BoN4zE0qPR6aHJPjkI4PoFHBweYu/oGE6hhDbf0+kJMJlhmVK6bKQUwjg0rP6s56JQLTJpTjatCCIzkMfDWBjD9y5fwoW8WhP0ogjfPHggG2z0Lu61W+h124iiPsJBH+E4kjGIOCB9lW0vYDeAOJ6z/g9GuhEqWzXjsfgks84Q8C4aCxLrNWk36kXxwTmKYTrav9v5p85rNWGbrZtESZa2sh91HCAwyc8RlJTjyN6tmUuYh8/5DTdXCVJS/aN7Wxn8/b/56x/34H7UU59/eF4C8xL4sSUwb8A/tgTnn5+XwE9YAn//m/82PV+Lr8TuQOrSTFZ6KVadBYDsgkL/fRsgOes9CladtxuZ7b+Y/nz8vVw0JzAWTDLXmAIl9e8KS1hgUuXNZmFo9FInWKQTl2sXXpPn0fKaxYi0RTzJeJSrNYvW8zAmz5IKT1xviiGk50hAZbtGthXAsvYUzjNBNwbW1V1t1U3L7r3Z1aa8jCmbL7dfSmrwxx9/irvv30Nfkp4DA6ApgGFl3BJ+YwIr0sDkrPueWOinnp1lJSXAZKpuTLBXJ8HEaeZQmiF5EpiMa+xE/TetwbYKs4M/uxFPeIzOfItKTjmRtx6TUv9oAm9tEnRWbfyTaBw/EACSGiZlo9KniRNwNZUXuaBhiNF8fhDaUJsAw2EYA5M0oecikKzJMOxL0jPBTS6eh0yoHBoJFT0gmRZNYDJOdFbbAwEmswkwKWwJASeJDVl2K30oXYwzPoZcBmXzWF7fws9/+S/w3o07yIz1WBI0ksapjYVA3LnEVTcBQygjrIcRjvsB9pttbL/eg+N4qOTzcIcD3N5ax6WlqoEpLAstDaa8vfOlNJoJ1wTtuKAOxmM0ez10wwDjDD0h1XOVYUFkgAyGIwEmHz19jlev3wjDMTsaoex7uH31Cq5cXENOUunHYMptl/JMI4kPAgLJEfL5gnQIBDX7DDAiMyWbETP/xcWqLPb3j+vokxDj5LUeSECAAXiYuMpEWAKb3EDohyi4Hvbe7OH506eaLO5kJPTgvetXcP3yOsKwh+XlRYSjDJ7tHAhbaxj2sLm8iM9uXMbqiYANLvjOBubfXrrnfweDQ/7pt7/FN998IcBkGLZQKXgCWsR2HHGTnR7WUqxJOaV1lnXgegWRNB4ZYJJpwb7H1FbWYSbvTtpnxBs4ctYE1o6BCNuPm1uT2nYuQDJdFlpXNbgt3Q9NlteJP6Usjc8q2ZmHPPHZeGQ4/VCCOk3/OQEopxnwk+9MPqhj7tQ8wBRczIaaYkza1mzgBgG/NPjG+EyyExLGvrLFxlkHAwKTrgKTWbeMm9du4pMP7qFwgg2s4NQ3L97g8ZtDjAjE5QtYWaggPx5hyXNw/UJFbr3R7IjtwigzRkA7DOlXmUTsiL2ChHqxfRN8Y4hJ3hNQxjesXm54cOPjqNXDcbOFkCnCDEUZQYAV2fhhHWJ/T0IYjy2bPzlhN/OelKXGTakImfEA2Qz78QClch6bl9ax4Kv3ZCOIEIRDFAt5hkELANlstdGjVD2TQ6FYlE2Ndn+A41ZX+rxuNEAvjCRBuhfSD3cgTMdMjuVNX+KOjBdbl9axUl7Ay5e7Akw2mi1lw4mE3myQcMNLWHUqx5VHTlYmPTmzLKsccuMxLl9Ywa8/uoNLlYK0Mto1aF1KQO60Y3C6LliA0f7dtlCWcwxSshwpASaoNVQvYfL5umGIbhRJKBbvkezXg0YTzV4fqxeW5Qi1owP4mTEuLS0KoF2mR6ZR2hAQ5PXnGMjCcVFTcM714vVxPGsGI+wf17B3WEMnDOH4eeRcXzyIPY8Qdhb3v3uMTq8r7MfD4yMd74nQCXit4C/rH+1Z6PtNINJlknwxLx7KtBvguOSOx6g6Lj64uoW766sCuLK27ezt4tuHj9FotREEAXqtBqJeV7zDewFT5fuI2DfyHscmfTtDdjkZ/+pFzbJQ1qOyJjk/6XTa0kZpT8INTzZRAoxJSKSFjBXilOOYoCcrx9ZgQPpSajsxzkLyPo53BCV1NcJ5lMq4bR/COYkNrhOWLr1NqU7oBzqfyWbx7/967jF5rgo7f9O8BP5MS+C8iMKf6eXPL2teAv//LoGzgUlt3pbJkABXutKyjT/ewJ4BME6DlRPgTxzGcp5uRMGEk8DSKcCmASYn5D8xqyYBsWJg0qQJ6/1qQqA1copBQLM+nFyHxXCbLh7iW5nlBWnrWtoDUqfUk587HTiZBnF1Qpe8Tv7d3lHqeiaS0S2nLy3Tt9JpK9s13pvGC4gTSwJn9OgRcHcEvH79Gve/u4/r12/is5/9TCd/lO6IxFgnpuYJ6r8xo8nA3lN1JwEkTaHb0Al7FLNoNct3nYhO+MylAcmkfqXrj15Tkj6uh5xmA5vjpNgPSRnbhXCq/k5J+t8KTBovvIRRaoHxpA7qMYx/pGFG0kyeO/0CFGY4uaeXVCTAZAK2M0shMknbypocGdk2QUn6Uclxyb5jKioXZMb/iUnd/DsXGpQrJsCkafviMZmLgUnFjC1jkuCkApOycBGPRkd8JglODsYuitUVASY/vPepSADJAJJ7sVVZG6FZsJh1hmFDpNs0ZdOtwRC1Xh97jRZe7h1IOESZQAJBt80LuLKyKCwQ25vpKfQnLgaZUc0iFjn5jOFgNGDQTFc8xsZODrVWC+2gLymzZA5xUcuFDf3hCDgwJCCMhtg7OML2zo6yHyn9c3K4dnEdVy9dgJej3CyL3nCE3mAMx1P5Z7fbE/aL5/ool0ro9gNZOFUWqiozH43gF3zU2y3Umy1NGc4SRHO0DNmP5cjcUtaL+MMyJGAwQtHzUT86xvNnTxGSueVkEfZ6uH75It6/fU0Sfqu+i912gBf7dQFJOs0GLq8t4Wc3rwgwOdlTa9/xY5lB5x2BCfiSMfnNt1+IlLvfb6JaVGBS4Iq4/RuYItUWBUAUlqTtL/XK6THpGsbk0cEBmvUjnAVMpkFJ7VkV/kh1+/FPpov6geVjoZazS+d8AOPkMWZ+xgwTJzDGtz2cmcCkHkwBARPoNZM9ZiwrzDlMk08NZqavMQFtVrkx0UXYz8ZDJmujkXtyY4R/p8yZ4JgFJr0qCmUFJu/cvI1PP7yTCshKTt8cA18+e4WXRw14pSqN7FDxfZQcYKPi4fpiOe4vjns9DOgHWyyK3yxfBNoI9JwFTfGdR70Qb/aPZDODATE52jAIe5ryUiJoCv7SUYByZwWfCFgSbCWjmv6MCs67OW5GEAUaIqL02HOxsFhVBvUYwr7jJggTwwmgkoFNaxb2vSx/etqy7+qYayEwSUl3LwjFBzcajkDmXXVhQfwCm606yiUPF1dW4GUzaLf6ePHkBXbf7AnTTphsDOkxfpvc/BIGnHTvI5DPR9ap77sCthJcI6zEDZxffPAeVjx1lrRfLFeWGYHctlwnxzz11eXYRyCX98W+0np7cmwkKCyWJdxgoqqAEmNieTTAZPnlyD5lQjaHK4LHDDoqMChdPC/HuQyOGnX0gh5cL4f11RVUCPQNIwF9RxwvowHKeR9LTL12CFXOGk2S+sUzS/J3H9g7aqBWryPgcxQ/S1eviU1E5qYuRrzPIdBu9fDy5Sux6yDueXS8p/MpbnCx0UnAnc4NOPcia5HAvFv0kfUcjJ0sytWKeiWPx9ioVPHB5Yu4sVDRTc7xCPcfPsSz7R0Zf2hDEHbbEtoWhl1EowgH9WO51urCotRFljWfK6+JoTZSZemtSvYmy3UQ4auvvsTz50/x0Ycf4cqVK9JHEBjkSTmXlM1VosS2j+bGHH2dRd6vjEd5n7ERUpshffb8jFUYuDnlwcYJ3nGgjsq2WQfbrbb8y3agoTihBvxls/jHv/6351mQvK1nnP99XgLzEviJSmDegH+igp+fdl4C76IE0sBkvOgS1sFkarM9lwVuLMCoO5IJuCReM7HcTaafZyR2npdJMsmUTK7TSrFTMt1UOjN3clVWSvBMd2/tQloW8MICPCm2TYNJ8fcpIEwWovHqjiV1ulRtAsyNH9hJYDI5pl3mnq9rPelRmZYsp2qIAf7sc0tdSiJRTkOH9vSyJrKrvhRIZ9gtfPZcDDDp99Hjh8KS+NWv/xI3b92S1F+CYWT4yemlrigDSXarc2p8T5beNBB5EqjVctEljWGbyqLTSPbNDU0Ds5axM5sZmQYhEyAzzXyS73mvU4CjnM4wODUZcvJ1FqN1ouzN45bPW3avHtwwbsmcNGCjCbTR8BqT1C2ApWFTCgisPkkELsXfk3Lu4QBBrxenc6vPpMqlJKGboCZTu0VGTDN7ZUwyrVuek2FBWHBSGBGGCSP+Z/RblLTuBJgU9oEwECiV4jopK8y+ETwMxy6cfBl33/8UP//Zr7C4QPkf2U0GFpHFjAGM2W6tv1hcJ5PSlvAFyu76AfbaHbzcP0Sz0xN2YNlxsbmygKtrKyi7hsEh4mtlVakMNP3kCGkaoM3IvjRCXpdK4ZiMmgiNbgetIBDwwKMczXVVJmbM9AnEcrH0eu8Az19s6+JM+qURNtdWBZhcLBWQd100gwCdaCCMPQKYwl7qBfA8X4AEgpIiV2NwQd4XIJi/4ReTUskYcejfyUXbUE39KeUmkyYcjUSOzWftEYxwHPRaHTx5/FgWwYViXp7xxuoK3iMjcrmC5UoRB80enu8do9Xto9tuYKno4fObV7FZLU8lF78rj8l4a+vMIY3A5O//8Ht8993XODh8hVa7JsAkA3qSGC82VJvmnIbZpoE+ffYEzB03L9La+nENnVYTpWIerksPPO2rrMdkegxM+pnJ475Nyq3dRlLnpN6QFTk5AMSMZ9vFnCwY7ZNOhqOdd1aQZvSfAUe+hYHJzYfpzT9tMCnQ+tSbmDyvZURN3EHsQWyecEpKn0DMupkjfbQgIrwm42EobWcobMas52OcK8DNL8IrLiNfWMSHd9/H3WuXTxQa4ZE3nR6+fLqNw26AfHlR2nmREtQssLlUxtZCQVKTKXOuHdfhFQtYLBZOEEjt07bGBxaQag+GeL17iFa7D9fPC+GNwCBBRNf1xQew0+0hCMijo52DMkDZXxMEIiiepWVFpSrBYbTkYH+edx2xsyBbjuXBIJ6D44YwrMl+7DKAJptDsVjG8uISfIZuhcpk5DPg2OJR9ss+RIC+SIq0yzGEwKLL/o0JzzmsrS2JdyY3VLLjDIJOHy+evsDhwREGEcEqRyTuDOMiWGg9imkZwnaaIWpLbEpAKEcw5KLn4e6tuDSzzgAAIABJREFUG3j/xhYqBFoNEMmU5yAKhL1J+4x6q4N2nx6DtArJSfgPxw3aj7CcOs0WaZoCmBZzOVSLvnhEZghgUhKdzclmEsPG/HJBGIW8z17UlzpU8vLyfI/DIQ7pt0sKtZNTH1EycIcRMAjgDAcYBYEEGa0sLKCU5admvyjPPu4EOKg3xKez0eyBjhzVahXFSlECy4RdKqOTBgZx8yuTcdBqddHrRnjw4DGiYICl5WUcNvYQDntyv7IxxZpCgE8Sp7VNcPwnKJkvFRCBYPBQQgpZ3vST/OjqVdzbXJcgH74Ojg5w/8Ej7B0fS9I35wO8T371e220uh30qdog8O77UlYcY9j0KNG2ygpCyJxPcF7x+vUOGo1jLC0uyr1SRs73clwTL2ez4crz8/lJPWEJyHqC80RHQWeG3XCci4Y67grQSCYyAVFP2ZWGx081D4FZAajNnELmI2N6o9MjlZtSnvHyNtLw0Qh/9z/9zfkm3+ftaufvm5fAvAT+pCUwb8B/0uKen2xeAu+2BE4Ck4Y5Z5d6U0qtBJi0CyMjNzMLLgvEJRKuHwtMng5KziyJNDDJiZ0FJi37yqxZVbo9G5hUICJZkVnypV0IWVAyWQSd3g2+DZjUe5heNE8u9qbBtvR9n8mYPIPBml4IK+6WnDO9uJarMyBsLLSNC4Ib8Uw0HEkox/bONp49f4YrV6/hk89+puAK0xkpJ45COCL9Ep6SgHoiP7M/xzeVZpqaZ28Wv0m5882m/lnAdda9ykI1EQcrtmxtCCZByTTrS56ZBawmgpJSrCx7vXI8C0wbWui5m2iyMNcaZMOBkgPYJG5hSMasSU2WVFZvAlLaJG6b5M2fZXo/GogcKwz6GJLZwYUU0UICmOI5SWBSn5HIuQcDkXMPokAWuhp+owsOShElBMn4SLJ8p4FJApSakkysUgNdRBqX1QAc5ApA1sfFrWv41S/+CluXribghmmn8gS4ELTt1j7fqefMEgzGlCiG2O90sVOrY++4Ln6KC34eSwUPNy6uYrWQN9sHSeUd0CeSrFCmYJtF3ayWzE8QAOUXpXWtXh8tppcPhvDzeVnckjFJQ3+WVaVcFjBg96CGnVdv0OsH8vsw6KFSyuO9K5vYWltB3nHRGwwEmCTLih5avT6fwQjVahltsie7odSvaDiQhZjju1L2vHYuEMkk4YKUgUW+n0epUBTmFqWHfQLQY8gCvOj7whoa9AO83tnB3v6eAAb8/OrqCparJfGmo4Q8ly+gNwA6/QC9bguLRQ+f3riKywtlWagnZfSnASYtbMkF5RdffIH7D77G7t42mo0DVMt5+MLOtSxJy/ZO2lay9WTFnbbPVcYkgUkubOs1ApMNFIu+gC1cWDNIIg1MpjfFklZqWZOmZOL+Ut9x2qaFdv2nIX96PycBS3M8aQfW0e378hzTG2O2LE7ptH4oMJnqz2eXwsnzmu1NYxdi7sl0JPHm2Iz2H28uCCBtgElhS+qmJEEP2cAiMJnNwyksws0vo1xZwcf37uHm5saJmycwud3q4stn22gEI5SqSygWC3DZk0V9XFlbwEalAJLOGRhGAMnNO2gHA2FUi6w8m5PgKW4YEGwpUJKby6HZ6aDb74nlA3+WvI6so2FyQagSW7ImOXYSVAE98CLxbSY46ZJhmHfh+570BRF9Idm/97qoFPJYrlSkzfN3HYbn5BxhX3YI6A1GAk56xRLyxRLpeNJ/04eYwSkckynz5hfLrdfrybn7YYCj2hG8vIfq0oKAlvTUJYBEkHIQkJUIdFtd7DzfRu2oruMCQcJMRjZYCLSKtyRbFgsuS+CJMnvd5JNAEgBrK8v44P3b2FpfEoYohwGOsNzoDEL2pRnTb/voDjJodAfIOZ6kQhOEo6dhjhs2ACq+i5WijxUP4uNpPSVZ5jJqT+0pW75eOmm7NRqjHUXoD4cScsRnw7TpoN/DYimP1UoZJYZomZmcBaCtHzFh5XZvgKNaHfVGS2X6ZLsSgHN8lcWbuahs0nLYE0CRFh8sLwafEaAmI3SMFy92MB5nkS8W0ezVkXFGiIK+sEDFv1MULQpgi4yaMvliHl7BQ8bJYpQdwy8UUMx7WHRcfHbtKm4uVuOiePzkER4+fYoW+/9eF81mXULQ6ND6eucl6s1jrGxsIF+taJI6PaLNXFvmCqKmkImHzCdoP8K5HzdCGcBXEpbiSOYkXj4vbZNqD84xNFRRE7UlIMnI/sViSeaSI/TJ5s1qGA49zhUA10RwISHIRmA2ZlbydwRQeexWqyVtneO26ygoKZt/AmDqXOo3/+McmDz3FHb+xnkJ/BmWwByY/DN8KPNLmpfAeUvAApMxsyxmpClwkxa/qXw7AQplDSDAgcqNLPCTZqnZtddp1yPvNaykE++ZZmOkWGszwboUKJlcgyQYGBDHnMEAVueRIKr3lV1dGjaOlZTHgNlZ3eC0pHuWxPt0YPIsUFKXdinG52msyPjy9TrNujlhIBqpWJq1qN8rWJmGzxIAUwtFZVnKemy0mnj6/Kmk+X788ee4tLklO9wi2YoCkX5luRgx60cFDfUMkwxJWxP0/GmWpAUk9YMG/TIyNAtc6gM3y+FY3pnUT3tfcR0xyHMMOhjQ05ZBUk9OZ07KQtRe03kb3xS3Ro9gy8QcxACQ6tVkw20YsWAYk1yAxIxJE4Aj7ANlTdoFAkFJLlTpNynAJBe8wpY04TcCRGqKpwKT9KVkOvdAFgfChBD/JobhEGRMFg0KTNJPazL8hnfD9+rf6TFJ2SETuvPCcqkuruKXv/iXuH37A+TS8itTR3leuz9gW5gsPJJmLN8RMGyEAxz2Auw0mni5u4+862EpX4CPEW5eWsOlhcoJSWU/7CsQIH5rDFFRYJhsRJODK+dijFO93UaN0mluaAhrUWVrnX5fPlspFgWYDFm+I0jC7t5BDS+3VXJH/gsX+kzNvX5pHdfWL8AnwDgeY7/RFEkfgXwyHMm2LJJRwgXwYCDSSgKXPDdleSwXgiRk+XFBSvbPQqmIclEDb44bgXhXlipFDAh28JhBiKWSh7VKHl/ff4Kvv30kLLKM4wlAsbG6jOtXLsq1H7d6iDJZHLc7aNRrWCi4+OjaZVxdXkBhAns/H9Px7c3h9OPY/s1ykr/65ht8+91XeP36OerHe1ggMEmvzBOHMCDkRNc83c8K9KiMSY/A5BHaTQUmCXKQU8tFtobfWPsJ0x8ZCwXrjRafJulcY0AyXXdPjnEGnEzXaQM6Tps3nuxfvi8wOWvssVc3G9w8m5FJX1Pto+OXYUomPXgyjpysB+acNogoGZ2Sw5nDp4HJ6XFbmK9iDaIDC3nP4m+rLnc6QhIgY9BKxhe2ZM5bxNLSBj77+ENsrTJjefLF9vi03sRXz3fQHeXg5UuolivCuEPUw4WlMrL0k5RNB4ZRDRDQW5Z2GOwfc8rmom9mzoxhZERrQFUkmy4KSipDXTZ4CK74vvzesp8JxnGDqVD0USKrz6OnLT2GR2rtMBgg7/moForSn+TGIzjjMfI5B+MoQrvZwkK1hMWij1o3wrOXr8XiYWllBcFwjONuX+wkGKpSLhWxWK1qKE2GDDIGfLH3G6Pd7aLTa2NhaQGLy4vS/xOQZL/P0DLaYAS9EPtv9vHm1Wt0Wz0BWwVYy2QkKIybKRpgoqxMkWdnyY4nq3UskmUqKLgpQzY3xzyOOeVKGeViHgUvh2qpADebESuKgEy5QgkhcugRtBsO0ev2BMz0nSwqvgePLL7hABsLJVzwcwJMztK3sPZEMpLoi/0/DTgIKu7Ua3h9WJMNGzIzyWCtFsvYXF3GkmF0spraTzfCIWrtLnqUwIf0DB4g6pN1SKk95cJaHgHDxjjuSHq0UB1VrTCgv/NA6gnrTL5A388iCuUFbL/Zx86bXWTdvGxM0e+ReygyhTNejbkMpf08ZyBl6OV9lKsl8QQdcE7gZFGU8aKArYUqPty8hA0mydNW4OgQDx4+xEGthuNWA612C0+fPkZuFOHCyrIE4Iz5zDwPAzOvJhAqbFcZ6y0TW60zeFv0lmy1mjg42JUxbnlpGbWjfdkEu3hpS8ZAsZCJbWiMFYJrJdkE7rOSAM6xUYO3CXRy7mN3zsli5capbtyFUSjMSPpNsh9otpt48vSJjOfXrlwVxqgqHRRYV0CUX2P87b/+X+e4xtsH7fk75iXwZ1sC8wb8Z/to5hc2L4G3l8A//N1/N7EiUfN406w5yTff6rpPPfWszNRoTVNSbuMJlVpgJGDRrGtR46SZ4JtZ8KQcEOMDWNbb9BEt7JYGqOR6ZdKXevc0Q9De49TazP448VGz8JwAwc4s5u8PTCZs07d3r7Ics4+L1/FWcFIvNg08TrAFDSinhZYAf/Ihjdc0uJ4BjYz8djhUVsX+/j4ePn6Czc2rAk4StFFJDieUBCkVLOPHOIFW+ZgmpyaMSPtADDA5XebpYhFjffvkU/Jq80ymGatJ/U5YkQZuNwWTMIZtNU7A2JN1VabeMfiZVIR0mZ40CzhZYSbAz4mlvjKSlSFpwUkNv5Hf2cm88fJUNqT5mxgz0QBemQoEGglMSriNgJIq5RYg0kq5ZWGUMCZFxiUyQg3AoecTE2AtE5mMWT5H2ZiQABcDWhrQWIAdyvkkBMDFYJwTOfdglEOhtIRPP/01Pv7458brKeUpGddlE68ygxGbLsXWcIyjIMJOq4Wnb3aRG2UFmPTGA1xZX8GV1SVJp02/6KvJZOtCqRSnwzPNV8XTKovrDCN0mCTa7Ym0mYtEgg5kNkrIRSYjYRYFzxOQIgojWSBVKiXxmtze2ZNFN3lPGYesjwiXVpZxdXVF5IXFckkk1005fleux88XUS6Xxc+t3u4Ks4rH4MLPAnVkk0inNoqQd7hgL6NUZL4qcFDvIBxBGT6dLlYWF5EZjpDPAeuLRTx7/gpffvud+IeNc1zI5XDt8iY+f/8mqr6DWjDCk906dg+P0GrXsVD0cO/KJm6uLqNC+lL8elfA5Okd6DQwef/Bd/j2/lfY2XmK47oBJjmGxJ4WduNFe+3JtpcGJq2Um8ybggBCBCZbjToKBQ++yzqrZC67bxaTds2mjf5svYgndnzMnknSUU335PGYdwZjMoVxnlJA47jvn9WjnDksnfrH78O+tOzEs84Uw7Iz3jR5Lv0pGYzl52nGZDw30TEsLj4j3xeQ0oZuyYaZoBjqrSd+jD788gqy7gIurF/Gzz/5CCtlcukmXwSZvjs4wtfPdzDI5eEXyqhws4DniXq4vL6EhVIevXCE4yaDsEIBmQj6kUnNzQsCjQRICdpZ3JSsRDLDCNCJRJpglLHWiKKBACuFfAH8niAdGepBFAqLjv0MAVimYdOT0bLSuz0CkG00Do/QbzVx5/pl3Lu0psnRqbGEJUvAtdGN8GZ3D7VmE8gXMfLokztSD0uiXKYtEbghAMhgn5znYGllSViPDNXK5ynzpm3IGINwaIDJAK9evsbhwaGASOz3OTbznOJlyY0Z14lZwsLuI7gpzzmLCBkUSj4WFyqoVEtyLewb+UzJ5mfPTGA477kSNOb4BWT9EqIMgUkySild1zbOFPTseIiVSkk2U/JZYH2hggUvK8zJdC9GbKvWbsFxc6j6RbMZNUSr00EvGgKOh1yhgFqrg51XryV5/L1LqyiboBjbq/A+OFpuH7Xx/PWegJpk5lG2vFgqwWOHMVDrFL64MTSkHaiEko+QJYiYywqTkX7A9CEmNCcbbxHQGwL/75ffYr9WR9YvCnio3THHcU23F99RpkyzPhrvRcryuUnFukNmIj2jK9UySgUfdy6u4+MLF+Q8vI/Hjx7h6fPn6IZ9tDot1GqHGAwC+PS7DPoYDSnrHyPKjCToif6kHP8Z+sY5gtyXmZeo2oHenlGsyGCdZv3me3VDlZvVBLB5C7qxqhvYyny0Emx2dOK3ykT6nAa6se5p8A5tgRTUJ5hLywFWKoK6BCdrtRoOjo5ECn7p0iWsrq2aYEFxppQ1DctfLXCAv/kf/ue3T7x/WOc6/9S8BOYl8CcogXkD/hMU8vwU8xL4Y5XAP/zmv49XB2mZmjCTUqCkgpGToKRt/LOAl5Mg4Sl3IFZyU93Iab5VgjtNhpXYxeeJ86UluBNMS70OnXubT83oxWSyOU3NisN39LMqG3nbk5mWJp98fxwEM/EnAwzKqc7uZtNhprqYTQF19pgxeJlQnhScpG7IApX65oQ5qdcwIfVOoaC8f06EeQBKgenlRY/Jx48fo9sf4LNPf4nLl68gjJh4OJREx/FYJ+UiQSWoJXJdszixZ7f3e5qEW27RMHotOTLFjJy45ZQnWcK8TMD3WLYtGItlQ5kyiOuHLbzkmSTlnHpO5sRvY7m+rcac+LswipQZGbMmLTAp/yr7MZF6J4xJ+b0EAWgIDmWHXORZxiTlveoxaRmTZFAOBMDk+9RnkovprDAMuFAWZoRsKHCRQAYIze65+k+YlFKSAhjpYiknIS1cKJA5SZ9JSsKLuHHrA/z85/8Cq2vrwtDhS/0l1exensms+jxVSP0xcBQO8KrTxbO9ffE6WyoUUXKyWC4XcG11GYu+FfJpo40IpvdDkRsSJOCXeD0KKEW+TFYW1e1hiKN6A60OA29YBlyEeQIYtjsd+J4jwCTlg8IcETbRWMJvGo22vI85r0S5KMdcrZZxbW0Vy/mCMB/ZhNgqeK56syM+lpS4Mf1WXUIzwswUOTeTYin9E4kqgdGRyDsHlINHlAHSA81BJwxEJs6DMxmYsvGFYkG+9vb28PDRAwFbKbEfDsa4fmUT712/LOURDIFONBIftHa7gXI+i9uXNnB74wIWGWzwvSvwu/vAg0eP8M39L7Gz8wSNxgEqRWVFaSklIxIr3klQUkcLMwLIopip6p7HoIu8AJPNxjEK4vGXE/mhqExjtmQyVk0Ai8bfcHI8meT1xfDcibFOtdIn+4yT7M64X0s9AAPDpAr47U8nfa5pKxBbNud7Ymaj6rQaYWTgyUbb9FGTwTN+KqnxVLpkk2qkG0Dpfjh5lPFnDZKrcLnGpQj4QYCZYSIZgpN5Cb7JeAvY2rqJzz/+ABX3JIeOXoBf7bzBw1d7GDnsEwool0so5V3kxhEWK+pD2ugGaAVDYUvSH5D9w2icMWna2vYYDsJgEmFOmg0GgpFkdfG2FHCByE0JuJG9a0FaymD7QR+LixVh8oZDiAy80WxIuEwu60rWCc/BbQtadZRcF5trK9hcq2LJQwxQpu8yYjgdQ0CCCM0u+5aRsviCAN1eX2TClPuScd0JQuTJWqyU0ez3xWuRLDdaVGgQHu0HIwzCAXZf76F2WBPmmTDrczkBMwlMsj1S0s4y4KOS2SQDWxjU4jgYZTIol/K4vLWBpYUSypUSMo6LThAJkEUguFoggsV+kv3bCM3+AIeNDlyfKdOugr2iwKAyQ3o3rFZLWF8oIzMIhflX8lwU2ceP6ZvZl9AhXic9GIuOI4Dicb0pIWTchGIitpPPI+fl0O3pGLpcLqJayEk4TS8cyiZPrVZH7bghLFKxB/E8XNxYxUbVl00xy9a0QT58xnzyPB9f3LoTsNaMBfy7eCib9z3dO8Zvv/kO7WgkYCw3suiDy+M6WcMgFM9F9XVk3Se46+c9CUHiGC79ZDaDUqGAjbVlfHJlE5c5BhGcrR3j0ZMnqDfreP7iOY5qB/B8Bx7DeGgnEPSU0TkaIAIZqhoy5GQVKE7YsDr/YMfGjcmEFazjI5txv09fzAzyflHATfE1Jdgu7i3WckOVNJxjsJ5Rxs0v8Y4c0YuSYxGtCBxRDzRaLRwc7ksAFUN5ur0uXm5vi03Hpa0tmb9wbCbULZu3jCfKugKKC1tSpNxj/M2//l/e3omer4Ocv2teAvMS+AlKYN6Af4JCn59yXgLvqgQsMDkNSsrxJ8BJwyszgNAM6Ct1ScmSUFmWp3UTOklSkCledpm1o/4iHaxjryn2OpzyZoxZjBOMyITRpuw5s2Fv9Nl6OxZgtCyb9PLsDMajHOz7dIEnpXQx62bigZ4lfzv55E02yxRbcvJ9Cdg4CTwmbMDp3yfsw8Rj0oBwMWCrnxbjc5ltjxEEEV5uv8bDR09wees6Pvv853DcLKKoj2yO0i9OCrm7b3KoJSAlHUGiErzkZcss+TfN2JWFubmshAWa+nQssU7S02Mw0tSTWI6YqjeJFUDai1KPO1H35QGm6kAKBP/hbTRGkfXIwpQke0Cl3Akj0oCSTLI0bEprIq9lTBYAZdtcpOhihaxJfjF8gL/jopCz/OFQw28IUJJ1yfAbyu/5XvV8UvYOJ/eywDHt1mEaNFl3En5jgclUAJYwYigFZ+o0Qwp85NyiSLr7IbCyuom/+Mv/Ctdv3DL1godRbziyHab7jhOtzZD2uICrDcd41e3hxVENjVoDi34B1byH/HiIGxdWcKFaNsYESTunzI7Mn15AWXcfHuV/+bz6WxKwHI7Ea7HR7iAcjCUxt1QqI5tzZZHKpaVKB3Oy0JVAgaInQRZHtRYOD+sSaBNmRsiwHQwIHDi4trqKi9WqgGBkzlCqHUSRnMfxuAj2hX0lKblMPZWFnmX5arvjs+ZiWSR6BCWhKa71dkdkdkwN5zHdrIOy7yOfy8minD5bj548RrPZRI4+l90QWxfXcOPqlrJunDyO2j3s1+vo9lrIO2PcuriOe5sXseS5Z0R9/fAaf95PPn32DF998wVebj9Gq3mIYj43AUxqfbGgpOmo5FcW6EuDYVym5+B6BWGANSTsoSaLeN8jMGkTgROQMO4Xko5ggo6fMOmTXkGBzZPjhOk9pxXb5r0GcoyD5WaXUAJMnj0OnX+z5K07bRN9szDoU/3fSaAzsX6ZMXLF43ty1uQ+7N6hjM9p6HmqLIU1qR2lwtPydzXqs+MDA1sIDcIpolBZQ85bwvUbd/HpB+8JcDf9ao1G+PLZSzw/rCPjleDly+qr6OXg5kbIEw3PjtAORugOshgQIHGy4h/IoBeCNGRKisWAAJNk8BkGrlAdNeCL4JUwtsYj/VmATY6RmlhMKxSyntmHNFtNAwZmUKlWJEiEoFCvw82mCHnfVU9GYQyGCHptSY5eWSijTD/BShFLvhOz43jPhnctABkvlT1apxuJxQWl1b1ogN3DmsjT/XJJNjsITBLoZX9PKWzEPjSI0GOfsbuHRr2ZVH72TfSXpFydXSrl2rJZNZZ/6UvJ8ZfAJMeU1aUqPv/wFi5dWECr1ceQ/oAFX8qVeBWvl6x0Mhk74RBvjprCwi9WykYOzuLWzU9u2JA1mRmFcDDC+mIVfnYsPqELxTxGUUT+HfoCzvbg5plyzdLLoEeJe7svydxBSPZkDzmG/oyHYp9R8BwB6XoEXF1Pxgo+L0qVCYRx05UgrC9JzxQmDODTG5TXxO0mAoqyKQuxWCEYSfuIvONIKBqPHQQETQPUOz00eiEevNhBZwiUFldx0GohFFCXgPRQykVDXnRCJKqH4RCrZLlXKuITSUk1Q5FY/Qp5H+9dv4JPtjZQ1Zk2XrzYxu+//ArffPs1nr14iuXlBaxvrMJlpTKBMWRcsu4Ox5Tmkx/KsCFX7lcCJU1faz2weU/8nh6mNtQmikLUG8ey8be8sIIcIftMRvpe1pGLFy/KvIXsRxvIJNYGZK/ScCXLsqfsfYRioYRup4fdvV3pA/i8yAitNxp4+vwZMo6De/c+wMLiknrNirJDPbNlnilelNreYin3v5kDk+cdj+fvm5fAn2MJfJ9V+f/H3ps2O3Kd6YEPkEAikdiBu9bOpbgUt6KoVqvVE/NzvMxif3CH7Y5x9Hhm3OGecLfa8r/xfJiYiAlHTLslLpJIiizWevcNO5BAIpGYeN5zTi64uFWkmiLVblxFqVgXiVxOnjwn3+c8y+/j+a/Pad0C/6Bb4Kf/4R9FNUESnFQITMyaNNJeBe4pMCZZhKlGNEE33x4weenmCNCUYG7KMY1HYVJWqwomc3HK+0a9OCnvpziURyUA6isQlkcSoFwGxjSzTn+FrJslq8Ar+tMqfy+DJSaKwajoWgK8ruqlqupVtyv6vzQDMvnVywDlMmPSsAZNm2hgTtX7qZAc05hsW4pVRZoUhGLy/tXDJ/D9Be6/R6/JXfizsQYmlZePFLQ03tcE2PgydN+Kit0049QwVaMLNn00cfHJIlztV/eXSIK5SsZt+rQBBXWbJq0NdEOmGEDJRk99/tsOK6um1GTIjZJqqxV/I+XmC7tiU/Ll23g1ifSbMkEWapQTB74UQfRCJCtSJPQEJhPhNyyIJAyHQTgGxJwHAkyaVG6RWonciv5iijEpITcSdhDLvFWwJsVS9A4TXgdgFZDJOUDGljRSx23iBz/8Y7z19nsCeqphx/TnCLqJGnMlMCmyOKC7AA4nPvY6PZydnKPmFFHJW8BkjLu727jWqquiMNG3uGM6dtJLTXl6KS9NVm8SmEyJYQi0+0NJtqV8sFStiQulSpllsb1AVgIgplKgCTtoQfZPGUcn5zi/6Ega6txS4HJuEeJOa0NYkwQMrHxWZIPCgMlToljAZDYXUJThPGNJ5VVXLoWngNSKjkaWEb0oyUq18wUBMRluscjlhOnEYtFlmne4QC5ciD+bNxphf38PnV5XJKcc73YJ3LbqUlQ7bgUXAw9n3S5GkyGy4RSvbG/inVs30CzY3yswube/j09+9RGePPkC/cEFXDuLAkO1vg5jMklvF0YlF6QUMFksFiWVm56aZMDaeUuAAsWY1Py1aGgwY3PE1TPTZWrZYnkcMp04zaVMLWskBo3LQOqqEcUsGv22o83q731dcPIFjEk9SCcXv9LHi1mtSWDSgJuy5qAnhkvhN3otU1ivAkxyctKrFJqPp4AHjoxEwrKYZyzkC1UUq1uwCg3cvfsW3n711iXvWZ5jezLFx4+f4mTgIVuswi1VZWygFUO5ZKNYJMt6ioE3RxA6yDJIg16JBIjEVkNZaFgAM86lAAAgAElEQVRUBiwgMl7iOwSk1JynwEkJj1OPtDC4x8JenEtgCH9HJq8K8SEAxGRiAjSBeNiWiy788QSj/lCumAAeWWcEj+glaNtkQ6ukbg6DBLEIMglIWS6LXQFZegx64hzOECnOlIT1zNIgAUtPy5O7oxEWebJO2ZZspSxGY4KiC/GZbJ+1cXZyKmAq5wt5j8oAfuALUCZAoSwFJCTmbDP9PkmJ9q3tDbz/+svYqjIgJcB0FsILFjJOcbwlC45t7C8y6Ix9DEmVtxigwoAwhhyp9idIKCzBzEJCxyy2R2YBh8EvBAoZyKLZiQRWyXRd5C1M6BU69TEd+3CsAqyFJUxQMgIF686GyNmcz1TfJSwYZHKYE1QuMmDGiYBlBh9NyDBl4rhN+48pOp2OJGbb2RwKGcBdzFTC+/YmauUSipxnE0udhP4GfojBZIb/+svPcdH3kLGLOLroUnePTIYCeHqUKgYhg1zIemX/urazi5deviMvbocHBxgOetIHCUo2Gw28cec67lZcOV774gyf/OpTPH12gNFkjNl8Ck6DQTDB1BvJxCPAoDzyc/k8XATCOOTCpA4AVxYWKXBSLZAaH3FuNxoO0O914Y083ixc376OWrWG8/MT6bsCnLpFbG/viJXA3rMnaF90cOPmLRTyLs7OzoXduHPthjD8P/zwQ7ilCu7evSsAP8HIdofBcwe4fvMmdq/fUOFCBE4tApFcyKU1ChmXTJjn82eAyRB/8Wdrj8lvdz5Z723dAt9tC6yBye+2vddHW7fAt9oCf/Uf/nFEKzFAY5rBGCNehomQZlea0zFeeFI+q1JOM55MyMmqExfmlZZuqspboIl401QxmWAMRQDeNwMm9VuTZqCpIyWBSVP8p6BVzbRUJ5VgdwrKqQzuX/zzNdiSl1g1uoS9knGqjpr2mFwGJeNzez5rUl1bknVo/jt5S2IJo9leF3+UE4tERqUmHh6d4auHj/HKy6/h/v33hBoxD8m+U56FlONIsqKY4ceMpCTwKMdKyQFjYDTJjtXV6yXJe9xPNVsyKdVOJm+rt+04wTvhGZkEEWIgXgMTKaLv5T7wgtumb95Sf19mV2mml/KXTPpMqhd+Fm/iM0lgWIOS4j/J32npt/h6ss0ZpDKdYDohY1KxKGm4v9C+kiLnJjAZSbmZ5M20VvqdZcSDS1K5ySQj8yWbFcaOkVqJv6QE46i2NEb4BM0YgLMQ3gpZJ9zORtZykLOreP2tD/D++38gxYUZA3i9KlhJBXAt8VQT44MaZ8JsBkMAp9MAzzpdHB2doVYswbGymA37eO3GDm5vNleCEIotFMVkKCBAH4FFMAv1404f+2dtCdCwbAIReWExUiJPG9WyU8Bs4sOmD2c+LzLLvJUXULI3GGK2oI/kUJhDBcvC6zdv4aXtLeQWc5Qcyjdz6E08nHU6UjAJkEvgl2miMj5mVfEnMkgCGiqddzyh5xdQLuaFVXTWHmMwmQsIw/AFFsWyLTtjMJe/CQ48fvIYp2cnIoGkNK9RLeP69gZqlYr4tV30R1JsD7whZtMx7mxt4v6dm2g69so2fPH499ttsewxfHR8hI9/+REePvxCUrkdpu3mFeCRUhSL/cESwGaM/qKJhuAzWWuU1LvokjHZaQuziaAOGZMCJiUWfeJ1iBicjJZw9IfqL6nOzYyRuvivB0wqQFRdwyqgULP/49l2qYFfNCfF6oGkvD1uRHPM5bNNH0Y+1czE1Xc4nrMvf5586tLjoOrlBhDWPsJLA6qMDRFdPn5+1RwSL14K6MBxJ5tHvthAsbKFvFPDG6/fw72XbqwE2o9HHj5+8gztSYBcsSJhVPTk9ScjbLeqqJTyGHojjDyGtqhwErLmptyGYyiPyTTubEaeOY5+Fh/gUC0UGS9gApBcFCFTO18oCguOHpV87i0y7+jpK2Em9A2cYTadaQlsQeS43Nd4wJFPgbOcIzgukL3JsBymKnvjsfgy2lrKy3PiCOfTO1LGEgiTjhJy8Shk+3GBxrbhljjWZXB0NkB3OECeixxknzLQZhZgOJwibzEsysbx4RHOzs4EDJWxSrrGQiTrbDtK38nOp7zdPK+LPNmmVFpM0apW8cN7b+C1G9uoi+SWgNwEwSIrITIEDSXF2crirDfEcWeISZBF3imLJQPfI/MFG5PZVLoxx2I+vwRmebzQnwooy1AcnkrVdZCNqJhZdEYjXPR7Akw6Vh6ulUcwniKfyUrwS6PpwiFYR7BwFqIzGGLozXDeHSHM51ColGQByifbj2AnA9JkQS4j/tvtblfaZWdrCze263AyGQS9Aa5VC9hiAFuCwcpjkLF+0emhVGnImP5w/xh9z8doEmDoERhkv6YntCdgIcFYzleUMpeKJbQ2NrDZbEraOq1bGOzVPj8VcPrOjeu4d/s6tnNqnPj5z/8G/8//+19gU2VQr2HqjzGbeaJ0oXJCFkL1gtiMbNzpSKTzTGYP5iooSeH/tPdRYx/fO4xqg/2K/tQiL6cVjJXFp5/+Cl/96nPc3LqB11+7K9t/8ZvP4E883Hv7LVQrVRkD+v0eDg4Oce3aDYxGZOWe47U33kS9sYG9gwNhrd64dVtAYALXlVpNnsFA5OFUPzCYLyOsYPYRsmL5nPC9hWgzvSpFkRIyoC7E//m/roHJ3262Xn9r3QK/Hy3woref34+zXJ/FugXWLbCyBX7603+qcadE6E0SfEv+t4A3UZmmVkcFhDChFQnGpE7aNNyn5MFTTMuIyai3XGZjrpLGJkClaCU2OkCayRn7RCaHqjRIeNUgJiWhQlhTDNF0fcRX3lU5j5ebe6WcTorlr/cTF7yJ7fXt0GeocVODmK0CGi8Xlmqr+DsxG3aJhqlrR1OqKsYR2RxkXRF45Oq9AggG/RG++OKBSLv/8Ec/wdb2DoajPhaUtGp2C19iCZoI4zVx/5IglPQxI55OMUPNN4znaMKLMMHqVZelt11mP5obmWDo8UU1xXRSJ5CSKyrTzUTBnriHKcBUQ70pwCTZ/BHm8Jxp1EhQtRF8HIRjWJRMgVbsR8Ok5L8Vo1IVJJRyUxqlZN2UQLFwUlLtUDNqWLwJ25KgJCXE/BNoT0ph7C2EyUCvL4KT9HQSzyYt4xYmtXhPKsYkCxHDdlJ9S/UTsiqRVUmZTERGroKdm3fxgx/8Ea7t3uBpyJhCb6rYezXJhFoFb6gn1FsAnamP8+EYB6cdKfLJfGMq626jglubDVTohaV3EcOdyuuLHo70VKM/mHmieeXt0UT8FiezUD7PFZji7EjRRKIogT36EdqSpqtkdSpQaI4h01np2zaZoD8ciqyRSaE3r13H9Y1NNOj/lZnDm03R9YbwPA8VtwybBv9kONLrzS2A9aOy/ldeZIT3RxMV3kNwjVL54cDDyPORK5aQsQsYETjgvSNIQ/+s2UyCFSg7f/LsKQ6PDiVEI5fNisRwd7OJ61sbch1kbx6ed9D1plJob9Uq+OCV27hRcaP2+3qj1re71cnZKT7++EM8fPQAo2EX+WwAx5ojK5rQeGRKLSDpU5CxKQFYClONPTHHwJESRsMR+t0L5HMZAVHYLhyf4vFHPbDx/EU54GXgMFrgk6kjHtsuL1Q87/U53u9zFziWCft6IUdd8qr9p61VFPNWwYCaUJ6eXPQkqPa0PFeZdwEzvq443jLLPrF3JTZILwmYj6NWM2P5SmGC/qWMxxrC1Qx6NSQvVMAXA2icKuZWCbCrsEst1GoNvPPWPdze2ljZQR/1h/jw8TMMZwtJ5KbfIcNI5sOBBGmV7ByGoyG8eQZTiqNz9M0lO1D5TRaKjiy8cRyVxYQwQDacw84xDAfCmnbsHEqlorR7f+ShMxhhMicbMItJsMDCspHLF8RPT0AfLpLMZrDJBiTLURiaC7FrkPEZZEQrv8GZ50mYymajLuDQaDCSeY2LJgzWmUymyNGWISeUbwGNQqYe0wszn5dgEy6mcBuyIWWRSULQOIZzECLYRoYnJbq27HN/7wAX5+fKU5jsSLIlmcY9ZygNH0/tLamfUwEtOUdZkNCX3UYdf3jvDbzUasi1DicTdHp90A+TgC8ZgnaxKAs1vdEEJ+0eQlqDFEoSRkZwl7ed4JLjUKBPCfFMmM9FMtMZqE7v3dFYzq1WKYv3pIzVZLUyXIjM0zzQ7/QRjMe4Vq+h5hTg0GNZPwEjhtFM5yKgJjDOUzsdjND2Rsi5RUzoHTpfoOIUkQnmyNKOw58izwChRhUlJwc2+2jgIRdOsFV1BPwMacfB0DJah3i048ii7FZRrZTxXz78FHtnAzjlKk7PLpRXZ4Zz/lTLqgO5bi/wUanXcfPmbZFJlwsuMrQaBs9hgk77FJn5FHev7+KN3U3xvuz2e/jP/9d/xt7+AWr1uiyeCeQ5m4g/OPsPFyy5SCmzkIrCVgnYmpHMxVB2C/ZJ+W99v2XRcD4Xub6dKyhbl4KNaTDDZ7/+FRo5B81CGcHYQ7VWxcXZsSS/7167hpPjQzx9/BD9Xg8X523UGi28fu9dbG7tIggW+OjDD/Fo7xneeP8+7t57U8Z/sqM5ptE/lWO7Am+5xkewXoX0xe/1KjMopNzCvBMsgL/4s7WU+9udtdd7W7fAd9sCa2Dyu23v9dHWLfCttsBf/fR/0MCkKjIiINHUGjFfRJU6EXCotxRcaBUwmSxkErCTQteiaxB5tSTMfk1gcgkkkrOOipbVcmnDW4nLqng7cyZXgpP6S8ni0ABX6qPVwGS0TeQRtnSEaIdXMWLS3JVlUNL8W8oxE8+ZBMI0jVLJ16+6OpU9nP48IV1PsDEvgXOyS4JL7ABM2lTsPfVCCnj0+nu6h6fP9nH3lTdw7+13VRKigJL0SqQMyPh7LntMxiVwEi6PJOu6D6neqqzkDbtTWQ3oTpECJZPMnRTVUTd0EoBMFO+p/mYAyWR7Jor1ZaZlhPUq/4BVZX2SISx7TVgJxG/LOl07CU7qxM3FYoZQQoW0lJtApLAbdHK3AJMEJZVpvQIf6TXJsAICk37EnJRkyplK5KYPFAHN2dQXv0lKEPmcky1JUJJFCQE2YR1otooAkvxDRqWxTZD7wYJAyRHVf7Oo4nOTQ5Bx0di6jR/+8L/Dyy/djVwUVVupAigGgi4vAJg25d8EEenF1R55OGz30PemwoSju1w5B7y0vYGWW0wx/szTJ4b48ofFTUYK4aE3QW84Rmc4lqI4Zxck9IEgIK+dxQ6Tvem1RTkk2b8iAyZzZUbZPNt2gcFgKCzIsTfF0709CZrY3r6OG7vbuNWsoF6wMJpO0R72pbCzFhn4UvDnhbUY5vOYCHAcolWrCODQ63XlPtIbkUwrBt+MRlNhhoVWHlNkMSVQIlWZPOVShVHOSRD14uICR8cHisEi4cdKzr3brCHPQnQe4rQ7QGdCptIcG7UqfvDqLdysFMWj7vv6OT0/w0cffYhHj77CaNhDPuujkGNRrIthNUvFIFpyMcOAiNGzqFg0Cph0BUTud9sCHuXzGQ1MKjG3Au40lCnjix53NFGTHwnQnZrftADZPNiXGu15r8+/G2BSjZmJ40bem8u2Inoc1QCfnPrKpDczBqeZlcmxLv7k8vUKkHApqCgSzyuwWS8OLY+fch3STOp+C9ApwCSPqHz8pM8jB6tQw8wqA3YNdqmOVmsD99++h5167dJdIevsy3YPnzw7AN3/nGIJ5XIRVhgg440kBGqnWlZp0yEw9OcIFhkMKdUd0o6BAV9Z+ARkKJHWzD2Chpn5HNPxEKVCHlvNOsqURmtW9t5pB6fdERa2g6EXCMMzk7PhM/GG3pEScBKIHQOBPLLYFRNsIZJljgu0lCALG8EM5YKNW7sbyGUyuOgMhMXNcYvtQyBvwsUpgpVFR8AcSQxnmFkuJynjlFjTA5OLLQTCuGAhPnw8np2T65v5c2TDLLrdPo6OjjEej7RvKBeyCNqp1HF5KkVcEb97yX0n2pcDCtksbu/s4P7rr2KrVJSu1mn3MBwPRZrLsTfLc0EWkzDEcDyRcYkharTa4M45HrO9ycjjPEUZcEAJuYSZZUQpMBqNRO5eq1UxHo7gDYfSPlxsI6A28ydAOEPDdURWXswsZGGrWiqLRQftNZiOTcbmjGNtqBh31WYD43mA835fWZ7wPIJQWJEcT0uug1q1LEnX9BkuFgrodzsI5xO4xTycnI1qqSrzMvtVoVQS2XzgL+CNA/zqy8c473vC2B8M+8B8JgxQTr/07pb5L5hhOJ1g6/p1vPzqayjaLvLIITsnQKd8pGe+h2Jugdd3NnGddHMADx49xC8+/BDj0RBjyrgDXwGOIb1B/SiUjm8wZLb6vi/9hPYXlpURYJTvFeo9UgUhEmHlnCJsVQLctFHIcs7MCROYi3T9bhctp4zx2QX2Hz2S19iJN8LOzhau3bguIPfTJ49ksa7Z2kRrYxtbOzdgOy4efPEAX3z5BZx6FXfffRs3bt+WBc0ZwXW+x9BaRfoejUm1jFv+joFJvSYTAf+mYvmLtcfk9zW9r4+7boFvpQWe92b1rRxgvZN1C6xb4HfXAilgMgVGqgIvWcisYpKpGidZMiRZk8uF2uXrMOyqrwVMrmBPKiDsecNQ7DNpAMoUyKhP6ZsMZPHxjCm/Akyefx7mQMtHShSgaifPvdnLAKVW0qUChOJ7FjMhY0ak2b0qUCO2ZKJgSPEDDciX/JruFSoplQw4em+Ju1bEoiXz4vy8jQcPHiKcZ/DBD/4Am9s7AuKQZcaXczL7WLwYyW4KqzX3WifWJq87/d8mx1IVsAYXUMXsMpCYYDpGB1tmiibaX/etdDGvPl99mxLgZhKUfM4dTRFmVxb+muWVACUjj0FhBySBSQNOkjFJiTe9zrRsUDMmBZwUxiRTuH0FTNLQnsAyX+Yp654pj0kFYCqvSRYYknJqZSTghbI/+hGKTxOLwmTwjQCUifbXQKQCJ2OQksDkDEUUK9t49/6P8M5b92EzSCAaTsQc4LnAZLJpCUwOZwHa4ymOu0OcdHrCwiDbZTbo4dVr27her15i/AnLhiADU7pnM5FSMkSGRehw4mPkUy6dlYKKcnV+TlYLgfZKmfK+HPIMvpjNpGjbalSlrQbDsQC13V4fBaeAVrOFj375GZ483UNzYxOvvnQHr+5uoFXIYjSd4KhzoWAjkv/mZO4U4PM3BEQJXoQhKq4r0tCABTQWUrizIC8WXUmXpecZE1vJGh0zHKHA4pMRDxkBLZjCThC11+3i+ORI/OpUoMQUN69tY7tWQR5z2IWCMCYJTJJ52aqU8d7Lt3C7URKWjWGR/+5mptV7vui08eGHv8DDhw8wHvWRXXgo2qoIjsS/ghDq8VgD/ZeYjRpIVIxJFtkljIceemRMksFlky1JX0DJUtbTE/uiYmYalzxZZ+Hh9DHTLMUXA5NSymscNR55FAMwbXFxRUtfZXGcYk7GI73aS/JI6blbFgKi69V+zNEDqS82tRZDyFv5FC//KKB2GQhNb0VfYhNcE3+SBibNKa8EJnm2EWOS+1JzsjAIyVTUCwmLXBl+xkW2WEe+WMfu7jW8//Y91IuqNy+PI58dnePToxME2Txct6yASczhzGe402qg7jrCxlPeulm5hqHn47TbR2jlZEGA4VUOGX7CMAsl6Ipj6TyYYqNew6ZeJOGtJn7y5PACbS4u5PjcW7CcImYLSDgLA7pms6kAXG7RlueVktzQn4kkm4xngpUEJO3sAuWijZpbFIsGBrWYkBueU7ffR3cwkNAPSqBpTcFE8IUEjJBpBgElmabNAC2yCVVISCiMUAbN0PeWElq3UMR8OsfRwbEASQQCDUAl1iJ6oUy9RtC2J2Y1y+iumg/lgoM3X3kZb965iWIO8L0ZxqORgKdkbjJ0jAnZBCbJSKV/LgFBnhul7nyPlPAXCb0hyLgQn04BVmUeDBUTMFzInNColWWsPjtvy4IbGYxcTCoXcnBtCyUy7RdzOPToZRtwbmR6OBfl3JKE5Zx2ehj7HCvpUetiMBwJeOkw0Ix/ZzJoOAXUio6kjRP85LWSMatGZbX0Zpjw3ekMXW+CeY6ukaHMRcV8ESeH5zg8Osd0DnTHIwSafcuUcfpDZ7KadUyfYaZt37yBje0dsaig+TItBSQUD1yUnCK/mOPu1gZuFfIY+T4+//RTHB8fot/v4OT4SBYkuU/1Haa1K0A2ZB+gF6qwam1pW/G2XqgkdEm8ZjuRwTsPxLgltwiEaSzBPzroiTg13wk5K1m0HsACx4f7+NUvP0Kz0cRbb7+N8XiAs9NTbG1vw3Fc8RjlszadBig4roDgnJNvvfIKrAL3ADlPgpESZCNsSRUaSGCS44Ign4bjTiBe5f7J39EPGZP/5n//JuXAdz0Fro+3boF1C7ygBdYP8LqLrFvg73EL/FUk5Y7RlstgpAEodVljUJmlmmNVabKMtaQZJfplVftBGSleqphZZqElDmL2dRVIJEzKZWnb0ohlVvCvGsiWU0ZT4KMuUCNj/uUGuAJkTIOLMTB5VTdaBiMN+KYKNu2/lWBLGvagKkHT7MB0+xtY0jDREsCeiXxYBoMT/5aCMkvGXFYYeiLxIUCgi1Gavz95so8HX32F1197C+++d1+AJv4vmDOYQ7EqYi+2JEsnOvsE4KhBweQ1SSqsYuOZAlaxJjUwFukTzbWZO50EGJPbJqXfpv3S/X+VTDTZ1uZ+Ld+3Fw4TurOm+2IamBTmZRKkZFEgPpMm/EZJtunXpH5HliRl2bGvmSRe0q/MV8Akfc9MqnfkLym+k2RVUvJN8JLeaCrshcAkGZNMIBV/SYKSAk4yFIcMaCUzNCxJRZVJMibVfyvGZBHZQh0vv3IPH7z/IzQbLdpeStWm+qpiqSkw5fmWCQTvxvMQ3ckMp8Mxnh6fwS2VxEts1D7Hy9sbuLXJFFAGMMStzL0PfU95QbLNeC1MRmW4A4MQ6I9WcIQdzG0JEpD9SPkjr8LJqfRVFuL08KSUslGrqhR0htjMAow8yuICHJ6coNPpo1iu4O5LL+GlzTqaxRzmiwCdUV+e12LeQblYEo9DLwA6I8XEIi+maCuPx+nEEzCO9ln0lKMfXG8wwmgaIOeWMAjm8JGF7boCoMwJoszZ4hAJKQOQ9vb30CNoSp9Jyt23NnBjs4lasSDj5sO9Q7QnPsbBHPWSi7fv3MBLzSrKYtwWIXEv7Nbf5ga9QQ+/+MXP8eDBlwJMZsIxinmWoYpVlmJkGTBETkA9R0o8bH4UO5bAJItfASY758KWZBuxCwvzVzqjYUsmgUnlRap8P9UIEO9Zg6Pm2NFR08xC08Oj70e7+DsCk6lGJ3h3+S6oxyvBZ9Qo6zJUGX9zxU4EGFwCJlfOeyteFjiOaWAyzSf/uoxJjeomgMkYNFagJOcXK2cjzLqYZorIuQ3YbgN3bt3G/bfeFA/a5R8mH3+yd4CvztoILRvlShU5+pguAuyUXdxq1lDTie3k01JIzUWA6Wwuz8qIf88CAdDoxShsRFn4YfhMFm6xIEBYIWuhki/AXmRFmnra7qEzmjDxBnOLgSo5sWZgAJYAPzkGajkSHjLo99CqV7HNcWbkYeaNBfyplR2RmecyC1TLRVQKhYghbkbSKQKxgWBYDBOnx54K13LpWUkfYwAles36M5y025gRkLMLksxtFRwEyGDA8Uw8a/NY+CGODo5wfs5QElpVkHWZFeCPYSbmzquFQ6No0P6pbP9sBq16DfdefRWblQp8b4yinUel4sCm0pzjHdnwPtAdjIXJTiBXPpEgPYaX8X0iIwsqIuXleZC5igyGYwbvETSjLJ8LRHVQ1TtgeM5ojLwkrQMNt4BqwcJsNEDFzqHM9mCiulaGkOlO9iYB2+N2G8PxCDnbkcW26XgqQURUE7iOg0aljGutEupLL5bM6mn3e+IVKsAqQTPOHbNQ0qV9Atj1EnJFWyT6RVpyDCc4v+jj/KKL086FtFdm5qNVKuLG7q5Mr93+QOaXcr2OYrWGKe+ZlUeB81YYyqKbkjnPEHgeShkLr+9uY9rr4PGXX2I06KN9cYrBoCMWLlyqk9AisucJ8s7mEkI0nDKVPY8CPVfFN1qzdaPQO/qILjCfThF4QxQyARoVG26BPqtcBCMKn0EYZLGgxFxC+RjWowBlBvOwn3AupRzf9wNMOX8xCI5ScjIv7YKkbPPCGRonugrNgpc+TsA98eYg47JJWRQuNZ9HRaAQEJO3ODF2//v/5d+ucY1vc9Je72vdAt9xC6wf4O+4wdeHW7fAt9kCq4FJM1HHstgIEkqhYupMTLmSAr10kSivCKvqGX0RCkRS3i+XjpFirMVXna57EtLjFaNRDEwmATp1fVohtlRSpls3CUwuM0bVZSmzeE3RufLWrAYXjcRX3rI12+/qIXW56aXFzGrwJWDSnErSc3NZ6q7YJhEQnQQhzcFWAJPRS5xgRTqYg/JhzQyRa+FLK5Mz23189eArccC6//4H2NjcxMT3VJAL+V0EsxKp6KnyVVFuYmBS7VjJUg02Evljqm8qrFiBlVGf0kBpuvg3QKZu7xUAeNSfE6yfy8xT1c7m/ibvc/qeP+chSPYa/Uad7gUxOKkKXF3USfIr6Qdpj0myIiX8ZkH2QCAsFhW2oP6m5xcTqAk6ShEiqd2qcBYwkp+Jx6T+o9mTZFLwbZ6yPrIfyJig3FgBkQqYZOqlCca5DEwqAJN9Q4DJTA6zRQGhVcLW9i384R/8MW7deklqTbmbcotMibEC2Fh62kyCbH8a4Gzk4fHRmTAlyBoKR0NsVl0JnHEk/EExw7h3fxFIgdPp9yXQgWk2pXIVBbckAQfd4UgATrI2KO2mzJljAdmdZClNPU9YiBWXYROe/KlXy6iUStIH6Xd1cHiCx8+eiYybxZWVd3Dn5g3caJSwUaaU2BaQLKchU/GTE9YVcN7nOXhi5G9RHklAWbzzJJ8WlbIj0sTBeIKj8w7yZUpWCzgfjeScnYIDunpORsV/SNEAACAASURBVJ6kc5foxbZY4PHTp2h3usKyoSS91ahjp17FtVYVpVIZXz7ex1F3gGEQoFp08PrNXbyyUUfdNm5r3/3r38gb4ec//1t88cVvBJhcBEMUbQJQhlmbnCeSQOHSApD2HmMvMFJubzxFt3OOnLUQYJKPvZUAJpWcWx2HbB0ZiUzmjn680ws/z2NMJqiOK5vx6wKT8Vi4bBaR3G0MTKoTjRb/RKFuFmaSg4/ab3rUWmFHIRskn830l5JzplqkXLrYyBsyeaQkMKm/cxUzVO6BngxM0rqeHIQ7ScKUZWNuFRFkS7DcJpxyA6+/+hreee2VlX6p7ekMHz/ewx7Tru0iGq2W8iucDHFro4mb9AlkmrVeKmFqdW84QiaXF6bk3tkF/AVQrtbk+RNWHFl+w4GMs/QuJSDDscPN5VGyHUnbvugOMPID8YcVya43EbCT4ywBPs6VBZsp0WRLMvDKEfZydurDtfO4tt1A1bEiH9ok5EpHxECWWiwZYzhyeOFUvKALtoOa60bLPuZ7vK6zXg8D3xf58oRAb6EoDOrRlOnJOQnl8cc+zs8u0O11lHSaydIE8LgwE6jEaOkhKUWDXnIioGVZaNRquPvSbTiWBX88QrlUFFCZfo1kK7IdRZkhvo70sMyrRPP5HEXKsBm6N/UFALbITMxkBDilty+TqrlwQ/CS96Jcrsj5cRwXe0EyJjFHNZ9BJbdA3cmjlGNiM6c7SvK5GAVhr4ZZMukDDMhUzyzk/vXOu5hPfNTLFZFos9/NJp4E7exsNoUxaH4mWKDjKXuQ6VyBY/PZHM1iBTutsvKelHbvw/MnyLsOco6Li04fX3zxlfhBsg/Z8wA3Nlp44+5rKJXL6PSHss1kHmLBxcJcXoLNxOc0DDGm6iGfFfm1P5mgmLVQzuYwOD1F+2gf40EXw14bE28oQCH9JZFlEBNBbB+1zW2U6htglnm2WBEf1E5/hOFoIn1gSusSf6pnVcrmPWTmPurFLCqFACVriqLlw0YgViDhjCnfoSSJM6SIIwvvmXidhkxSV0nuPHcZN3R6PRmREnJkF5RiQ9Q6bBIFTvMPP+eCqbAkReKvF661jFsxJcn0pAetoazH49Kf/+mfffcT25WVw/qDdQusW+CbtsD6Af6mLbbeft0Cv0ct8Fc//SdxuaARvwhQIWilk3FNQZFmKSo2gCpXEgBYxFzRn6eStROMNFMgmQTNZMF0BVPyMii52lfSQBpGupFu8kRQygvuhTn15HHTkm0FgCVdEp8HMi4DlM9DbZeBSLXfJYCVbaeBvavYkatYkgnYMiXX1whbhLal2as6ajPRZnwJFG8vvkBGvofEK9XLoD8N8OTxPr569AhvvHEP9++/jznZfIuFFFuSGJ3VxbLeb6qgjoDHqAfqQkcX0zqVNQIGNaJlGJMpGbZp0ATQaFhW0d8RcTgpy44L78v3L2qqBBCaaN2o4zwPmIyvWIKAljaVT2WFX79MC6irGWDCjFwKv6FsO/qdAiNV8I0KxaHfJD0kyWgJadQv6dwEOecShiOgpci8Kfv2ReLGf/MPqwDlM2mjYBe016Ly8OJYISbz2mtSgcqGLanASBYY5E7wv+luOFvkMc8UUa1t4YMP/ghv3XtXbafHlfi5e3HAFJuNzJrhfCHA5NOTc/THYyl67cUcbnaBl7e3UGeyrIZIROIXBlKAkXHCApgecZK6zeLdDwSYHE2ULJCF8ZSJq1q2VmBwBJ+BeYhyiezEiUgQySqtEpwsq6Tdg6NTPH62B39GeSSTsCm3LOKV3RZublSRYREoEvoAE2+KXCaPIGAAhI+s7UjgznyRAR8V+pfRP4/30c7O0WqUJdmb19+d+jgbjHE+HGEcBMgzxZaFGCVwWQs3thrYLCtp+EefP8SXj54JA4aSWoIBDKC4s7stib9fPHqKp2dtkZOTwfTqtS28tt1Cq6i8yb6PHyYY/+3P/ys+//xzeOM+Qn8A15Fs1XixIjGApMcSM1fFz6dhTBYKRUwITLbPJGW96OQ1447BH1oIK6Dkaim3YJZLA7b6p5kZ0sDbFWT6pSaNvZuvbOvk6pqe9KTIjyfACApUQXHpV3YF6plny6CrWl6+ZNJiAmbkXKJNk4ih3ncUkrfqrNU20YKfDsCR30Wn9g0YkwY95bipPSbV9SiQVYDjbB6zbAELu4ac20S50sJbb76F125eu3SC/NbRwMPHj57h1PORKTgo12oShsRE7puthrKDoOeuABxzkQz3yLwrOOJ3yIUEUOoqLOsMgpmgHwJycwzl80tLBgbY0C/SLeREBnx60RfpNHlllA1LkA7DW/IC5WhLjUDAq3rZhVvIo7BYYLNcRqPioKCJq2zGBBamr1G4ZPI/tbR3eYtVd4uLEsftDnpTHzN65+Zs8a6dib7bwswPxQvy/PwC3sRTQUp8H1lAbEE453CsFMZnZG+inxVaUpDB7bpoNhuol0qol0vilzkZj+V08oW8nDEXArJZgk28yKwkQQubmYy+GUFS1af4PiKybvHkpdR7Iftn5+DrCYPIZJznYpplCXhHH0XKx7fKBTiLKXKzKZqVCioScAb0ZsBFfwJvvsCAHpqZEEVK5csOtlwH5QRIHc0r2jeUrcxlHM/3hHmfobfkbIY2U7WzObEEKVq2LAjxLnNdzA8D9Ic9TAMfgZVBIItLLvaeHmB/f1/6UNN1JFm7XC4rdmTOlsU09r92f4CuJLVnUC25cOyCLPIRnGQ6OFmlDm1CRh4w9tA53MfZ0QFm/hjesI/AH2Me+iIZH048YcmWm1uw3AoK9Q2Um9vI2C68WQh/RquBuTB4R+MxzXzkHpHtKe92wQjZaRvlxQDVzAhuZirgJJPZ2Q+VlYjyBVULyVTfqJRv/ouLlLQwEX9y4cWrgYc+qAQmabUhUn6oBUAC4+Z9nPee4x3vs9QB4mVPQqdKrxeZN8cqMr4TCyb/7l//mzWu8X1M7utjrlvgW2qB9QP8LTXkejfrFvg+WuAv//ofa2DSsCYSzD0ptpKppAmARhdhRlaqlLNqH0qukwZbrro29R31YiB7N6DREjC5miUpld9qvz+9H8WYXC4Kzbmpv7/pILYs5zaMyReBVsk2iGrYS15gq09oGZCM/s3rTDAOUwBxxApNX290HgZAjlKmdUGYKLBTQHSS5KNviPL00vCvlscoFqwCJvlieXHWwRdffgm74OL++/dRbzTlJVJ8KSOJZAx6Gr+2mMuZAAkTN0z1mIQM3bArVUdK9EPdb805632YNkyKK2OWpOqRKUm4brjn3+flPnk1cK52Zwr1RLiETtJI9U7t1K4Yk2QRqMJbSbYVO9LIuQWITACTCpRURaIAk/QrCwwwOUOGMm0KnGgaT0YlWSoi81bApAIlp0rSTX+rrAImjc+kyLmlACBTIU7mNs+2FItLATiSyp2huItlSgHFYh333ryPd9/9QAosASrYP7Qv1GUB7OoRRdKqF8DZ2MPeRRcnFx3Ua1WUcpawJl/e3ZKkVSlVVMeNflTpHnM0WTQT4CQ4SY8tggT0EuPf3mSKSskV2fZoMJTk2nqNTJws+v0eJmSlOA5KrivMDdZAj57u4+D0VIIcGD5Bz7nXbm7jpZ0WXIdy6jmmZP3oon88mmJMBlUuL/5qfJ4kIZf3nW0zD1Bxc6hVHJGICjAbAofnFwKOUCZIGV7eyqFRrmC3VZGn5aIzlus+vmjjyydPMaGkkMV1PoftRg23djbRrFaxf3yGB4fHmIQk22QE1L13cwsbBCYlyOqbjpx/9xmOyel/+7d/g88++0yAyWDaQ6nAUxE9XrxwY4CzaCxIJ3KbMyHoIaxSx8XU89EhMJldoFi8Cpg0FEkTumWk3HFbxOODBsdUb756rrqyWX4LYNJ0aTMW62PLmLxqwSM1hpprWwVMqs+Wl1eEcZ+Yw+KFrCspjumHTjMmTRMocFKPifKf8TuHGS7T56A+N27PXDgg2BCLOZXdSGi5wpa0nAYqtQ28+9bbuLUikZvP/7P2AB8/2kN3NodTrcMtl8QXObOYYbNSwoZblIRtLuBwMYF+jBwfuJhBCffQmwpQxH5F1QDBEgZjkSnJCZFjD/1onbyFerUkQCN9H8eTqXj3+fOFAFa8Ti5wSDp8BsKKrBTJyJvDLdhoOPmItSkBVql+JE6R8W84EQswQ/jLjHT8+PkAJcfAztDDxXgsgNrMysELCEjN4RbLcq7Pnh3ivH2h2Io6yJBzDBe+OE5Q1i0Lf8vApL6/lXIFL9++jRvbm2KzMR6NFfuOYSiUBC9C5G0F8qoUZVpphsKuY4J4IO8RigUn4CRZ5eKXTDl3DgWyBP2Z+FXyJPgdzlkmsZnKgEwwgZsJULFCSV3fKulwIwLV7RH2TjrCEiXDklJ8O0+7DtptzIVleK3ewobjSoubkYBtx2xwLuN4XAxczAVkbHsT0E+SrNqiQx/IBQ72D9Frd1EqubJAxPG2kM8jJMvPyqPiVjEaTPD08TOMvRGazRq2tloIrSzGIcOICsKH5SIYr41J5Atec7+HcDJBxS1IAjzBOnp2srcQ2K3mHfRPz/HFZ5/i4NkTLeWeyAKMlc+Kj2ixUkGpsQHYLkob2xIeFeYdZPKU9fPByMvxJLxmNkdvMpPFQS+YY9A5h+0PUJ/3UBgdorIYwV6MgdCX8KZMuJDUcP22pTxbeZ85By5UqjbvpfyO/VZybBQZQC0OKgchMi/5niFsSwFFKWVXvpQyCpt3Py4mCDgZCouZoCSBzWj8WQB/vgYm/+4T9XoP6xb4Hlvgu38z/R4vdn3odQv8t9YCf/nX/0gDk5GpWyRLjV4XdHFg2GdJZshzgUmhMJjianXLKUaVKT6S0nENy5iU5dTXk6naK4CfCIAiY3P5uElp8293NyNgUq/wPq9AXwViJWovZX1mXmZXjKarpMOp36WAyaSsPQYjU6DOsjRbMxKNrDXJmIzBZtVOqqOkT1LDY9qLTW1n2JJsexYHMz/A0yf7+OrxI7z99rt47/77yjtoOlHpjYJLL5ebMSxnvKmikjUCrZeu0YCREaCYYDEZoFrvJC1fV+e9DEoacNNc81WAZPK8ksBwCtSNcMc0SK7+pa9Vf0SQMGGQELGf5FmT4kvLm+Rvvplr2bYYv2vJtpbWR4ncBB/lMw1M6qAWYUxKaipZBCrBW0m5mdgdS7kZvEAJoQCTNNm3bZ3ObYus7ipgUgDqBDBpAnCUlNtCmLGFNek4Ndy58wbeeecH2NwyTKaYjZ3mWV/93PJKKEE8HXs46PRxeN5GtVyBm8/B61xIAM6dzQ1hsax6eTEtr0TSJhSHTJkpRmMGzqhikveCcjOyR73RCP50ika9hma9gsFwICm19Dir0jONBX24ELnn/tGxALIjBlbkc7h7YwfXW3VhCnGfZJ1QWsmizJvOlAeczzACAr6WZvGJkZYEXLTqReT4DEk3ymIw9nBy0YZbLsOtVNAdjER63yi7VPKBtfnR2TkGE0+Sd/fPLjDy5+KryXt8bbMlabRk2tAX84u9I/Qp21wAd7Y28M6dXQEmv68XPxapf/O3/x8+/+xTkXLPJl2UHMLcOhV26cTMWB1BXRHDXz13Cpi04BSKmE5mCWDSFjYW+7oUrjpcRyUTqbZeJeWOxwJulAQmfxsc95sDk3KdZoiRvxNMtRh3jB4gtaimvDIV8BgDkDInRO2pdnppOjVh5ZfmBqEvPn+C1R8v79OACGpo5KJGHGC3DI7qS9TApMw+ii+q77Ow9ShntVzYlU3xs63Vt3D/rbew06hfOj+OH4/Oe/jloz0MA6C2tSXSYAZ8VEsF1B0bFTuPHMOxuIjAoJsF0B2N5bh8zukLqYKiLRkn2boqrMYS9vlkNIJr29hqNWBlQnjeUMBLMtlooUAQjZJVzp8EpwhSsS9mOKbPVVhZq1oTP0beLwph4zlesTPj0c20rgJ8FH1aW7AkesFVy7MMATvvDXE2GiGgVJ3y6oDzDGBZNsbTAE/pL9m+UHNAViVicw6ZeJ4c0aKhowCTCjSUeVGfIkHXzVYL9157Fc2yC2/sg7aTBBmHnlpAITA88QNcMFhI8FULczY6MnAIGudzMsbSh1B8jrWvpwKn1DsgF5K4oFRwHOTtvMi76VnI7ckGb5D9WHHgDdrIzqeo0bqDbLy8g8OzDg5Pu+IL7JZcuQ7y/YtFLsgxUMdHnpDqbIEZ+5+dx9zKCEhbYir7bC4J6WyXC6ZRMxyGgTrcNpdFln8ktTonVh1Tf4Jhv6/CfOjhDQKNHOcLePh4DwfHB9jY2kBto46BP0NoO3BrdQFFySQlOJfPLOAsFihlF3AzCwRMA/fGcMnwrFQwo2KFqeFZG4tJgMP9Pezv7+Hs5BDPnj2R/t5oVIVtSm9RWoPY5RqcehPFcgMZ24G/YEgPZeO2LIxJCnvWQkj2uVXAs9O2hOk4/hD1WRcbYQeleRf2vA/LUouhTJmbTRi4R1ufnPwhmK9YkGpQouSeTHkC0GzDbE6FHbF9uS3l9sK1FMCSQVKKTSuJ9ZH3pNqbAJ36PYrtxDFcAZPxE/Tn/2rNmHz+wL3+dN0Cv98t8H29n/5+t8r67NYt8PekBX76MyXl1tVW9DKwfPqxJ5UBDNV3klLfJJNwWTKW2l8K3EowNaXgMzy5GCi6kpgjiYw6AVhfQ6omS5LQEswLpf5VTI9LA9jywVIy9HjrGKSSnUWX9/XAq1WdI5ZoJ4HHK5mSZheapRrvMQnUmlc7fX6JtjWVaLTFMjMlAkuNQZQ6gpQDyTaSYjYpmE73CX6H4GS308evPv1UDNl//OM/xtbmrvhPTX1PwMlQzH5UiSwFjiR4am1apKfX6+qX2LTGTzLmWErv1Pc5TdUwr6BJqbYqyFMMStNWiWtdvrdxO5hedxkkV4XY1dNk3L00dGIq7SVQQ/1TodjG6F3JrxXYGHtKKnDRMCgDMh6ZvK0ZlSIHD+dSCLN4JDCpkmJ9tR9+LpKomQTeMByHn5Mt6fsTKaxJUaCMiqEpSs6t2AqGMRnZP+hCVe5jlMhNGbdkRIvkK8zmscjSC8tFs7WLH7z/Y9x56a66GxGYHBfaK1syWYcDIHzYmYc46Paxd3oubMV6sYgsgbd6Dbe3WjpZWlkQyPkRiJzP5Q9FZJRSUnrHpGsymQgSEjggM4N9s1Ipi88jZdcsltjmBCcr5ZKAJMPRSOSElHPz2v1ggf5ojIdPnwm7SgKDAJFO39puSZI3z2I4nsg5kZHE9NOQhRdZPpalTP1ZrIZkShax2SwL2Gg4y2YM6A2H8KY+6vU6KDXncYSAokgoUmifdNtSQB+ed3HeGYqnHe/5TrMhATitWhn94RBfPDtAf6I8R29vb+OHd2+LlFt4KN8DY5LX+OFHv8Cnn/0a/V4b3uAcZZcMXgJYCtBQz755nuIZIQFvaeCKGI0GJp2SSG7b56cUGMJ1C7KNwI9SuBp/SRPDbYBJ5Vea/kmOA6uk3MmtrxobFKi50uojoQJQrOTE/pZPhX2GAGs2KwC1sMmErU5mFQt87dGmliaifSV3E0GSWhURjVn8t/h4XPWykx6PL211BTBpFiovsSeXFo+i1pFbYiwwYlsVfk7POQKThcoGCrUtZHIVtDau4f5bb6NZKqZOSUKwGPp0cIYHB6eYwkJre1uSoyeTEZpVFxaZ6P4U1YKLMFiIjDbM2cRXBAjhmEZghP2KgJxZ7HHyBJ0An9JYAM1qGTUen+MpbTPmcwFACboRiOGzyHMvOUzhLsDO5VDgPdQcR4XtKZ9m/rcSryugJZayx+918Tveqnul08ZWLDcQqD1u93HU7SMQKbclDFGJMpmFOO8OcHx+IV6OKgCNQA8E9KNdCOXr3G2ODD5BRAksZiLbF7bL7RvXcefaNfHMLOTVuwT9EsmOJpDIxRYZl+eUahO8soRRNwuYkq0APh7PlYR1Mi5H8kxyXKa9xjyYo9fvi6SXcxVZmGS0s9/SG5jhZQSdb+60kMUMwXQs90MxLzM4OevAcctwS2UVtkIGbN4SAHXiDYStXStVUSrXMLHzOJvPsNe9wHg4xHbBxW7WRj2T44sQOv0uwlwWzdaGMEH7gQer5Ihnc9F2YFt5md8HUw9jApiZHHw/g2mQlXM477G9u1hYQHs0wjSbR7GxKUnhBOwkhJqLZwxXWgSoWkCT3plcWfJG8AaDCCwuOEW4dgnZRRaPHj/F3t5TeU/gHD+deiLNH0/GEvZjl0qS3p4runDo0VlwAIZK5WwBb22yVwlIZyz4lo1+mEHbo4/1FIvhBRanz9BadLFdDGDN+8jlAtj0VeYlzi2x/GlftDGbcWyibTafIB1OI5J85S3JZ0qYlmIXo94j2Bc47stYqOdy6YtmfJPUewYuzuUPA33UIi+BcgUI5xhkRyAzXOD/+JM/XeMaVw3p69+vW+DvQQusH+C/BzdpfYrrFriqBX76s38alRVJeCnePsEw1AyIJGNSsRm0FDvCv64YFq4qZKPNVzEml4CwxIXIKmkK+NHFaLRN8jzMycWyjvi1/TnD2AqTyTRApYDJ5wGS5jjJ9/4k4Jis69Lg2KVydwlJNfooc/4rgDFzUAO0iWw7sT5sJPhXgavq8uTnEiipLywGJi+Dkoo9mcF47OGrh4/x4OEjvPv2+3jvvQ/kJVHCWRYEzuIAILP6HXkNatmoORVTjKfuvzRiLL2O1r8jRmn6uiPgQl+DATEjoFZRPNI9Kfp3Gmx8Hj7zImBS2nVlYR+zpcxZKDW3Lsc1UCmApLBrFOCoGJMKqOQbPiXbMTCp5N78jAE4EnCjgUkl01bfoXchpYYqDEdJueezKWbTSeQzyRd5AnUFeqnRk1EDkyqVWwMSETCp/aOEeaYDcCScyAIsGwuL4Q45uG4T9+//CPfeui9JumaxJP18vHgsp5y7E4Y46o/w7JTeZz4alRIKYYiancNtMgJtJmrHPyzqGbRA2TaLcRa7Ak6SHUR2FFN2pz4cx5HHYex5KLslOPSdpFyRfdwbC5jLIpwyT+6zWHSkmCZgMZ76eLJ3IIU2ZZ4EH2rFong63thqiizcn9JXzhe2IiWHfAYI7POYBJMZuMBivlF1USoqX8mEEE3abDQaiZdapVqVtPD44WWYTojDi3O0J2NYrov9o3McHJ0jkysII2WbwO3OJnaaVfRHQ3z2eB+9CfsAwxY28MFrt7DtOrDYD6MG/G5fAz/65EN8+tmn6HUuMB6coSLApHomBZgUX0HDmjOQzGqQj76dZEwWHVeAFibTUrJLZpGw1L4xMJkeg2XM0v53L+658ZATPedXoX7RAsYSMKkPEs0Ietw3ygZhHJFVxD4loCZZR7qLRH6YEQKoGf2ptcuI7SaMyiuwU3Ot8TvFij6yCpiM5qaMCibRk4+ae+J/G+akaYY0MBlDxeJ1l7VQrBGY3BZgcnv7Bu7fewtlm7Lm+IczUCdY4NPH+zg468IqllFu1GhpiGw2hJPPwCaDL58Xf745U1HyBUzIHJuHsAsqEEzNa6rNyEImu47PdiYMJPCGEm7bslBxCpDc6LlKX+Y4KvddL0SwoRnBYriOqrkUGKmY8gstfdXAedRXjMdmYvJeATomR794kLgsCD/pDnDY7sBHFjm3iJCMRQKDs7mEbR2dt8VTMPIWJpuc8wmfH74fCghuzkkzc/WYWau4eP2Vl7DdbEraF5l3lIBP2W6WJWMSRz96WhLw5bsGj02Mk4s24lNMhhzZc9yWlHBh9ZPZbiMMuHhE0JRh544AW2RO8hhkdDIMrOq62GjVsNmqIZuZ4+ziFN54hELBhj+dyVxULlXk/kh/JpNVFuVyEmxDOJSjLOeNB8MBHg56GIaU7+fwZmsLd/I2XD1Os1vMtP54NBmjOxmhP5uIXUelXJX76dP/0MpiTluUjC1g24PTIfYHE9jVKqmqkoJ+sHeI7niG/jTEjEAc54V6HRuNOmpuAa1yAS03j1oOaOayKCHEpNPBqKcCdJqNFq7vtHB62sMvPvoUXQah0R6AILqVEQCPi2sMtLtot9Hp9VCuVlGuVRXoRzDPcZFzSnDdknyPwCSZxhdkDeds8VguWwEyvSN0n/0aWe8C5TznSEr88yDCGkwXIlHvtDvCGKZNDMFnWVITaT4tYvgU0ZecLpNqMVGNzYrxyOeNDFNKtDmeG3sZCTiSxUflKSr2QmRNit1NKB6ViqVpkroX+Pf/cs2Y/Dpz1XqbdQv8vrbAd/tG+vvaCuvzWrfA39MW+Ouf/Y9X8h0U0KOLgRWgpFyyLm6ey5ZcgdwYAEjEmuYMdGrjMgszmdpsykwjBzLsOtP86YuJATt5L09KwpY4osnblwIZtRQkLrQSRZvsI5bAX97H5U5xWZqti4cIN00Xmpe316BiXHmuZC6lpcrJYdqARuq+xsXeFeCqPj3FYFu6nkTdo/aqfhHfPxYMBAsU26HT6eHDTz5B0angJz/571GvNeBTIhz6EZtCn5UKUhGje43cRantJKZo0FC/tIoJvuqMMehqEAHDBF3BxI1qtVTbp9sh1ReW2yvVHlEnvtROz3s24tR4VYInU+CTmkz1jMSMSeGp8p8pYDINTgrIGPgCTsasSp2+PdfJ2xEwqczqicLRjzJiTMp2ZEzGwCSPKWmaBRYxtrANWDgIm1CASQVGCytZWDQKmIxk3OIjpZk9Wfpo5TALcigUKnj9jft47/6PUK7UtNpPFcpx6yb7oMAVlx4y8n/6ZPoMPeyfd3DR6aFeqQiLJBf4eOXaDjbKblTwm3J/Gs7h+TNhSrIQpn+aAiYXAsISbKT3G33fWGwT2C0XSwLOstBxCrYUuyogiHLtsRTMTPTO5W3Z99P9Q5y1O+IzyX05+Txu7+4Ia5LMHZFwTyaSyJujJJAA0gJKtqbT1iulIlr1coIlpdpA8bQoBZzKPig5Z/CB+WFRfDEYoMc09kJOmKWPnx7iaP9MpIUEYpvlEu5sb+LW48eFhwAAIABJREFUTlPYQb+m1543lYJwp97AB3dv4VrVRY7Pnn7kVt2D3+V0+MmvPsFnn38qQTXD3qkGJtUYwMI0CUzqp0qfjlr8iH9YfBMft1AsloSlc3F+KnLZkltQ0lPxIOMYz+vVrEnxPVX9V7lQqN65eqw2w7PmHT5vtr3UlVf7Yl5u28TYs3R9fB7FZ42sIc2UVI+iYlDym/Ra02eXupXp01meWU2fUweM1+9WlQT6d8vS7mj+WP0dtdYULxBdajoyZLUFCAlhir1pwugUO1jCMrI2cuU68qUNZKwybt96Ge+9eU9AxuQPe8eZH+CXXz3DaXuAUrUBiyw8i0CUBTtLT7oAxbyNcq6AxXyB8SzEiAxHHbzChQppj1CEurKYQ7k2n22yl4s5ApM5Cb5x7DwciyLgZX/I5TFu+coTi1Myv5nwDrOdpkfr+8LxS9hlV66gJb6n5/DkGch46s1w2u9jMPUlTZrKB4L6z07OBJyU69fqFQJBDLaTeZpxO8JMM8tMeppm4r2VEbnwte1NYUvSb5DjIeXd7JszYbCrQLL+mAYdKo1ZGJM6uGQ6U16S9PJlAJjYLyDEjOnM4VyYiNyXWmfMouJacPRrhRkNCComeaY8a94TWnkwRVvFtanzTwjiZezIhkCB62tk2wL45KtHeHJ8hFprQyxEGm4ZNxpVNLLK3XO5x/mLAGcXPQz9GexKFaGdQ8B3JgnwySCXzeHZxRD/94NH+HjQxbxcQdmtoOoDNR+wM3lhk06DEJNgJnNLfzjA5lYTH7x7D1utEjIzX5iT9WwWBYKy3R4GnS62NjZQrVQl7fvo+FjYioPBQOb+ouuiSC/VnAIFKfP++JNPcN45x+1bN3H/nbexsb2FRTYP5AqyPZPPFzkbF70h2sOx3KtKKY9sOMTxk19j3N5Dq5xDqUAwkCoAG5nQwuH+KZ7t7aFGYJY2Mfk8dra3ZO6bTRlnx3cSxjbpUUqY8YoJzvbhOwh/CExSzq/YlIq5bBYJCK6y34iFjH7P4nMhi98Eu8WegN/N4C//9N+uGpB+l1Paet/rFli3wLfYAusH+FtszPWu1i3wXbfAX//sf4reelOMBHm71nBPXIFGpycsEMMqM+CP/vQyEHP1MCGeVlG9mPRI1KWe9gxSu/6mUtkYKJOXkch8PT4fvcXVzb4qljshc1bF6NXX90Jg0RQCeh8v3t6cqmoLVbzFpx8xBROoW4qFGW1v7q0Cj5I/ApCZa4qKx/Rx445g8EBZv47hXtm9Kkj4Q9k2pakPHjwS5uSPfvgTvPPOe/CmngCTBHNMwrtAnGSYSOrmZWDSAJ9yatrn0/x3hJaoX2gvuKV+nJCCq7M0Mu4YlFRdPm6juP+Zxl4B1CYa8evYGgjjKBnNtJI6qYrQCLBMsSaV5ySEMWmSJpXHpJJ20+A9kCJRAnDk9xq81GE4CnCcCkOS4CVBlpgxyTRv+kwaxuQUM38i+yTwls+zKKDxPYFJJZOj4by6d/qPpKQqyZWSdOt0bgH0syILlDiIDBlDNWzt3Mb77/8Y167fWfJK+zojo4FXMlIknnk+jrpDHJyeiRSS3nBZf4KXr23jWqMWFaOqD5DxQqBhBo+hFkEo4OSCLMbZHH6ggEcWuUwUJUjpeZS2zwX8K9h5KbZYCBO3kmAMfyLsHBZsDM0hU2b/6AQnZxewmIo6C5CzMri+tY1rrSZqxYJICMl2nDIpnFK+MBR5X16YR3PYuSzqtTKKNrlU8U8MuZFZpFhCZAe5BeWHafpjZ+LhzBtjmstgkbdxcHCKg2cnCBY5OT+yyG5uNvHS9R1MJh4+e/wUHW+KeQhsVKt47+WbuNUow9HPt3kuvs7d+ba2+fTzT/H5bz7DxekxBt3jlJRbnpMVwTxKxm2AvngsEwOJTBZukR6fGVycnWA+81ByHbmPZOOkU7nj8BuVbpwAXJZGUTV8rJZyrwbyrgCgzH7N4kTiOMvfSM9ESvIockfdJiY4y9gXxEndsVnkckiOOpyOeIsmnfgkNGS78vYmF74uTVZ6LkpdQ4IxaeBew45MIOH6WAthVRKwIDCZ1Qm7VHAIRkkwmeArg2icKqxiXRiTr73yJt67++qlJQ2RLXtTAeMJTDYaW8i7DuZZgl0B6pUibrTqwpAjyMS+czGaozPxBRRSQEkW2cVCmMo2WWe0wPBGqBQdecbLwiZPApFakE1Ahcw7SzOco9ZM9ufl94yl5DxZp1HbGIW9+YYEfug//DyOjIsIsKmFmlU3cyJemlOcdHoYjCeYLTI4aHdx1h+qJRF9bEq4CRKJ/QQluPIcKfabHJtSbraRncPWVhPbm03x0QwY/gOmlCv2qATU0HORsupcXuwpRkyS1sATr8KyyNantJsg1gRc26lXygL6MrWc92Q48iTRm36fZMkRvJrMZvL7ua9CdIpOQTDtyWyCyZTbLyQEiwnqnF9lBiOTNWOJfcnYm0hIj5PNYKdVx+ZWC+3hAJ3hWN5bnKIL23Fw3h8gk89iu15FgxLrqO3TS21df46TwRAe/TXtnPg65vMFYdqeDub4uN3Dx4Meng6H8GchXq9u4G6pCXs2l/PK5gkUM+fJEqDy6PwMBD2r9ZIwfRnYdK3swvEDWJwb5gTOgYP9AxweHoofcqVUFhbj6fm52JI0W02Zz7iw6Y2GGA9HGI/7ODjcx+npMXZ3d3D7pZdRrFbFz9i2HWQsG88Oj9Du9KVNx+MOfO8C+YwH1+ZcFsq9yec4lxaEpb73dB/t9gV2NrZwbXcXtp2DNx7Dn05EDcIFQJW4rvoYJdjsVFwQlUUhAu/iK5pYymVZIaQClcrNPqLS4ZW1ENUHnCfZLyQRXN8ObvPn/2It5f625ur1ftYt8H20wBqY/D5afX3MdQt8Sy3wH//T/7yaw8GX/AiQXAZoTKmSZjRE5V4EahmYbAkYShZWUThOvK0iScSg4mXGZLyD50tlNWtLv5DE5WgCdNJXnwSiUk2bYEyu2iYJTK4CFVXt9TwWpALP4nNLbmuGV6k4VuCfyzI+vX1Sqh0xGc01J++rxjQNG9EUNbpgNIXgZdw1PhdVC+l7pcQ1GqkkGKLM6Pk5pcOUu12cd/HRx79Cq7mNH//4JyhQbgW1Wh0FKRnAMXngyBM0AV5HwKTmahq/SxY+GjAWkNP04xQgaQDluPub+7sMSsYg47KE+8XTnwJOr94uCSwLSJ94GuNvKWDSyN2T7EkTU6pASLaj8iAUz84kMCkv4gqYFB8pSeqmn9QUs4mSaBsptwTmBDrFe84iU0m+CUqyWCDzihgjQToDTFK+LMxJ8YBKMyZjYDKWcktpTPYC71WWYCYBtKKkc//gg5/gjXvvPpdHtHr40yAuMmDsQmcW4oRy7uMz8QWrl11kphPsNGq4s7sp4EKSAUNgYhzMJAmb7EEWxSy4CUpOppQzz+R6y/SrZMFMHzVfsTRKblGBvvMAtUpZ+v14PFasSctCqVyRZO3D0zPsHx6JZyUZHWy3rVYT1zZa2K5VNDDpS4IrU2QJqOYWGcynPvJWRsJ1mLAaj8AaiIh+o9qA/mD8r7JTSjXVOAxxMh6iPZsCto2Ldh8HT08w4XUgCzubwfVmHXdvXhMg+4tnezjpDYUd1SiXce/mLl7eqKHMpF0FgaxkrX5L09PK3Xzx4Df4/De/wenxAfqdQ5SLsZT7EjAZgZSX4TOeuSJeZYUxSf7j+ekJZv4IpZIjLFUCEWr85nhmfCYNtJRmTK4e603zrJ5mzVBrLjR6tqO2vfp7QuBMLP6of5khxIweqhgX1powmcm8VZnV/CEAI8xQ+VfaTkPdXe3dmJxqDDYrCgSleIhglqVFyvQN1OeUZE7quf7yVWrnVPUyEO1/GcTkrgwwaWnGZARM6gU2BtRY5TqsYgN2oYG33ngHr924fqlvkZv1tNvHrx8+w3g8x872NTjVEgbeEPNggq1mFa1GlYZ1WEwDZOYZzLJZYSAPyZTGQgKtyPpzaKHA8LCZL8EnW7UKXLIEo6Oufm54LXq2T3EXDd4u/WV5LVRkzeruyf1XweRRX5D7rz9LApQSlqJ/z7GQd4fcMwKvMc86fZ7cvjvycd4fYf/0AvudHvqzuTxDKugwlHGR85AAPhqIVMCRCmvjAhb/dotF3L65i416BcV8HiUu8HD+4PGZtwJgBKA3DiTtmWAiU6cDgosCVCkmPt8rCIZykY2AGoGvRq0q59MfDAREFJ/hZhONRhN7hyc4PjkRKXoGOVQrNeQLtox3k+kYhUIOxSJDi0I0y2UBlXk/OV/mspaE53QJIjLEyMpip1lHqezgtNdFdh5ip9kUaTfP/StvjIeDrsisb1YbeNnKY0MD22wbj8EuHHctYAxgj2zD6QhwbFnkm0/pD5zHtOBg5ACHwzkOznpoFoq4WSnCngHT4RTnF21ZUBN5NPu76+Bs0MNkMRfQdLtahj2bofP0CPnpFGUnL4zzXqejgM0ME+Dzcm20tSDbnnMI72W1XJbwppOjQ/i+pyTblNpnMyjXyrAKeZGfU+XARbynT/fhjTzxp84sfITBCNnMDNWqI/MdAeci56VQ9Rnul2DnnRs3xE+VrNdarYKpNxKfTr7HiBrDpHFzTJbgG3b6UFvZqOdGpXrrtSnxpMxJHxGGJed0/tES9Sj8Jqv2LSFNAP63f/4nL36x+11OcOt9r1tg3QJ/pxZYP8B/p+Zbf3ndAt9vC/zHn/2z6F3/EmNSTk2DeylwJcHWi4mVautlMCmxkp66Ug0SKcDFkP6+mcekkQ2vAs6iY8lyvSqil4FFBadFn8RfSfxKeWilgx4ivNaAfisYk88HI5NgZRqYTAOQSWBSndQlzkT0ixgcTLazkdSq310GJdOf62+m6sckILoMjkYU1ARzUQMWiuoo4KQKt1HMpOk0wBe/eYinzw7xg/d/iDffehM+w1nEH1GBk/yJ5NpJdqpG8ZRETDOVoiTuaEMJITA8JlUnm+2NnizZVjEynQYkdYtpObJpv2Qfv1oal36mo7uWAozVNgaYXAYlzYc8J/XKHXtOJtmTSWCSwBhZAPQ5lLAb7TupWI8xa5LtTOCS2wW+jxlZq9pT0oCZLKjlnszpUUmQUoXgEJhkEUiogAxByqjEE4pMQgYC5MhA0HJuYb4SDFGBN4otyb81QMK9sLtYeWSyDoKAHm0VvPPuH+Cdd38A2ya/JAYlXvyyYUrwjPih9RbAad/Ds5MLSdBtVFxkAh+ulcGd3S3UnEKKJcRCfbIIMWYadjAHWORksxJGQfCREmm2N+WaruMIK2gwpFxbySR53Qa4bdSrUoAPh0MJz2ESKiWJnd4A+0enGIzGwm4JFgFcpyDBMteaTSnKx1MPU3pVUtZIxh6lohMfpYKNjWZZdW9j7rfEdla9eYGxAJMLlBw3NWoQfOkEPo5HA4wkvCcQKXd36InfZ24xx26jildv7opH24O9Azw5OUO4sFB1i3jt2jbubjZQL7D0NjzNNOM63fu//X89evJQgMnD/afotQ9RdhCF35hgqBRjOTqFtJQ7CUw69ErL5nB2egx/MkS5VERO5H9kpqqnkOOYAifVWLacyh3PC/E1C4gUPcOr22JVvzYek9E+deDNqm2TT0gSmFQ8cM0S0mCkgA955YtKnz2OExKaLDvWY7Y5TXOp8UilwbL4LMzxYsAwfYaX3ylWpHUn83Oex5i8PFULY5IgnDAmQwbaKVGuAJai7M4gzOWRK9WRceoolTbwzr33cHtz89LNIDD0+eERPnu0h6JTw/WdGxgHPvrjPlzHwma9LPJjb+whN8/AzRfF22/C1GNKlsV2QYGT9JIkMJnPZtGqltBikvfXeBSWQUS2ZsKdMQE8x2CwARs5flF+PA3V334I0G+XYCLtMMf+AqNJgCHZfuOJeOqS6Vmu0L6hiY2ChUYO2MwmmH0LX3kBcxyeBeiPJsg6DkZBiF8+eIxnF134THaWECWOk/TinchczjlBQC+qXjRLkuOWpRc1qpUyXrp1QxZaSjaBSVsAuvmM0t0FrHwW3f5ESZVFrjwXP0k/mIlvr4CS8ru5LBixycXXklMKPRol7ITntBAbjXyhKItD/G+CfvSoZOiKP/FRdB04Rd4hxUpnqA3vIcdc+gAvaIMwn0u4GZl4nOc8b4zcfI5rzTqmZFr6E7RKZdTovUg2LfvTaITf9Ls4H49QLRTxenMTr7oOWhoEpqcp2ZISfJQHzocTHHUuZGGKC1qz2QLdnocgW0TPD7Hf7qJQctGi1+RkisIiCzdvC/h6etEWgFLAW1o4uA42dnfhll1UCjYw8nD2+BEKtGfxPZydHcp7QcV1Jf2d45/x6GXKOW1JXAbkuEVcnJ9hNBxia6OJVrOJ7e0NBHMfBwf7uOi0hR16884dHB4e4+ysjWatKu8V40EPCBnEVoJtW3CKRbE16Q+GaHd66PX6GPQ62N3eQr1axvnpMUbDHpxCHrduqEAkyvLZj2ihIixJUMpPMHqmxmjtSypgtbxbqLC4QsGR/2YfUf2Ai7bJ9z3lj6+S5NXT6ftT/Pmf/OsXv2p8jWd5vcm6BdYt8P20wPoB/n7afX3UdQt8Ky3ws//0zxMkhBWP8yXGV8waM1+kZMr8XAlMrgBlEuWb/GfEmRQw6HmX9zywLFm9iIYoSt2NznGpwLmK6WjqsZhfkmY/0tPKMCZ/O7akPhHtc2OKuBcOqom2NIVh1O6Xwm00CJeomlMAnJxCur0VWJYEHZfvRYI+E/UPtoBmF8nXjTRwLgW9OoYlcu6T4wt8/Mmnksz9h3/0Y+QpXVokWJNaWh0HG2lgQIPcsmt9PSbFW3F3lPw7Sl03QHkCyFRfNL6gUQ9OgdbRfdDHSLJ3VdM8/w6l4OPn9vsEuymT7GWqvRVWkPALE3BSgSsGnKQvl7AGBIRUrEkBFMUvUrMjQ+UZyRAc+VyYK2o7ASYnnoCNZLmYpG8BJkX+rUBN8Z30p5LWyUKBACYBMhaEBpjkfSTrQApSGs1rYFIAScpeE8ncwpYURmKIUH5fRCbjIm/XcPP2a3jnvffRam1dYk0+v+V5P1XCbICsMFbOxgH2zzpSCDWqZRTYzpMxbm63sFmtSAFpCcCmwDUW9ENvignTQa2cZmrRt3EmgISSU+dE1k254XSmCn1KBMnUoaSb7FMWTOVSSZJlybZ0nKKwL5nyvXdwrHwmC3lM574kvN7c3MTN1oZIQYfjEeZZiK+lPDqzOYpWHlVJb1UoThKwUlQR84yqfkSLBPaREpkphtKWzUjrnHke9nodSdmlnO7p0yMcnXeRpR/lfIbtSgkvX99Gs17Fw8NjfLV/hEUmJ6Efr+5s4o3dDTQcFohsNzW+fJc/T/ee4je/+Rz7e4/RuziEW1g8H5iU5zVmTJpnR4FAil1NllDOyuP05AhTb4By2ZXEXvqSKQ+QpMckr1Y5A8rVG7/NeBZMzF9pKXdisk1sfVXrxTBjtIXsIDnfJr+r7oNe2lFXTG/JBUPXFSeOALsEdzhFSSaeeCPkBePRx4r8Ms34Y+6uug7j5muOKky8WKWb8Be+6pouA5Miz7zUhfQvEmOt2SbZhgQeeWIMMVE+k7wv6okWQhbRKvrglhuAXUWluo37b72HnVr90gn2wjl+/XQPT0872Nm4DidfxMWgj3wph1rJQatShOsw3CZAOA7kmfQXwPlorN4zmD5NdnSxKAAbT41gZRjMhHFXLeQSTMS0r6RYCiSCrAgo8o+5Vl5PBDwSfJypICt6XA79OSbBHB49Aic+BpMpRtr70l9kEGSy4N8EJwOyK8UzVYeUMdgnnKGaW2Azl8GdmoP3rjVxs5CRYJ48AigOI7DQ4WBhroDT/gCfPtnDcW+MueUgzBCYVEx8to+MUQSLxeNUz2fRO4ViTTYadVzb2RR2IoHJciGP8chHv9PHdDIVqwtKlO2iI9cufxguPaVv8lw8DJXNAiXWyofXrCGI3+CCXpdMdGa4tY1ZmMHIIxirbDq4f45hXIAhE53kOuYhWYs5ZpOxeIJWigXkM1kM+33YeSUHJlBH70Wmf+9Uq9gpFnDe7UpQz/VmS5j4BINPBhN8NRjiKFzgdEJvzhAb5TJuN2poOVlk52RMAnvnFzKPsE36va7qLwJuW9g/OcGXzw4xnITw5xYqdbI+GwKeDjoddLtDjL0p+kwLF1C8gLJbhsW2KRQkvInvUa5lwQ3nGJ0eYzbq4aJ7jN6oI6nvBCZHw5EoIfjUDQdDAepKTlHGv8U8xP7BvvTvH/3gPnZ3d/H48SP86tPPRB5fq9ewu70j8yEX6hyHXNdQAoTGo4G0o8V5l+8c4MLfGGFWgbtF28XuppJvHx7s4fj4AN6oj1du38LNG7sCblLtIDJ62sTwjgWKMUtA0aY9C9cAZGHbLN4qYJL7l3cijg3if23YlMqzkn2E/UjS3jWgybHo3/2Lf/ndTmjf5eS5Pta6Bf4BtMD6Af4HcJPXl/jfbgvEwORSgZkIG4mvPi1ljYugiPIYgza6oFDg0vMYNfFxY0AoIRVeKsQuSZoj2ffSPVLo1BIwaTwEU1f0/LpaM1X4jQS2p3egXMaed31JwHI1izLJmExAWoZRuiTvVarweNhVhUvi3i0DYUZmbUA22TwxbK8EgQ2zUO07jcOl2bKGtapK1v+fvTfrkSRLs8OOu5m7m/m+xb7lnlWZlVlZ1VXVNd3VHGowL9KLBP0CAYQAQaAIiqIW8oV8ESQIIKSZIUjob0gUJAGEqJnp6YXTtWVV7rHvEb7vZu7mbsL5rpm7uUdkVg2YXT0jRHRlZ2SEu7nZvdfute/cs6giQQF3qjLRdf7bFSN7yaWQlGHXY03u48HD9/HOO++OPRIFNPP9zManqs5XybI9oHWMnQak0vKrAMM3IN2egLETHZzfCmzDSd8GpOLe2LrgwRlgYPpw4mvl2pcBk4GBNO4/DxgI2kwqYHLCuJoFJRXgNJLQAMqTFCjpB+AoKbcAvhJm4zEfKef2JHUSSiQeaIoxyQd1EUaOHPm5D0zyb0nnJmOyb4mXFx/4mRBNBhY9t3zPSQIg/J5m88pmwSuCvftkwp5UY8UJscjgtwYikRTCWhzp7CI++NGnuLZxawx6+QX6dz9wKGCSMAoZUFV7hONaSyTU2WxKCuBBuy3J3IVUHBEm5np3s8i2WeizKB65Utzp9LuyB6g3mtJGTN9m+5mxGHLZlBS+pVpLrpWhNEYsBtvqChOEIAULcxZvyWRSwADKEHePTnByXpKAA2tIebiGxVwOK4UCYgzNsXoqkZtF4WAI3QXSZgSZhCkkRa++Umc9i2jQa9STcrN9CZIosFmBcMNwCJ2hg7NmA61BH4aZwsFJGbvHZwJMOraNXMLEtYUiluZy2Ds9F2ASZJ2FQri1OI97ywsCTE6yj7+7V97mCnpwtI/nz59jf2/bAyapSldzw4RpqLYq+CUMU/nyZMnyrfqteBTSEy4WFy/Ps7MTWN0WkpRJMp1WgMnJ/KACcLw5l2EfAkxevLrJnDktIZ996Sysq35/GXwZ+Axh8Ct3Ws+0wrtP1LjnHCtyZgJ03DwLayJjZRDE/t4ByIbauHYdxbkiatUyOq2mJ+fmIOGA4rsVV5l+iTJyhJXog6z+uShA0ZcJ+7P0mxfUgDGy3y+v3egJboAF/OP81UAwTu9TCVRIs/hbDQwQAYZkbEdiiGUK0IwMcoUlPHjnIfLmtMUBD1np23i2f4BO38VccQmVahsnzRqiaVPuvzgPPegjYcSwNjePTERHZwT85skmtnd2kclmsb6xjtXleSQiQMt2cMh7ZzDExioDtwy1aeARdxnCEmRRks3ctlwJvuKfDoO4nBH6ZLe6rgBbFjdIrL6Ac5bjoG0P0bCU/QQZhQQeCcTGkklEzLgAkgTiGOTVcxx0rAE6PRtd24ZlWwi7A8Tg4N3lAj68uY71VAzXcglczyWQ1YDUWNatxgXPmOeydXKKF/vHqHb76LsRDAlMcj73vI0JRDF8hqx6Jfd3xQ+SNyPnUdM0USjmkUoawkKVIDdKwh2OPfX8ME5QJmDLUCEmVhOs9CS3XINEFk6fZbhotzpyvyaSSQkW49gnkzOsR+UP53Re/5DJzLJJpPySk4koYhENGA0Q00IwImGMaF1idVHMZUTKXa83VGCLB0DTd5Fg8835IqIuUCpXEItFMJ9OS58SVN4td7Df7KJnmDi3bOydnonmPhOPw2X7d9viJdm0ekhnUuLJ2G7UBAylH7LTs/BsexuHlTpGoSgW5lYQN5PibUmZdKvZxOHxqdhskInIeyGTzsoGS99xBcCkvzE3u/JxE42TE1jNChrVU9Sa59ANDalEXO5rBt/IfSu3uyvS6ZjH/Cydn2NrZwvrS0u4985dHB0f4/jkBHPFOVn/uOYvLSzJ8wOl2pRjd3ptVKplYQ8zLIobn7Q74YYpgcmoGUGhkEPCTMGxBzg+PkC9XoIzsHB9bRUbayuwyfpn33ID1VGANxmPejgifpb0h2RCPROIlLRbSbbVcyh9zZVRgR7xfa+9+VEC/uilLQ+kal2kPYOXIn/FmHybq/XVsa5a4IdvgR/2ifSHv76rT7xqgf9ft8D//Ed/z1Wpox4Txwut8NXLrwPdpryw3jALTMCJAKA2w/hTDewVGD6ANj7m5d6K41rGq+yCpdxsUrb/bx+c8hwJ1ad613t5J6viT4y3x6c4XTRKEmjg6yJzMgiEqUJr8holcZqExlw8i7HE93UAl8cYuKwYnDAwZ8A4D4z0mZGzwKP/fBrg83knpor/yesVC1J5gPklts8iVW8hMKY8BymJJXuSwSFDnJ+d49mz58KK+/GnP4VpGlIwk53HNmEBMHHJUoWLD0qqI/s0jMmVK1m6zwAd82+9Nvd+rjrd2yH3/fgnsNc0W1J1us+QHP+tOlH68TsghCk02z/2uJc95PHSzBsf8Bh7sEprqjYNfqpXCPqMSfGQFJ9JPnTg9rwTAAAgAElEQVQTrCTgOPDYLBNJN4sIxZBULBfKOsmEJDtBAMkhv+f7WAwQqOR7bfmZBOqwcBv0pRA0YoYwF1Q6N1klnnzPSwRW0m01VpREX4HYAqCQ7kAvLbmPmAwdgR5N40cf/QwP3/9IWLjfH5Sc3D8sVVmWNAYj7FcbqPQspPMZYTs2yzWsJGLYyGeF98YiWhimci+F0ej0xWtyRGCQPppGRAqiTqcrTB7K5cmQJGMnGU+gbw1g93owmKjaHyAejwmLlGwMMigpbRwMbEk5ZcDM0XlZPNqsoSv/ZmmUjcexxnRaw5DPIJjEcAa7a0mhulTIoJA2L+cmCj6tGLPCCiH42Okodg8LVq9ZfNYV5ZAESMvNJoaahqNKDS92jkjRFCZKPBrFxvwcri0UcFYu4dnOHhzptjBuLi3h0cYqMpTt/45WxlLpHE+ePMHOziYatRMY0RFiUSZP+wEtgTRr+VmAYThzxyoOT0iAyVjUROnsDN1OA+l0QgBgCcDxGNZqHfHnIcUwlOlmdg0IAqFvmCGUKtwXiqvjyb0dWPsUPMj+VZsPkjAcdmWeJMuI7yEbmtJWV7zXohgMmTauI6zH0Gz3cHZelmuMxAwJbKrVahJctb5+TeSa21tbwgS8e+eW8lAcDRByB3AdG7rmKrbTiCw4Zd/gs0glcEsYkz4kqf6WfYbxgqmsWqa/ptdMub4xQT/4O2/LKAhgTr3VY1+OSeVKvC7Mfd67YR1DBqMwoCuZQTiaxMrqdTx85xHilALPfO2Xy2j0LGTzc+g7IeydV/CsfIp+XEfONJEZQYD59Wxa/A95KnvlKnZOSkjEk1iYn0MmFUV7BGyfVnF2cgojpOH+9VWs5hIo9128PK2g3OpKX9DbkGAUQZFqs4l6s42e7QjgOKSFQCSGXt9Bg0EgTCUW328vVdgbfQSG6IdLuwiyutn4BOVanDvoydgfiFet7THiyWgnUEPprhHVZIPhzvo83rmxKuxIp91AMWFgNZ9DzoghF48hHwnL9frp4T1nhGe7e9g6PUPXAbqDMFwmLEdjaPU6AiQlzCi0ET0G6ePIsUuQMCKycF5v3DSwsjQvATVk7XODKxoxMSQbjoARgU2uX7I+0aJEAe7RSEyeJ4Yj+imqTZqu1RFWOudc3sd8zHBdjgFdMSPlDwNvHLWPo2todbuw+rbMz+kUpcyanAfT0wcMhwkDS/NFNJoNseeghJvzNH1+KWknKLmYTyOvh8XHkvJy+lf6ydtk6++edVG1h4jnUzit1fH5l99gYA2wMDcvgTLlag0du49wLIK5uRwMMwxn0IURAWLhMGqVGl5t76Pa7GFufhmLCwTrBohoOhq1KvZ2tjGyBxIkQ7m7kUwikyvCcdW9nk6lMBoMQW57yBmgUT6D3W6gXqM1h41UyhDFg2K5ilOrZ6ukgn64ETW0LaQTpqxB7VYD1VIZzUYDyUQcGiXk9lASyOPxuByLqgE+F1BZwXVPCM2UYVMqrmmwGaSHEVLplEj6w+4QrXoFtcoRet0q3r1zEzevX0er2cFoGJKgGnlk0Ogtasv418NRYMRnjaj8fDii36WGWCQOd0T5u0Qxydjhe7QIGZQKINc1juQwnD6HqXr2pi8n13M+/3Be/Md/9+9f4Rq/o7X96mOvWuBttMDVDfw2WvHqGFct8Dtqgf/lj/6+h0/5TDMfjAlKVr/jNn8TMClyzmlWmw8Z+fVKkIdxUUZ7sagJAmk+MdKX8PjS6jHQqSpJn2/n/e1XTj7QdtkFqEJR/ecXi97PAqfks2UuAJIec8/fhfZ/HwQlfVA0CJR+r2EQBMW8awsCk0EAbNIePkY2AYB9YHIa7QiwVLyielx2ToHGPkBJgMmLEBlf8+QqfACbbAk+nIrfj8OCqY/NV1s4Oyvj/Uc/wo0bN8W4ng/JxIf4YEwzepGCeexd1U4eK9M7aR8TUFJE75z8RGgPhFQj2hvPfhEdAODV2U4zJYP98J3AZNAjbbYEn2kz/9d+H/mBPxdG+biYnyRLzPpQKtBcSbKFTeklcytgkn5nyvOL4KSAi16ojXhOCjCpWAIKmGSQiwIjCTy6TO12BoCwFIYqmdsDJin5EgbmgN5PYWFMkhWoklQnwKT6np0pvGIFBosfI9PWWWiGVMAMQQQpuOn7RZZiBnfuPMKjR59KaMz01/eDKX0Qrtl3cNrq4rDZwkBnOraJUN9GMRTGWiaJbJxlG788EISsJdtBw+pLsMWQoawCDPmMVJU0TxCd8jvK5hJRU+Tw4vfpuuI9JtJtr08YMMKwAIJdrKbPaw2Rl3eHI/ED4+dn4jHMZTOYy2ShhcLodnuwLPbbCNEwsFxIoZCOv3Z68FPZ2d4cr/S25N+JhGKG+e6KvhySr6+322DS7lGljpcHh3AI5BDA0nWsFeZwe3ke5WoZL3f30CcY5rrYKM7h0fUNZJlQPsVGDJ7apC2/13z2V3xRuVzGt98SmHylgMkIAWAFYEuQi7AhfeDQR628+SEg6ebHCmwS8oFJA2enp+h1Wkil4x4wycRXBVgHGeHinetJ2dUaMFlD1L19eRr31LziA5PelKvY4gRlxpDnmHEsGw7e9fF+dV1HimgCTTalrcMRtGgcIcpqEUGn5+DJs5f45tvnSGXySKQzwvptt1tSxPNeffjgIe7cvouXz1/i1cvnWF4q4A//4PeFQXZysAuTJDU4CLmOgJMyx/Ic5RS5+aAYSP7YCq7r08DkLDLpr0Eem256Uhw3kb/OX7ZOqScKBUxKS0sKrwIkpJ8EmIwIMOlGDUQSaeixJK5fu437tx+OAST/w9pkRXe7ApAS1CHItl1tYsex0NJDSIU0vJfJYiOiNsROq3VUu20gEoEzDCGTSCCTSmDnrIHDchUOGdSpFG4s5OFaDkrVLuqWhf1KDVWGw4Ro+aDkpAK0UXLvjcfBiJsqtF0Io+8MYdkDURw4ZD7atNPoy/pJALLH0B0BjNU6SXYaGXIMaZFRG6LVJS08lB9fpV5FrVEX9tn7d2/h/s0N8ZNdXS3C7nfQ77YFhFzKk72tC+uRQSmZqI68EUEiBDT6Dr5+uYmd0zOEonFouglrGELP83vkmetwENNG0EOKfcv7zAGZaxEZ05QJL80XEKd2WgJxohi6TI+nJ6AjQFJED4ndAMdZlMnqIVpPUJ47RKfXgd3v0p4YepTjOYpY1IBl0TqDW1LcBFNBMPQMZjgR23AkdhYjhPSw3AM9qyuAGdUGdrsrbNhCNiuAJefxRIIWIy7a7aZYO5BxH+acHAphMZdGMhJGuXwuzMxYMo2uTQBNQ9saotLswgmH0Or18PTZUxweHiEdTyKTyYikvE3AeDhEzDSQLSahR+j3SlBXRyQE7O3sY3P7AMlUHusbN6FFYhgORnCdIU4OD7H18pV4RxLk7doO8nPz0AwDjssxzDC2EGJhHQleZ7MOd2CjdH6MdquOTDqORJxKh7C0sWwYOwqc5AZjRCNQy+SdPtYWiljIZ3F8sI+Xz59jYNuyrnAtd7QIErk86NGbTiaEIck5Rvw3PTsX3i9kVfaotICLbC6DkMb5gwPDQvl8F+XSHm5dW8Kjh/fg0B6lSRUHJ0blJSrAJDdL3BGiuoEwTRFcItN8hqFXLoeRDoxoKaCSuMneDGnc/FPjPxJTm6dOn/fRiFeKsBZRgTiyqafuof/2P/t7V7jGX3FNvnr5VQv8dWqBqxv4r1NvXJ3LVQv8FVvgj//kH7jjwBGRQ6iiSgCF8Vfw+0s4Ym+YBaak3Bdkxj5jLQiGzQJElzEmJ2fmA5PTbDSftacASfXlg6Ne+eSDla9lTF4EJicyvsnnB2V8QdBRfWTw86eZkmOfwlmp+5hp4n9GMPL0YgGsGK2XBAoErloe7MbnE2CzeE2jwL1gHwTPNcg2utg3YowvoFKAlRlAjn3gjcCkeP6QDeF93PHRCT7/8mssL67i09/7iTxIKnCNQNvQY9ep8egX/2PW5BiRnHSxz5gcg8BjJs+ELaleM7mOaabpZKxNhWcErmcKYPY5jAFgcpYVeYElOcUmUl6R4zCbwB03GVfTSd2qNfyf8TuPIeklok4Yk56Um15bHjApTEcJwlEgJdtZScAdASUHfXucxu0DkwrkdETaRnBSAZeDMWOSQ4e+VhEGF0QinqcYDenpNamM5WVjQtEeFMgjjEl1bwzJyuD3BBAIF4QMaJEk5hdv4MMPf4LFxdn03O8HTPJVLPTbgyHKHRtH7Q4OKnUpkOYyKaRGQywn4pjLJqCF6UjJTlQhNgQpSpTgsVh1R8JqJGONfcI2I3CXTqekGG412xgy3VVe42Aun4Vl28J2TCQTnnE/Ze9KbphMp0VauXlwikqrg3AkKv0Rj2iYz2Uwn8uJJLXB41LW6LogFrJcTCtg8hLMjzI38VQTKZ0uIDEZk5zL45TqiZeneqvI5mWjJYSOZaNt91HpdLF3VkLDsjEg0DR0MZ/K4J2NFWG/vNzZRdPqiux5MZ3BoxvXMJ+Kq+AgWTD8uSO4Nvz2Hg3J+Hv8+DG2t16h1ThFNOIIMOmnqPnApM+UnM2qnvxbeW4KY9Iga8rAuTAmm2PGJEEJJS29BJgUENS3W5idP1VbTLPRpxdnP0fHn9U9/qEHqfo/9eZVr2nlfufcSFayMMc4B2hwRiHouolROILH3zzF5199g3gyj1S6gFqzjUazJQAs2WcitzRMAek/+ehjGS+1SgmxaBjzczl89MEDnJ/u4fhgB+kk2UmOMMg4ywt4Ss82D5jkvSwz+oWu9/t/4vt2sS0mWwL+Mq3A18D6GliXZgFKxVT1Nqs8YFJtMKkNEAKTIy2CsJGAZqagx1K4desubq/fFhaZ/zVwVWAMvRlPzk8RioQlNKSh6fiLUhktXcfHuSxu8zKHvDe7sLQQWqGR3MuZeBL9no3yWV3+3SP7iv6KegTxiIHSSRlW30GqWMRxvYnjegOtlqVCXkausLUogSYISVUB/+bPVF+rNGFhsLHPxXqC34dl3tboK6gxaX0oDDUythm4Q+Zak30+GqLb7aBWq3tzMlDMZ7G6vIzbN68L+M67YHl5HtlsHFQ009+QMt4IgR0Cm2QWElCKG8Ls5tz0fG8f5WZbNpQoHR6BFhS2dIdhRBANcU7sY9SnpFoagwiiMB85b+azGWTiplwHe0KPxOBqEXRsW9qC58VzJ5jK8clgFgbnkUHHjRthb1KqD0fC88heJ3BJgJ6JapT5ctOHbRmm3JsMem6wuUNEY1EkkqaE/6j7QSVuGwxWoWzeYk42N9QhIBtnT7IqCRZGw/TeBOIRHcVMAkPbRrPdgm6aqHZ6KNe7CIVjKFUaAlhrsRj2Dg+wtbWFXreLQiYHM2ai3umi07clSTuVTWN+PgstMkIk4sKMaXBsC1ubO6jW2rhz6x4K80vo9voCCDJJ+6svvoTdaiGXTIjXZSgSQa44J77IDPghm5HXoNGDejAQMHXQ6+Dk+BBa2EUyZUjbqg1N3kZhSdSmj6MkYNPH1OogbcZQzCTRadRxuLeHVrOBYj4v91291YKRySGRyyGZSguoy+cPjjfK9amkUCnZIQmqcUYOYkYUmq68paORECqVfRzsPcHNjQV88P49GDENnVZbGI3gXRqKqI1vJbTwnh/JYaeVSBTDEO+dgTdpqPqFfc9rkNBu2Xjl/UTmpXoO4bwpv+em1AjgkBEfSoL7ehj/3d/5L357i9f0EnD1r6sWuGqB30ILXN3Av4VGvTrkVQv8UC0QBCaDsm0WPj6CpLy7Lj+jNxVeqjDzQQkP7AoUHl7pNublfTdb0jujIPAVwP4m4Jv/wwCLxQNCppmLvqT3smnsIjCpeCwzBWigXaZ/Nw1Kesigh1UqkFTk8mLY/v2n0YvAl/c5HlAXBCD9HptiTXogJI8TLPQmcM9sgR0oEoNsQ58TxIdG7+FzUutNAD4WVn7qoRQoLGhZII9Gwur66stv0Gr38NOf/hSrq6vyQCtMJElYVH5+46CX8Yj0wFhPAqiAFg96lubwmLDjBvBgsMBYVAVssN3V968DJBVMcFGKfzG0YQZ8CADNF/rOF6tfcnMFgcnpXweBSg8okARuHzQgcKDASoJlDK8RBiQlcQJgecAkwUaRJNODkgWfAhspZxuzJinflN8PpoFJL0iHoJWwXehHJYzJmDC4RIrvPfzLBocPvvsJ3RKEowAFMibJ8OAYIpvGDcWAcBzJ9AJ+9KOf4ubNd2Ymnu8HTPJNBEyYHluzHJTtPjZPzyUkgB5fOV3H7fkclvJpicoYBzwwmdtxcVpvoskiWYoVJUMjk4Pp3la3J2Ar00kJ8JC5xMRWFnIEXg0jhhYDBCK6+GpFwiH0em1hTWYJPMZMbB2d4ui8Cj0akzHOoreYSWEum0XY5estMfnncWPhEJYITGYu+uKxNcieUqFG9HRVwCQLQf6b3/u4EV/Le1CBPyFhEA1cF7VOD0+2dyXQIkym50gxpu6sLguAvbl3gEqrIe/Lx+N4Z3UZ85mUeLFJxNEYLPXmTHUnTbEI3+Z61mw28fXXX2Nr8wU6rRJ0jTJOFqUEcPytBo81OZZyT1abCRymgHHO6mS4Epg8Oz1Dr9sSIELTFEtQzdYqVGU8B9DXzF+5xgCZamlvCppB62bmBa9TJqusb9Dg+0eq9lMp495c5d3jHHssruV3IfYvqY0RHJ+W8Mtf/SWOzs4xv7SOeDKHo+NzVOoNGWe8T316IwOXarUq3n/4EB9/9JF4uxEoWF4qih+iHh5id/u5yCxNgz5+ZE6OxGOV7DyeHYt5+fI3MadA8+DcOvvwEFwf/End65Ug890bR1PMyTHzXU3+PotegRCBdYDSdjKAtSgi8QzCRhpGMot337mPjcLSuDMsp49ufyiA0nmljlw+geJCDuV+H4/LFXzR6cLJFvDZ0gLmaz0YfRfRmI7Hh4eouiMsr63C1GPYeb6NF0+e47xcxcF5CelsDvfv30c6kYLVtbG4tAgzm8UXz7ewdXAioGTESxfmMwDnF7XhpBjZKhEeAkYSLBOLDSoIOMb5SjIt2f9DbqqMkDANWL0uzs9LMvfnUinFkKxWxqFmdl8BW0xWXlpcRDRmoN3tYjDs00IW62v0ELyFhBEVwI4gKXtOp+R25Ag7jyFD56Uqzmp1tJluLYCpkk33bAJ6UPJsq41eu6HCZSjzNeLCXiUrj4DV0twcUnFT7iiOc4vz54g+mkMwTJHnzvtLxpt8790PI0AnGBpSLEfhEWshSWDmcGS4GFuIgD39KB1XMb3ZplybCIgZDNtJxMVjs93tod3uonxehhGNIpfJIhaJSmhRu9OSIJdcNi2bQ3y37o5gaGEsZtOymVSuN4RlG0ulsHVyjkbbRjSWwIsXW5L4nUqlxZOxfH6ObruNdCIpcvQWP9tmMvoA2Vwa+WKGuC0Mg5LkMKrn59jfO4JhJHHj5jtIpLIiz6dkmsDkr3/5S5i6LoxTgoWFuTkYiQS6/YFsQFDezY1C+hMP7T40d4TDg30JoynkM4jFosJK5fNWOKQJgEsAnH3DzeNBn/6jIxSzKZh6GOenJzg7PpJNs1Q6jS6ZumENmYV5mOmMsD45Trkhxn4h+Ez40N8453MAPw+hIQYDC5FoGO12BXv73yKf0/DjHz3AXIH3Sgt2z0Kv6yCiJxCJJkH7S8fzUua9okInGUxGhQUHKNdoD3zms46MKC9wz2NQi9WNt/YR8NdoRcI13fFsBmSuHQk4+Y/+zhVj8m2u11fHumqBH7oFvn9F/UOf2dXnXbXAVQt8Zwv80R//l+7Eu0+BQQoQ8r+fgEAXD+azQl4/Dcx6OE6woLGpVIBsMeth+N0JyJ6JzdSpKSzIY3l6OI7/YHsRmFTg5OXXNlNQBS7Tl60F4Nsp8p0qJoMehhOAVqFoPqvTL+LVGVzGsAue20Vw6yIIOz7iGBTzQTf1m/ExvJN/LWNyXDNOg3YT8M7bxvaBSf9EAz6U9CPjDrb0k9Rdiq3FgoZy2K2tXTx+/AQ3b97Cjz/5RLEkPc4Qd7oVsMkH3AmwHYC4vTTXyThUJNUJQ3QMdnuN6wO3ijipwOFx4T9zvV5rTZrfPwe/XS8Z9t/FmLwAHHsPy1PjL2gzJywl/7ezfm0CNXnySj54e6CkF4KjZJcEIBXAKFLuMWNSeUwOKfH2ZN6S0E3WpBd8I0EYHjCp2JIKtOQxJCxnYEsRwuIxGlWsSbJiWUjyoZ/MLAJ1UkyIPp9/+8ntHhMsrAmLTwTN9CALxzBCDGaigPcffop33nkoHlDq6wIt643zG19NmLvtAIeNNnbLVVSaLZHk5QwDN+ayWC9mEBUR+QRIo7z5rNZEtdsTmTnlgHEzLq9oNVoCTrJTKKUVb7RoVIKAdI32A5Re2nKmBOQZLkAiMNuq0ajJvFSYW8DBeQXbh2cI6cqYP6qFYGoaFotFpOMJ9Do9DFmNkQWJEZaKGeQziQAIqC6dBTiZUnKvUGJIny/TxKA/kHPhucnmh+df6G8OcOz7LErbcfF0dw/bZ+cYRWJSpBZTWbx3fU0CYJ7vHKJUr8p9RWDy9sqisDdjegiaqwLA5C6SwT3bR2//EbHT7eKrr7/Cq5fP0GuXEYYlxTyBHTV/sHsCwOGYgzgxDfFBRQLjEh4RMwXcKJ2VhDGZSrHf/HAZHlP4Rx7zl3PMRWByGpB8zU6eghvHw1lWAV/K7f3cF6L7C4KwfCRcxFVgEYEq2bDREImmENYT2NrZx89/8Us0OxbmltYwCukoV5totLsC1PBzyOyl7JPkXQIIDF3K5TK4/949ScCNxTTkswlcW1/C9Y1lHO5tYuvVc8I8wprkiFHApJpf1ViapjjKhlvgrnzznpvXV/686y9c3qZZUIEwfZzJBpG8xguwGH+utxFCxqQboYw7B+hJmKkC3rv3HpazeTTaZfS6TTiujlpnhOebB2i1bXz86F0sLmXx+d42fnFyiu1kGlH6UqaK0J7tIudJPv/i2TMYKytYXFtHt97B5pPn+Pzf/ga9LgGbEN5/cA/v3L0jbR7VY4iacZQaDWwdHsnmSAwaYi7Tign8abKxY9AegT/wxi5BSfVPynfJarfF94+gHSXdAvZEdGEC8j2049jb3xdA8/raisz3rXZLNkfINFTgkC6p7HP0ORyO0OlZ4o84P5/Ho4fvCmubm1gEsTkPKA9RV5iClC/zc0/OSijXWxKyI/OeWK9Q+juQJGnKhrdfPBcvQyZvX799E8lMThiRZKyTMZg244jHouKDSAk3088trjVi/aEYobxOgmNcgzgPJRMJAcPtXh96SJfPHBCY1ZQMmZ6aEmDmkEVHQHIkaw6ByUiUsl1uiA4Rj9NbUUfPsuQ9tMzodS24Dj0kI8rugwxLgnYaENXCsvbFozoSMV2Yo3OZpMdsb8GN6BhGItg+LaFtOYhG43jx7BVa9SZymQwq52WcHB+h2+6gmMmJnLhl9yT4zBrYyGRTyOVS0KMhYX7Tl/P0+BSNegsR3RRpONeMwvwCUqkEtjc38fTbb5E0oui22sJsXV9flWutNltyvcl4XOTyXD9CwxHq1RoODvaRTaeQySQlWZzjjr7J7GTb5rVqMGOGbGBa3Q6SZhT5VAKtehUnhwcSkpXJZNHudISBvbSyirmVZRjplKwNtBXoWT0ZO3okCi3MP7qsYwTLOS4dp4dojMEzFsqVAyBUx4P7a7i2sYCB3RHrGG782Ral1iZCYdqXkK9LEJJSf8XSF0Bc/Hb5Rz1bEEbnWsfXyHgPaWqceP7kMgcyqd31ApR4HxH0dFRojqwbIxf/5D//B29/0Xrjk8rVL69a4KoF3mYLXN3Ab7M1r4511QI/cAsoYFIBP2Mwkgu9V3T4UozJaU2DI7NshtnTH/sojmeKWWn2RAI8Ac2+A5AMViljIOoyKbIHhqnqydt1D8qU+QysZF8Xv/wy5/UF5vioHlA1ZiH6hdY4JXYCX/psvikGZUBWdln3X8a089/vl9rT7L/gUSbXHQQlx/3mV8Xj4nB6Sp/2V5ywDCdSdDLiVADO+GsMIk76lgURv1hY86GSO+r09anWGvjqq29E/vOzzz7D2toabAI7ZDqQJSJpnkpS5sGjwTJWfqjAztcwJsdgYhCsnJZySw97QKXfpxf6IdDHU+Dud9yvs8DodM94EOwsY3IKmPTfcRGU9BOIFeKr/CJ9tiQBQ5XGrJg24hMpHpP8Q3DRUTKnkfc9ky8ZaEOWIOV3jgIiqF10+XpHAZZkV8r7PY9J/owt6/tMMlhBAZO6AialcPA3HDyvPh+cVDQWAU4YxiJyv3CUIi8Y8Tyu33iA+/c/QDqd8xrhrwZM8k0kWlj0hOv0sVOq4ahckbGUjyewnicwmUaC2KPPhkZIZJ3njSbKna6EUFBXSLli3DDE36t0VhEgMJ1KeKxjiL8cQVspzHReh5IgCqt05CCXTqLbbqLZ7iCdLaDetnBwVgFttHhV9PDTXRf5dBqLhYJIQ3udLnQCFyHXAyaTl84UkmMvSaM++EB2p/IRjdATzQMm2R6KVTaZj3yPwK2TMzw7OEaPjGYtiiHTe2s1VCpkdUYQM00p6G+trWF9oSCJ5rGIcl3UhcEiR58BJxWg97a/GFrx5Zdf4sWLp7A6FYRHPUnlVuuXKlx9/uEktVqxOSfybnVW4nHqh9/EDJwz0INSbgEmfRBRMXTGIWqChamW8+ekCazNoyrOzmWg3AS28zZTfGwv0LP+fOQHr/GIBA24yUMQn0wwpuhqGoNAEtjdK+Hzrx6j2e0hnsqBQHO50ZL0Zbs/lPWNTCiSEQksJgxD5KoEGEehEW7euob79+8ilTRRzKfkz8baIpits7X5FKWTYwGfxMVT2NnKjkPWzqCNhXcNwvGcufhZpcHUYhGAs/09nwkTfdY+RL3TVwH4cm4JV/Hmcdn48sJv3EgckXgeTjiORLqI9+7fRz4Tx5df/BztRhVmsoBKE/j22UXLztwAACAASURBVD6snoPPPn4PqVQYzyvn+KLTxlYqD235Gu4aGeCbl2hu7wnocdjtIX/ztgTU9Dt9lA+P8fSbp8glDNB/9EePHmBjY002GOaLc7AdB8+3d7C5v4OIFsZqroB0lOw0B72+BSMWU4CZ+PKxbV2YRlTuac7J7DdKgQm/0xuRagP6NYc0DTHDkHt6d28XZ+enWF9ZwvLiPCyrh/6gL6AnATluEIY1XZiSyWRKEry73IhyR7h39xZu39qAyUCcVFIYk5V6U4DPKBmQ3rrAJaHaaMn40gyCW2GERg4cbtY4QySjBkrHRzjYfiVrBJmi67duIBSNYhRS3qapeAKFTAa5dErSlevtHqrtloTSRDk2xf9YMSO5oeMSFDQiyDKQKqzBtjj+CW4p0JZMPIKotNzgHUmWpACTAqqqpHCuS2Ty0zOS7dpoNeU5gxYOZM1xLJP9zmA+l2E5EhzEcLeQhJqBm3G9LtLxGNaKWWSiGuqdHnr9gQBz550e9koV9AYuYkYce1u7aJSqSMZiKJ+cinct1458JiObU92Bha5DdieDYOKI0ooiPEIqYcq6zQ2SdosgXwzbB6ewhy5+8unvYXVtGY+//hrls1NJEO+0WlhZXkImk0alVkO92UQ8nkA2nZSxxPucGxGnJ8dotVpYW1mWoDr2K9cHgom8XrY325YBQqJvHjnIJkyRlJdOT1Atn8EQqxYdJ2dnyOULWFxeQTKXRSwZR6/fFxYlvUujTPPWKIv345KUDQRGfZgG71wL1foJWp1z3LpVxO1b83CHPWiEFvl8Qaarw3uc4ysNx2GQnAr2op8IVSDOoCeYJDeTRJETjWEUCotlAoFZAcoHjgD5Uc4FohpxxY6EY4xjjb6ckhflRhAzTHkuJav4H/2nf/cK13jbi/bV8a5a4Adsgasb+Ads7KuPumqBt90ClHLPFlFjHz4hQ7yJMemr9V4/DShg0j/ri99PoIZL/P3eTLdQBYqK/fM+IMhC9KqUiR3fJVLcNwGTfoE5+fvy4mq6AL1MHjw+wiUsyQlb1Su4/Mrsko6e/dXrQcnpdh6Xcv4BAv3h18M+tDDuKa9NJ6CoD0oGJNCKduixUwMyZ6905O98D0U+0AoQQMaJJ10jSMIAgIP9Q3zz7be4ceMGPvn4E+WdNk6N9otc76SDoKccMTCCxuCify4zsu6At+SYMTlmygUhBg+onIWBZsDJy+7Fy0HkGbBXhqb/syl+lDpkEJi8wKicZlD67FLlFaWSmf3wm6DfJH/mS7b5twCMwpj0QcqhJG/3LUuYOXyQF+CFxZ4E3yjGJEFJP5WboCRfy6qGhXWEjB+dgKQCJZWsW4HWMg940i4F8HghOJQwsgAVWSpZD2QQUhKeQmFuHe+//2OsrF7zJhq/r2fnGwIllwNg/A1ZkxXbweZ5DfvnZYTpx8UE04iGa4U0FhgCEOhMFrQ1qy/AJKXgfcFhWICHEGHYj66jS4nngAnclBAq3z8CO2xzhjcQmOT1EwjutJtIxw3k0ykBldpWXwrYSqsrAQjCSmLx7Loib1wuzgkw3Gk0BZikh9yiMCaTvj3khaEnsJsXvsPxQ99JnhdZnUpOr4acz1jmOFH9wnIwJP6bzw9PYZEf54bx4ukzvHr2QgAK+oKlU2mYhoFiNo0bq4tYX13A6tIc0oYhckFpfQHrplOw1XbC2wUn2b6ff/E5nj97gn6vCgzbXvhNIHBGYYNS5BPk8ecJ319SfuUF30w8JmMonZ2L3DGVov+dD2byUIoxKUx8QSF5k46EjRPkck/d2uNVye+ui5tdMpLHwO5kXPuBa3Jfj5c3xRBiEjPPZzgMY++ggs+/fCHsyKW1ddjOEDsHR3BCBPshwCTBIDKhYnpUUrgJWBBkIPAydB0srszjwXvvIp2OY2WpiIW5PBbmMijkUnj18gmOD3YRCdPJUiUlc5xxLIndy+xunLfsBlb8KSXBZOB6a1TQmSJ4W3tztb/mTu784AYkW0GxQd0xa1INRjKnhDGpJ6CbeYzCSWSLS7h//13YVgM//9N/hUjYQTQ2h9PSEC+2TlGpNvAHn7yHdMLFy2YVzxDGbrYIzK1hyQmj/fljVDZ3ZRw0RiHcuP8+QrqBWrmOxlkJxzu7yKcM8QikT+fcXAG2ZWNjfU28DfeODlGpVaCFRoi5LhL0A9R18RrkXCGMyTB97ziPD5GI01PWFYk2gTOrZ8nzmAImO3Jvcl0l27fTbePp86fodDu4c/MacpmU+CPST5H3LtdaJncTMMrmCtAjhlg5WMM+EumEnO/ifE42T5KmAntoJ0F2H5mLDITixhXbudHpip/iUHyjKasGHI4rN4So6+JgcxO1cklAy4WVFSysLpMWKgExPPe5XB4LuSySpilzYanZgsWUeW78yCankti6QwZ/0S5iiFRcF+sIpllbVh99keDSKzUmQC+vjesHJb02Q8VGIwGD+XOdjHad9wul1UkBatk2tLswjTj6gxGajSasXh+mmVChOGxruMI2Nbm5Q2/KkIuUGUExnUQyApWiPnAQpVy72cZps40BmbBRE7svt1A7PRMbjvLRMbqtFjSXUm2GU7noDvvS9mHNRZRBPFGul2GZY7mmNuv0WSQLdISd/RNEzQR+9tlPEU+YePHiGdqNOgbdrkiyV5eWZM05ODyUqWJ5aUH8Hnm9NlmMPQunJ2eyUVYoFIRVz/uWIJww652RtImEWckaMhI2a0wPo1Y6R/nsBLbVldCeRqMhHqPXb9xEcWFB5ONOyEXH6snzBI/LICMyJRnWxHEbpYcnQdiRhYQZgm3XcHK6heJcHO8/uIFkmglzlgTIce5lkriwwfU4orECRq6J4ZBWFHF5rhgO+xg4ZHraEqnETVEjkcbA1dDu0m9SF7CeG6xDuwszEpYgJc74GudAx0Wj3cNgpGHkRtHvh3BGILjTxvLiIv7Hf/xPrnCNyx5ur3521QJ/Q1rg6gb+G9JRV6d51QKXtcAf//P/air8ZgJMqWJSAYtKJjel0ZpUHm/0ErscmJxmrE2R7fx/fA9QUs5vbCp2CSjpgTyKkOYz5iaMSXmHl2L7murJJya+wS/Mk+JNne+EpSilrVckK8DXO5cxyuhNoSxOXwNKqh9fBLd8a7PLwN1gAai+n5ZwB0HWy0FJD6gbA5RSjY+ZMD6gSkaCgNfTneiNCfpDqbRcfomPlhcg4suo+RxcqVTwxRdfCmjy05/+BEuLywKsSPfNElaDzMkxtjdhKAVBdQW8BPveZ+55LeL5y4ke3AeNvcJ6tk28Jpxqxwm06Lfw5f0UbJvpvlTAh8/uGvfZZYzJSwHKANDhgWMEnFjUUs+kGJRKjj1hTCoptoCTZElS2k1GJT0oPWCSkkCG3yiWw9CTcPeVzyTf56Vyk81CaR+BSRZIIueOUMLNtGAyJ1UAjoTdSEcoSbcPUCqQh8mZBCcZwUD5HYtLE8ORATNewI8++gy379yfmWO+PzDJFuq7QHMI7FXq2Dw+lYCXTDKFVFTDRi6JlXRCAg18+Iwjr2k7KHc6aA0Yr0AQVcPIcWG1uwJGkSFJNiSvn+CkyC5FKkj5ZBuJZBKFQl4GcLNeQ7tZQzGXhWnGJZG1ZTs4rTTRJuNU0+RYZHcQMF0s5CTUotNkMUv/yRAW57LIZZIKDwtc/gUOqZBnPfZsgLmm9g9UCjLHHEENBeOx7Ndw2urgF4+f4sXuoTBPyNixOj051uHJqfiOMRCDUsbFfBo3b67hw0fv4R5BkLiSPqo/QSahdzONf/t21mAyoH7z+W8EmBxYdbhOSzwm1adNwETfs0/ZJXsMxanfT85Wwm/I9pLwG89jMjzJnFZj1mdNeoxJyrnHjMfJgji7dKnX+Df1xQlNVovZHwteyU0cNYeSwUVAkn6n9GLV9RiaTQtffvUC3z7ZRX5uCbFEArsHh6g0msJOI+jFQAvecyzeCUwyGIXgJFN36RVJv8RYPIrbd27i3ru3kcty3KaRTRqYK6RxeryHve1XKgCHHnuU2coFqvlFXdcM8BwYn7Obea9nTqr282by8XI8fv0YnJ0cXK2yk1AiqjHJZFVYuAImEUkhEi/CCSXEd/PO7RvY2XmCv/jT/x1L81mMnBSOjofYOqyg0+viP/qDH8NqnuLbWhnb8QR2zAySqzeR6Qxw+Oe/RPuwhGjERGsUwr1HH0gK+uHhKVqVKiqnp0jFNMzlk/js9z6GmTAF8Lh54zrmFxYkSZoee7GIJn6N3KigJPbg7FT6l4DQwO7L+OvbFpKJuMiuBxZDyRyxbOAuBtno3W5XRrsRZWq0Jj6G+/t7iJtRrK4sSqo0PRQp2SXo6QxHwu5j4vjc3LLYYxC0o6z1xs0NfPzRAyQMTViZsZguYDlBVUqqOWa4CUWZbaXWQLnRxICBN3oUA/HlC8Hpdim8RXQ0xOHWFhrVqgBhC+tryC8uIByLyjihhPoawcoMZdmQoLGG1RcQUbwhJYmcrFBDvE0HvQE0d4i0GYbmehtk3HghTC73I6StCLaZ8QQ6dl9CeNxwGANhTboC2rEt6CvJxG3KlznfEjAbDl3xuC6VKzI353J51OsEYR2xOTBjMWHCk7VuRkKejNsQ0JQyeBpDdofAUauDit0HV01K9/debqFZKkHr93G8tyM+j0YkCtMkI9RBqVWDNbRVMnaIqpCw9BX9ibvtrkjL6cCyf3CKjj3Anbt3cffeuwKmHh/uo1mrotduI5vJIp/LoVyp4Oz0BNlMGktzRbEEqJTLssY36g3U6g0sLS2Jly7nOm4E9glKehYglLAT9CPLlu/h2LR7XZwcHaBeKQnQTQuTk9MTrK6uY3l1DelMFqGIjnqnDXvQV5uTZMYGyAC0MuCmH/1rzRg3ops4Pd2CEXNw//5NFObiGDlt1CpnMGNRXN+4LsxV+lUPR2GUyh3Uaxz7Go6OSvKsqOlD3L17HXfvbsBgppKmodbo4fCkjq7totWxsbO7jaODbdko+Nnv/VjYwHwG6g+B03IDpWobeiyNZquPp09foVxW4/X+vXfxz/+Hf3aFa7ydpfrqKFct8Dtpgasb+HfS7FcfetUCb6cF/uRf/MOpksgHnMYgmfJjnwbNAn5/E1Al4Pt0KUvydczCccUxuaCgR6BUmxenGR/DG598wP/Pl3kpne+b28kHXsfwVZB9Of7Y10jTPFhp9hMmoJZqE4IuPnT1evDRL+197NIDBv3afvwhk3b08NZxyT3dTBMQdHJtgSYeUyUDhZ4P4smB/M/3QTu/Hy4BgAnw+VJqkY16xwyCfUpr7VERJ8em5IZF1ubmJp6/eI47t+/gk09+LA+b7BtKv8melE+VU6H0fmY8TMlTAyChN3Ym4HhQzu21ypgRPMP49M91PPyCBfHlY3LcVYGOUId53XsvApOBVvcIX94d5gOTY4AymObtgQQSjqG8BoUZJyxKMiUVW5KBCfy9pHBTis0QG0rUhsozkUAk2RosTkWi7Q6FISUVkki4+8KaUVJuD9wUsJJQH30mo1JIC1tSI1syLBJUH/wXYMdL5lZg9sQcXzxICezRiH/IOAcDsVgOt+8+woMHP4JppjzYgm02AUJUNIhPj5udJ9TP+f9tFzhpWdg+r6LUbEqKa9qIYTVtYqNAObemUqa9W6TlDHHW6qA9GMEeSQwDQgRNXUoM1R8W2d1eV5K3JXxlRNZkQkD1rmUhGouJnyWBiG6rKe1JxspgFEKnP8RxpYHzWgMR0xAJHP3U4tEo5rJpZAwDvVZLZPSGrgl7LZ9JqTHh41zeyU7YZLNIvh+O5M9fCgSfwNmkvekgyeTbnSP88vET/OXjJ9jaOxIAhIU0hxEloyITHwFJI4KEqcM0w7ixsYI//NnP8PGDd2BQ0ulJUDmOGJgkDBXNh3zf7qPib774HE+ePBZg0rHrUuATIBEg3vNgVPejf59M2Jz+fCCwo2yUANGYKT6iLOa79OVLEDAg6KJY9bIp46oxq77IDiLXcrIJNTW7Bi53Vr4dfJ3/vZIke19+BwvoR3kq72diyGQ6Ka81TTexv3+KX/7yS9i2jlQ2j3Ktjkq9Lj59TOlWMlb1XiatayF6SGY88Ksj96thxsTnbn19GT/77FPMF3NIp00sLxZQyCVROjvE/u4mHLsnILkKY6H/m+9zSV+34HzvL3WXrdmBOdb/tYAY06FyU5tC442xyTw6WUM9f1NunApjkscaKXAyrInPJiJpRONzGITiWF2/JaDd55//Gb758t9gfWUOjYqG4yMXR+UWzGQE/+Hf/hj7m9/g61oF+5kcTo0M5lZuwDk+x+af/xpRi+zwBEaxGN558FCCrE7Oy+K/mIjqSCdNZDNJrG+sSuALE+TpA0tmo02JqmetEdHDSJsG0qkMUumUBGg16jX0rR6cvoVepyObQ/SYpGaZ822v00aEUmxdF8YfLzjGTRzHxcuXmyiXS9hYX8L8XIFbDzKnpJJJYehRakuwOp3NwyS7jEClbSGTSuKD99/D6lKRs7+EkpDpSFkupa3cKDHoE81wml4P56UyzmoN9Mm01qPokYk5sBF2HOSMGAaNOg42t4SBmC8WsHbrJoxUCq6mCXuTQN/qXAH5hIFGqwfZfoxGUW910OpagGYgHI0LqE7bgmHfQS6uoWiGoA+5DtnyTMCgnDDtCUKaSLLpF0mWJ4ExSrqtfh+drjXlyUrQjox0sgTJduemEjfQ6K9o2QORt9P2gIxMWiVw/SIjU8h2Q0cYm3O5NHLxCNrdjmwwGck0zjt9HDQ66JKl7IYkPOdgcwfNs1PoowFKR4do1RuyEUDGZsfuod5rIRyhT2JIGLHcv1tcWJA5qFatiwUAz+Po6Ez8Sd//4APcunMbtXoNm69eol4uS/hRNpNHjGFqOzsCoN5YX0M8pss6fXJyLGsTGZNchxmQw80XJqBzTrcFmHTEa5ZzHAFcAp9xU7FEa9Uyzo4PRcbOzbfj4yPxYnzvvQfIF+YE3OT8Ytl90I2UbFDKxGV2pM2A50cLl6zGEAZ2E+XyHvSwhbt31rG+sYBK+Rhff/VLnBzt4g//vf8Av/+3/pYwYHnO55UayqU2Gg0HT5/v4vCwJJ6kLmx8+ME9fPLxA0R0eo5aODwqo2vr6NohPH+1LUnlsQjXsCE+/eh93Li+ApvWBsMQStUOmu0hbEfD8UkJrXZXrC4o719aWMQ/+6f/09tdrGYLhKt/X7XAVQv8Vlvg6gb+rTbv1cGvWuC32wJ//F3ApFcEj4GqAGAzdWYBsPKir6QPAql3XJQ7B6u4CXik3hUoSMY/CH6yAsW8T1CSxbFuccKOlBd4RdDUu8cyU18SrkC5CZZ0CXcucK1v6h0fOFQH8wvYqYp1Atb59Vzwei/MrrO+ZUFZm38m0z+bgLSTM71Q+I3V8LPnqF7psxDH1xAAWn3sd8xU9JhxioE43U/ewTyvNtVjZIKwwGo06sKCImD12WefYXFxSSWDiqzH85D0+2rc31NCbm8MeINGMKkgm3XCmB3372y/BMDtN433WbAx0PJvACGnx7J6zwSYnDqmR/oRECrIlLwATqpj+Mwl+gyqFHOPKekxHinLVsyIIDA5kCJkOOoLOOkHLtDPjEwJFjYE0gS1YTEtLEsPlOT7fJ9KLxCH50rf0AkwGR4DkwJO+kncPjDJJFf2D32oBGwGXM0FBeQMpGAyd1hPY2X1Lh49+gS5HAtntuFlsuDXSbknkF0PwHlngK1SBcfVOsKRKFKmgeW0gev5NNKUnweGK30py60eKl0LvSFBD54g5dwjJs5IwjbbgD6T9H+jjycBSDJWyd4hm4bty8I/YcYw7Fsi6U6mUrAdoN610R4MUW62xe9KAp7Yf4M+ipk0ri3OYUiQwrIQ0UJIJ+PiGyZXxKJcBozPwlPziyT6+sNKbi8FyvmegD5jW5JsWTy6bOsQvny6hd+82MVprYnNvUOclWqwegw2ogcpZbtkTTHBh+nllP0xeTyMQj6F925ex2cff4wHd69LeIpqKUqcVaKuP/e9bTn3519+gadPvxEpN8HJhMmQH5WsKt6qHptP3UPKC1IR1j3mpLdnJYCWG0IkaiBuJlAtl6WfZoFJNXv4wU20HVAwmD+zz64p/v2tpqqLu2P+vKrCt4TqNxnbgkJ6UvEwp8cR+vSGHdH/M4ZoLIlSuYnPf/MVbDuMjevvCHBOcOLFq010LAsa5ZqUCgtjnaA5eyAs8uBkKolexxLPuVwhK4y6ZNLEjz54gHw+g0I+ids3NxDVXfStNsqlY5FzUpZq0m+PBxPPNjWSBJgMzLf+ajy7Nk4UA9667L1gGpicWTXGKgNvhfefP7y/RcgdUoEXE2CSRGxdgEnNzCFizsFBHKsbN5FOmfjzP/s/sf3yL3H7+hqODgY4OGA6PQNECvjg+iKeffVvsYkRDsieMzJYWryG2tYutn71BQox+i9q0EwT1+5cR63dQ6XeQpqs4dBIGKi8nq5todHsolxrih9izybTfIiQ+LUqmS0BrzgZeSMlnTViEdnIuL6yiBvrqwJykqVu9ToYSSiZLSE0vLdsy5IxY8aSqNfbeLW5JWDljetrIsXvWV24Yfod0hYjgg6Z7XoE+eI8wmQ6jkZIJpPYWFvF9fUV5NNxhEMO3DA3Yuh96MrGRDIaA7dDvOx3aeODchOlels2bap2D0366oZGKJoxnO/t4Wx/H4O+g/mVFWzcus0dHPF9JGi8UChgIZ9TQKfVQ88ZwOb1iDRbhxsxMdRiqLQVMMXAr2uLOaQImg56iIWGiJAJzFtG12ENhmh1uwKYcaxzQ5OALMcjZdFk35kxXVK1yR7udigXbgtrOEaWpRmXTSTKk+nBSaCSG2mJeAL5XEaxg4cuHKfvzcMxWYFq9bq0YTSZw3Gjh+OOjQ5CGIyAeDSG07091I+PEOr3cHq4LyxIYXUyPd2x0bLJ2KMlSBPNRl1k0sV8QcBVu2vLeTYbLfSsPlbX1/Hwg0cYuEM8f/Yc5+dncLqWsD8L+SKOzko4PyuJt+jawjxsq4OD/X15tqKdR71eR75QRDqbFeCVCeqyjJEFHyXQrUlgG1m1nCS5wVOrVnF6ciQS7kImhUq5hFdbW/jog0e4e/eubOwpv9vB2AdcBd7x2CPZ9KQ/p+sOVIiY20erdYZa5Qi3bq7g5vVVvNx8jKPDHcSNuIRyvf/eI9y+eUP8xvn+er2JZsvG8UkdjcYAqVRRNv0SyQjuv3cT88UU3FEfzWYTZ+dNWH0d7R7tK5TNRKdZRSEXx8MHt0SCz3uOY+r0vAXb0VGudYRdLhvftJEZDXF94xr++3/4T69wjTcVNle/u2qBv+YtcHUD/zXvoKvTu2qBN7XAFDDpgUlj30O/CPDrpCAo6YE4k5ABNRVMsdO810+rfKdBSIUkTjgls0BksJi5UOiMxYMTANKXfl0qxb2kIXwQdVJMBbwUL36gJwgPTnszRee4XVQhNa6I/WMFJdtTwQEzzLrxR1wEI/32nHzyZWCk/4Fev8zChP5B/Irdg05nwccgsKm+V55e/uGEDSrXMQ1i+u/zP12V5961BLw2yRTSaAbf6+LJt0+wuf0K7z94hEcffKh8wijHIjiiBpfnVehL9vzY83GMa4Dp6fWoB45MLtdj7UyxWL1r8rrsdaDkZYDk9/nZ617DU5jmsI0rdSl+lNxd9fIYoHwDODkBZRRrUpnYj8agpJJ4M1iA5vIDDARc7MMZDQRYE4nvYCDMGLJ2fAm4+pteVPzTl9eIpFtk3QMpnvnZ9DNUwKQKwFEpsAp0U+Cj5ytJLzCPPamSjvl7F8MQZdPEf2II6UkgFEc6u4xH73+KlbVrMn4Irlz88hmTs7/xJi4mtSKEijXEdrmK/XJNivRk3ETB0HAtl0LRNETO7d929Jk8b3dx1u7BGikGGn2zOK4HtiXtQ28wjk+GMpDlwUAKBuQQrKSnW6dD8GAEI0IvtCgG/Z6wpsJRQ9KCT6pNHJercAk2kJVEph/BTDOG64tzMMJAq1aTNp4r5pDLZuUCBQdSyQ/ChBnvosyqhf3x5QNdnhWDH6pCyfbW0Tn+9a++xlcvtnFUaaDV6sHuDaTgZKHG+1s8CiNRCbmhjD8cJgATQkRzsTKXxzsb6wJqPbx3R8IzIuGRgC4TYjNb9e36TH71+GsBJq1OWYDJuBlRzSBIn8eS9Dwv/XvI97/0wURuaHGEEJiMRsmYTEgB3uk0kYgbSljqMSYVIO7PEwo0VJ6a06x8H3CcgJGvASW9kTZmsAowGYQ5+RuOQiKKipnkhnREInHxRXv6bJNUM7z7ziNUynWclcqSlnt8eoqd3T00W20J9iFARyBKhdhRum0gny+InJXy1Xwhh3SGBb6D+/fuYnmpiGIhjfXVJfS6deTScVjdJs6PD8F8DjJ4CXWS6TVmZnOe9m69ybKlriZ49cF1I/j9+K6der4IsNuDt/WYQTmx3+DbBJj0vERlTdLImIxCN3MIR/MYaQmsbdzEcGTj3/zr/w3V803cun4N29sdHBy5WF5axHt3VpEbdfH5L/4Mu2YMh3MLaESSyKbyqGzv4fjxM8yZWUR1Ey3bQqXXlrGTjqdlE8IaWAI8xZNxYXD27IF4JXLzhfPcwHFRKOaxvr6CTDajQuB0Hc12E+elczRbLelH+kXS3/TBnev4+OF7sinR73XgDmzZGCBISS9gtlDMSGL/5BybWzsCbN68eU0Ym91eB6YZE9mwPXTQH7kwk0nk5+YRjZuIp1IyL88Xi1hdXkTc0GEwQIpzcGiowrvoXwkNSegyN1KOzGCTdsfCwXEFbWuANlzUe21EQkNkozrO9nZROzuT+X5hdQ1L69fkswcjR9KjN5YXUaBMuNORkCrdiKHT76M/CmOkRdEZhnHetvHq4Bht20Ihk0BKH2HOCGMtHUfWiIq1xYBMboRQ79mwhkNonJ8Iwo+GwhIk0EuAkF6qnKeFdToYIBbRkTVNuZsZVnuwAQAAIABJREFUsiPBKcQevaC04Dhmon270RZ2MK1K0qmktHGr2xY/QjIZLURx1OyjPBihM6IMfYSUaaJ2fIzywQ6cdhPHh3siiyfYyU2AZreFZq8JMx4VlmyjXhepfy6bE7CZoWf0E23Wm0gkU/jgww8wv7yEn//qlzg6PkE6kcDQ6mMumxem98Hxqdxra0uL4kc87Nv49a9/jWQyIaE45VpVwE3K+JVKQY1HgrlMHA+HCQq7AkwSeCYjdWG+KH6LBE577aZsHO/sbMsav762Jozkbs8SyTv9KbnORyMxuVMJLHLe5ByRSpLJPkCpdIRS6QALxTRuXltDtXaKbrcBI8p5NozF+SXxYlXemAQxmzKftdoD1Js2+oMwHEcTqfu1aytYXMxA15W3MxmPjYaF82oH+4cldHuOPIMY0TBuXWfi95IE71Al0unaqLcsVGpdVBsd8eTlhmo8EUcqlcatW7fwn/z7//EVrnFVNl+1wN/gFri6gf8Gd97VqV+1wB//y/96XDtMiqqJ5GosG/RL9jewBaeZkrOA2gxTcowUqXJxDDyNwaEJsDSb8DnpNVXI+dXPFCg5xX57fT9PCqQZ38vXXu+kIPIZb5fBIROm0Ix35BSGpqbPqeLtAph7sR3HgGfgg2cLvQkwOwGMZ89TEQa9Nhz3a6A4HgOI3mt81udYoh0iiWwMLE/6cOacx9LwiUelz2wlq4r/46710fERfvObz5FKpvC3fv9vS/HW7ztSwE0xMP0u91Yf/1rH8JTfht5Y8sePCmAJgLhBxqTSogfYsgFINYisz7B4g8P1+4KUk/HsI/4zPeMNiODi+lqA0nurz5RU6dwXgUmCkkrmqtiUZIAEgUmCjBKewyLW6gn4RqYlgU2V6u0Bk2ROipRbAZPCxmRaNz3oWJxEGYCjpNz+nwkw6RVFATl3OKQLSEkGGv3OhuyGSAxhPYmhayASzeLddz/E3XcfIqIbY9H2pXf0BXTE88Dj+EIYrSGwU6lj66wM2uZTspbWID6Ty9k0WFb5ITh851mrjbNGF3ZIx4CFs0vpXVg8wXjdg74lgDH9+wrZBIYSJuAgk05Jci8DKigXZGFMeR1ZaW3LQmcwBGJxlJpttLtMxfVG0VD5ScYZGpFhwEIYVpthAH3xERPPSrYP2YiSweKD1pORMv4uiNV6oTcqkVvZIZDrxs/99eOX+L9/8SV2zmootzrotW30u5TzW7AJQocoQ9UQCWkwGXYh9+IIekQ5wiWjukgz79zYwE8+/RDvvXMDMT0EnX6EU/eNP4e8nTX3m6dP8OzZt+g0TtHvVhGP03sxpBCqADApIO6YPcm732NMcktAfsefMEFdMSYp5RbGJKXhIR+Y9LwlhTUrHSDsuPHMPb5f/UAX/wdvBiXV3O9bNfiMSeU3yeMrVuZIAmqEE6yR/RZHo2lDiySwvn4LrUYHB3uHaLdaIl/t2wOcnp1je3sLpWpNfPiYWEtvSoaPkC2VSmUl+IQgWDqTxvraCpqNGjbWV3Dr5jqWFovIZeMYWB3cuLaKZr2M04NdSQHm2KflgFg8SDCPpOBcvC9nGPOTW3PybDGzV+ZTWv2nAe8BYDLDjudNbzNMjSglsyczTIBJ/pCdTlYYQ7RiGYy0tPy9sraBRrOKP/1//g/0u2dYWVrG85c1bO8P8OMPH2K9EMPgkGnK53gKFzv5AoaZIsJuFOXtfXQOTpDRTYyckDD92v2uMNrCBB7FiiIsQL4WUSno9H/k3EbUi1NpRI8KMEk2a6vbE8k570OGnswX8+LRV280JEmbfrWVWhUJI4pPHj1APp1Et9VAJOSCnExujFCSTFYsw4529w6wtDiHG9fWZXxafQu5XFbYti0Gk3BeSaewvLEGPRZDrdUSMObWjeso5NJwBz1YnQYGQwtGMo6YaQrQFNejIEfQYcJ7u4uEmUQinsbRcRlnpTr6oZAkTKdiEeiOhbO9HTSrFQHBVq/fRLa4CFsC70IwIvSnzYkdRL1aRavRQNe2MdR0FBZXUVjI49VJDb96/AphM47CXB6dRhlJbYh3V+axkkqIhyUBRoOgoDNEudODxmRtdwSHCdkRsiPJ8GZQGdml3BjSRcJtaLrM76/j3MumjwdQchgRuKSvIgHaCCXKnF4YpNaoSthLPJ1FfQAcNCw0hhq6bpjB5EjFDLTPz1Da20SrdIazk0MZy6k0E7mBWrMOe9CBprni2chnnNW1dWGwOrYjVipcO7rtDt679y7u3HsXXz/5Fpu7u0gmksrjOJ5ALplBtdFEqVJHMZ/D8lwRg14Pz548RblSwvr6Gtq0ZcEI80tLsjHIzTV1lZzLAGK2oZALmxtRlM7z2Nkc1gg+YoRq+Ry9XkcBlJ22knlTss+26ZMVGRZmLRO9vT0hmWMHA0vA9WgUaLbKqNXOkE7F8O6dW8hxvI0cWRsrlSoca4Bhf4BWqy4bn5z7+tzEYzgXIhgMNXS6/Dy1Fg2HFux+E/1+SxiUesSEM9Lghk2Y8Sy4+nCeDtMGY9iHbZMh25ZnHiolEI4gpJlIpQpicUDvVa6tXMuPTk9w/MvPr3CNt7NMXx3lqgV+Jy1wdQP/Tpr96kOvWuDttIAPTF4GSgYqA/k2yEKcwWqmAB2fNXkpoOgzHuSAPlsyKLOdsB/Hn/lakHEaoZoFJoPvfy2QIacQKOw9KfKljMtZz8SxlNI/+mVAow/0BZihwVlzKvVgRkI+Nbu+iRU53Teqaac+RPWfB7yNz9b/97jQCwKQQQanVHveMSfMHoFG+JQcBA69NpqwOicM1NnzknP0WH1kLlBO9Pz5c2xubuHevfuKNSka30nvKQxnOjBmClye1LGTMRvwPB2PkQBjUvnG+QBuoBCeNJp3rGlWq//K2bEyC1BO7q3Jdaj+8a8jwH1VNMrJ53lsSf7gAjjpHU5tHihPSV/GPWZPEpCUoBuCjP5rCEwqb0nlMakCccZsSpsAR098AsWXUgBKX87thec4BDodYVCNWEDQI5HFYJQm+rqwV3xgUnlMhkVq5weIsEiirxWZG/S+IwgzxECAMEQMhLUEhm4cCCewtvYOHr7/EdLp3BSIz/ZgUSXgxDQ1ywNK+EOCsaxTdDAu4qDewdZZBQ17IDLHhAaspuNYy2cRZ0Hr3TYsQGtdC+ftnoQbWKRyhpgqq0uxI9LtKMMTRuJlRtn7UiErJV+va4sXFgs3sk9ZIPG1lAbSa+281UTPDaPVH0oSMP3/BMAYKdAhFnIxlzJRTJiIhpWk0jCiwrbxxxyhIAHZ5L83P4b5TSPh4t6YptzupFrDz798hl88foXd8xrq9HzrDqA5DEaw0RtYsAlEc3gNXESgUnAJpJCoGaGFXxgSlLK2OIeffPIIn/34AxSzcQEA2JbTkOm/++Oify3PXjzH8+dP0Kgcod+tIJGIqvnJAyUn8m2fNTtpJbUV5m8r+cBkDAkBJitoU3Ifj0q/CdlX5iCvmFcZ0Iox6YOc3qbG5Or8z7y46kxm2MCQFWa0mBF7rEyB2uSeoLmBbDQQ/AvpCIUM1Jt9FOdWEY9nsLO5g37XgmVZIk8lc4/+eAy72N/fx1mpIr6trqaLbJ+BMGYyjYhhoFqvS5vduXFdWKLJpIH3H97DtfUVmEYYyUQU8/ksSqeH6DSq0ODI+BSpvgw8Be6SPRXEwf0xNtvb6jWTQXHZej216eatTxfXZ1+M4IG5ch4KmFTdFAa0KNyQIYxJyrhjiRwKC4s4PTnEn/+//xfCTgvzc/PY3O9g59DGTz98D1m3jebTJ8gkkvjCsrBdnIM+v4JW00br+BxupYF+s4tuxxLQKkRvPoK9vldpSNlZ6BFd5mqeis6xw8AaphWHdeXX6iWI2zyGRjY2wZUI4vEEwgTR0ink8znMFQuwKJVuNXF9ZVnAtVHfkoRoAjhk/9FOYpfy6fNzrK0uY2lhHr1eT1LAE8m4gKWNbhuIaMjNFWBkktCNKEcV5ueLWFlZFJltPDxCxoig1aih1W0hUygKiEOfQx+xUrYqGmJGCt22g26HXoyKhT+fTqB1foyj7VfK4iJfwOr1W4gl0sI2p2yakuBmtYzTo31kkwmkkykB22hr8e6jj9B1dRxWGoilM4gQ/LI6WC0m8O5iQaTkvVYd7XoNSQZVxUxYAwdtZ4jeiOCujnQ8rvwJOx2ZlzLJhICT3CCJiYewPyL9WYR/K5hy5A7VHOx9cTViHvjsV7tvo9pqKUQvZqDcc3DU6qM51DBg2JIbhkk2YekM5b0tlI72UK2cy8YHk6IJJlNmH4uFcF4+wf7BITLZPBaXlqT/6TXabrZQLVdlvXhw/z6svo3Hz59Jm0hy9mCEtYVF5ijh1dau+HHeu3NbUr9rlQp+9ec/h2lEsXHrBqqUiedzMBNJWX8lLZvBZ/TV1XVZ17lp2bP70GMGtIgBOnrzXGuNOqrVitiW9K0OFot5zBVpE2DJGKPHcoLsU+4DcHYYjET9otLluaYN0WpV0O5UMBh0cOP6Bm7fuiHPd3/6Z3+Gs7NzzBcXkE1nhNlqCvNSFhv1rEr/zf4AnZ6DSDQJw1BrKkHPsDYCfVq50cJQMM5tIc9/l39Lnw5pQ6I28GQLwB3Jek0Q1hW/YE3UC2SdciTwviWD+V/9r//i332hujj1X/3kqgWuWuAHaoGrG/gHauirj7lqgd9GC/zJv/xvJoxJhaCMAcgxkBUw5p/gXQEQbVxA+HXvNMNtwmTzwB+vOPZePZYifh9gcZoZqEAcRQSaZmJcZEJOt55SyKpQiFkQTwFNgeON4QAPFpgC+HgM7+fe62YwkoDvoAdOzkSwToO80+BkEHN4PSsy0O6By5yc10XQzX/Z2D/S70P/2sfgpj/FewEQAdaktKBPPwiAk74VgMLYptvyAjjK508JreAuuyOStsdffwM9GsWnn/4ECwsL8jCpII4JkKceNH1M1AOmxtcw0eSqNlPvvdDXHmNSPboGErwD/TkLMo572mcEBRK0X/faSwtr6YDXMybVrTiRcsurA7Juv//GEMgUMKkewn12pPhDCmNSSeIlgZvAJP+MPJ9JekWKPHgozD/6fzHsxgcmQyxghCFJdqQXpsNjkmkh/lR9YQ3pukr3HIOTuq78E0XK7TMmJ9+TbSQFYJjAAhmTI4w0st8ISqYwCiWQz6/hwcOPsLy85rWYxxT0vBbH4LU/0YyxXQVMqt7XQd/I8+4A26UazugppuvCSlxOmVgvZJHmeY8LU6DnjHDaaKPctjGk/xiLJwJzWkiKNabsssjLpNPCymnV68KuScXjGA7+P/beu0eSM08Te9JEREb6LJvl2xuym2STTXJoZnZ2ZndPe3fACTgscAIkQJ9CBhD0KSTtnaA9/aUTBEGH00l3u1pzY8idoW9vqrq7qsub9D4jIzJTeH5vRGRkVTU52hGwHKBq0NPNqqzMiNfG73kfQ0CJzUkmaQiZdIJ1kBLnRqLYq/N9O2i36enJ9NsomIwaYhtbHcym47i0MIssvRNd3FkYO4ItD93CT12sGhanP4p50UBklMnrPPkygK/vP8L/9YvPsXbUQK3bR6vZRajbx6Bjyf0NwgP0hSQYQr/Xx7A3kGAHgs+aFoIepbydycARYYy+c/M6fvp77+HCYh46pXyKy+a2qAfJ/fa7GG/j2foLPH36GJWjTZFzE0TzGJOer6YCENlAAT9ImbeqVdTcUUxYMn3j8aQAAq1mzU3LpfeYd+ijwo+8tYTApPJGHB0K+cu6KykO3qm386nXu+N3tJjIdcj7+4cSCpgUZqaA9rwXsoeiKFe6mJu/gMEgjPXV5zJmHM5BBqR0usKaZF9bPXqqlbF7cIBaqwuHVgS6CZ2SUt1Qqcy2jYX8jICw7NP333sb51fmBRxYWsyj32ujfLiHuB5Bv9fBgEEn6EMXBIHjUQXNyNAK7oMu/uhus/Kz48CkegwY7b9jBzzes4j7nur93THu9ol6UlFrpACTTGfifhShRy2ZUSai5gS6Aw3JzBTiqTTWN57js0//BrGwjfx0Ho+fl2Eml3D7tctobT9Fc+0p0mYKD2wHW9OzsJIT2Nkro3lQxrBSx5Bzw+kjaugYUjbrECBRBxRkm4XoF0sZOdfSQV8OJBgYpAKhyOAiYMPrI6dYgZIE+jl2Ow6tLAgKJaCbJiK6hlQyLgDQ7GQOF5cXRU7ft5iqzsWAicslFIoFCQDJz87IgQglqwzeIlvSpEQ1l0Esk0C3b6PabshpQiKdwuREBkkdEv41EzPQKRziYGcbO7vbyC+t4PpbtzBk6rTVE9YjvSCbnR60WBqOHUaz2oHVsqANhpjJJLH74gkOtjagaRHMzC9iZnEFg7AuLEKCTqYWRr1UgM6Dl4kcXm68xJO157jw2g2kpxewVayiYQ9Rc4N/3nn9At6/eg5xFz6kjJ1fTIBmYI3tDNCWvjAQY4CYMNYtmJqGTCIhYGYwJs1/3gzuvYHnndF8VSsD9zs5SBMbBMWWrLTaaPZ6iJgG6lYPh20bZRuoD8IYRih8j0AfDNF1gcmjnQ1hI9OTkV6fnJ/cj009hAeP7uGgWMKFS1eQm5gU5j2DAItHBTlkINiYSJjY2tsRJQGBSTI4U2YKk6msHKLQsmFufg6TuRyalTqePHqEzz77HO/cehMT05Mq0GVpQVk6RAiYQwX7gCx+pos7En7FsctDiwb714zLtTLpu2dbaDZqmGCg0/wswqEh2u2mMCRlL+QZAOXfNsc2/6bXsoZsMo5Ws4J2t4p6vYCF+Rm8c/sWGvUWHj58ikKhCtqLU8pOD1WmnhNAJuDuOF1EyLon3TIckZAhyx4iZqbEE1TXDT/Ej88Usv5IiBktPEKwCZCGqd4w1Bov9jdD9/A0jAgPDuSRkoeluoCaHCg8SOUv/Pxf/dkZrvHbb9Nn73DWAn9vLXA2gf/emv7sg89a4LdvAQ+Y9IsK76E/WGS4wKT3muNkPFVLBYJGAqnax6/QA29GIM64vPY4o+LbPCZVlT0qeEfgZACYOgY8euDOWNHo3pBfGHk+iv6LvILoZHE9DioGAAL/Pb2KbeSjefJZ2C3Z/NX0JKvEu5QTTE63gPN/Huw3v2geLdPHwTOFzbnFoXSkx4x078WtONXnuuCkXyCq61TDY9w/cjSeAv3jv250PZRp+0LAUAiNRhMPHjzExsuXuPXWO3jr1i3FWJIUWF6MAgRU6rRCJv3i9iRtxy+WFW7qfe44+Dt8BWNyhBt4sMI4Y1K+6wXVBAaCatKTW+Px76li3YcWR7/jgxOBUukYKDkax2pceSncvqRbPCbdwBuXFTHy3yNzwE3ZlvAbFgOK9ShybgYSdFQyt3gZeoxJASfdNG7Xr5JhLfS0YlgOx4L4S5IxKeCkptLVXWBSGCmezyQTuznPCEwSkIkMMIz0hfXE4nwYYvhNBgOwSM/h9ddv4fLl68L48Lp5rLu9ZnTHowf9hOTd+BUV+XbFHuJluY7NI+XtmI5FMRXTsJRLYzJuuj6TQylynFAI5baFfcq5GTwSVWyo/oCslyZstg8lkvGk+EiGmH7eY9GpYzJLudoQPcuBaWoCTvYcC91BXwJ16s4A0AzUa02060wQNUTqyVCIQbuFXCyKy4uzmEglRNrL+it44MGCkixN8Q4MjN/x9XY0NqSkF2CTkD6Tth188vlX+NnXj7BZs3FUb6PbtBDqOAhbBKltDMJ99IaO8v20GcxD3zDKGsksCUtRyvFmGFFM5ZI4vzCDjz94Gx/ceh3puC5ehAqy8mbS+Pp5Yrr+f9jO1rc2sfr0MQr76+g2C4gnyHD0sH6VGO2xZYLcSP9K3OmpkrkJTBqImwQmS66Um+83AiYFNHTDbyjBZSsqtm5gbfBvdTSng+v26O7HgUkFbypgcrS+i9geIfH7I/DGBSwqwGS9MUB+7rz4Tb548hTdRg02E2cFaBRqr4wJgubtbg+HDHwoVtDsOej0hxhENUDThTlEW4CZiZwAXY7TEWDy2pULiEQGOLc8j3ajgkrhAMlYFE6vDV1qeCXl5rikjyXXz+PApLf8KWDS7elTlA++/UuQWxvcw7z9zfte4D3oTyzt5QKTfReYDEUp1TQEmAzpaQEmM5OzwixbffoEX3/xKTJmFNlEFo+eHuLmGx9LwMrLe38LHO4jaSTxAmFsZidxYEfx4MkWULeQ4RpAKXGI+dVc7FTYCkOhJCOM3rnhqKwRnHnCUucYClOaSr9ZWjAQFAkrWwpe/5CvUVJ9e0hZNA9moiLB5wSjxJSHGkxOXpydxMrcLFIxHUOnJ+zlcrmA5y/WJc15dnoKEYKygAB1HKexRBx60sRQC2NydhJOeIhKq47p2WlMphPIWE1MtOvobK6jX6pA7/OA0Ja1MpmfwbkbN2FOT2O/1UCt76A5CMFMT2MwiOJgv4RQL4RkVEc8MsDms0coF/ag61HML5/HzMIyrD4PL3RhxIFsz74tUu5apYKnq6swU2kYqRwere/iqNGBFk9jemoaGSOCty4t4v1r51zeYnAdUTOahzz0l+RsNAi8SaCXOnzT5Bnut/1S41ZEHUPIOnhYq8MCYKSSOKjXcdTpookomgP2l4nIMAzddmCXCii8fIbD7XW0Wg1ENR2hiAa72xM5fqdVxYMH92D1B1i5dEWCabgmVysVVEplYXueW1oQxmyxXEI6l5EALMcZ4NzCEvSQhoP9Q1kXpqYnxXLlaO8Av/rkV8hl0lhcXkShVMR0fgaTs7PyOu7D/IyBM4AR0WBENTmgJCOTc6bS7KLesZHOTaJcb2D/sIBYLAojGsbC7CRmJ7NiXyLPFcOB+EjT2oEHIszJ47EeAc9sMgkMKM0uo1Q5wMLcJG6/+xbq9QaePHmGcNjEzMwSQsMo9vZ38PDBHdSrZVxcWcby0ryA+cJIF4uIENo9G5vbu1h98VLmzkRuQtLpeaii2MY8NKKNKA/sCC4yyIYMSE3+2FSMDAeyd4mtjFseEHxlgBFHDA8pOT/5/PLz/+1f/vZD57cdeme/f9YCZy3wd26Bswn8d266s188a4G//xb47/70v5Ca5wRD8DiI5FfFQaak+newYPZBooDH1OiR0mOvufweKTI8FkpQ5jUCK7+LJeiqGd2HDY/l6AGTwVTmk22twJ1jjI0xubb3CDNqnzFxolt9+QV2gNEhn+aH5gYKcv+fY602lgLuPVF/573zI3xgMXitXvt61bf6UNWloyXbB9CC3wuwCNW7jMA8xaZ1OQjBe/VBv+PhNu7vn8bC9eAKASZdFlM4LIX15uZL3L//AKlMBu+//yGmpiZdLzjlyTXyU3RZkO7D5ggAGY0vdcsueOB7TLpQunzfk3EHAIZXAOuntd+ILzX69JMA5KtAyuAY8BpEyXPHe1P993HGpDd+PUod20WYca6XpBTsPrvRZVDyzQcuMCkybgKSZAHxbym3pdBg2IICJhVTUugQvpybnpNkT/ZFyu1YXWFX8pdZGAsoyYROFgYi33ZlU+Jx57ImfWBS+fYJvhYlFMOE3BAGlGHqGfQHJkKRJK5efxOvvfamhJSc+hVoSi/URPF1PcZkGNYwjNaAcu4Gnu0XJEAhk4ghyRCXdAoL9Jl0E4f7wyH6kQiavT4OxCR/KMwZJVUPCZOEPm7yCUyEHQ6RMHTo4QhsyxbGSzadxuREFu1Oh06BCGsRlFtNNJiwHNUR0WOoVuoCTBIUUwrhASKOg1hogOXpHOanshIk49nneVNYPP4EzlBjyxMqexw+rzmkgBcASU19FvP8Xrvdxed3H+I/fH4P66UWam0bjWoTg7aFqENZIwFiB12OC94fCz2WngRPGZhAr0EBAlWBypCDC8uzePuNa/jwnRu4sDgnjEm5dp8hODqcOQ5XnoTy1J1JKIUEOBH8UQcSvI+NlxtYXX2EanEL/S4ZjtoImJRNQQGTAv17qdxBdqO7dipgksHBBuLxuACTlHLTYzISdtO8ZX0KrhPqaglMqnnqrbPBRX80IAOrrzt0A4M1yCoXcNLbXxUwSThEQFCZIDp6TgQRLY2FpcuoVBpYf/IUQ84/8Zfsic9en3JhMtAJcjM5tz9Evd3F7mER2wcFWPRBpGzUIXPawezkBFIJE5VqEW++8Tp+8N7bEoSSn82hXj5Ct1kTRqzVrgN9N/xGNO5u6IzHOPcnpncPnn+mt8+eZE1+NzDpHtIdY0sK9urSf6U1PU/OCNcSJpIbGJJ1rafRD8eQnZqR4KlHj+7jwZ0vMEmZcx/oWHFcvXYbtYNtdA/WEW+3BVzZi+jYjqXwtNjEs/UDxCMmMpR+MiSE40nXxLeRoSac+wYDrQT4IVtLtQ3HB30E+0MVNCZgTiiCaFiTUBz+idAugOBzKIQe04wZ1CWGolEY8bgrMY0glTQxM5XF8twMFmYmxe8zm0qiWCjg8dNVzExPY3ZmRqSuDK3SuU7pEehxHYNoCO1+D4sXlrC0sohYTJMUcaPXQfPxIzjPVpFqdxEfDJGJmbJ+lZsNtMMhZJYWMXvpEsJTWYQmJlBn21Sb6NghASeTehKJiI7i3jY2XzxBp11DJpfGwsp5ZCZm0B9qCIc18X2MDPooH+zh+ZOH2N/bgZlMCCC2uX+EaDyDqbkVDEOaMNDff+M13L62gJg/phRbUuarO+MUD1oy50He/W/2pcaix3f2PYXdpXQU2OXtuf6jMVr2APWuDRhRNG0b2+U66gOgHYqiS5/RiE7iP6K2A6dSwsH6GvY3N9B3LDn4oIyfSgSuiVubL7C2toqp/AJmFs9BN+LoWX00G03xi2WIWDppIEQVwdCGbugCKqZTGSxM59GstdBoNCTcJpVJolFv4LNff4bVJ2v46P13JQCo0Wri0vVriJoxYVzKWtpzEAlFYRqGrBNkmdKnsdtzsHLhIs5dvopiuYZHT9dwVChCJ7vW1AUcN+h53G0Lq5GhOWQK88CN45o+mZRHZ5IZeS5ot2rodRvIpAzcunVDGKGFUgnsbcP/AAAgAElEQVQ0BDHMHHp2SBjd9EpdffoAd77+UnxBl+fnMZXLwKTHL58HB30JFKo1m1h9vo5iqQaTnqJOX2TjvD6uk3zmIFhp92hTQ3WA4sXzkFSPxWSPYqgPv1SYYkgYqix+GCzGPc2rgb74t//qDNf4zSbT2avOWuB72QJnE/h72S1nF3XWAr9ZC/z3f/pfjlVQI9ag2qddopabhuyWWOEg4BcssjxA8SQINgJaPLDLe406FR2xHT0Z+GmswRFINnq95/UVgD+PrUpjUtrgOboLwo1JIcdYHQEQzwfsjrWrMEZG3xthfOr+gjDg6GejQm3ksxl4j1ec9XsAcvBv9aCuvo4DZ6OieRyYPAmwBVLRA6xCT9YvYIdCMUdFeJA1qaow1YvqzX0/ylO/78sj+RvK+YlFHH2eyLzrWm2srq7i2bPnuP32e3j7nXel4JPESEcV6lFNyd9U+vRxOf7JsXAC5PU7xgUdfJ841RbubYyABw/clNsbH2D+iA4AoN82+04HLgXlGQMuTttcFRjpMkZ9sFL9t/qZJ+NWr6OkUMm4CVIS3FHApUrUJTDBZE3lJ6m8JlWgDUFKApMi5x70EZK00y76tkrrJjDmB99IujcLEwXkkHXAJGctSqYgvSY9Kbcri5NkUMXqIktMkrbFG47yVcU8GoaUR9xgaCCiZ5Cfu4hr19/A5HRe5HUnvoJIl9+SvB7vB8LzEjn3bqODF4UKyu22eDcmKZWMx7GcSSPJgsutUciQaVgWDstVWF0bccOUgAq2J5NVO1ZbgWX9IbLZrCsnJCOFAQ0Osqk0CHB27B46fRstpwctYWJAcJYFkx5Drd5AtVwTMIXgk0g9MRRmGn3bVqZySGnK7UxmujCFvdmuQDd+j4U2QSj1PizoFGhEKTZByZbIHodSyMXCBFaH+OtffIa/+fRLlLuOSDStbg/dVhcDkfoRcO1L0caCbshgHoZHkCUTDsnfLEBZ2MaMKNJJExfPLeD2rdfxg1vXcXFpVq6ZElcWlwTMHY43Ar59jkUFdpLVR8Co03MUI0jGpgNh4lpdYbsQQObAiAzpw8l7H0iYQbddRau2B6tZgBYlGy2MqADebltRzCrrg5unzXHlbhcE0FmUKjYNQxo0pFIpVMol1OtVYaNxDrAvyOzl9XrrKdcdfhaL8uCs9Xxj1RJxco04bU1Q3emvOO5CToSan6vmrAJjGb6hSQhEKjuD2fnz2N7aw/72LjXbsDs8HOD6SfmpOsSQdhfwUfkaNjsWCrUGjuoNHDQbqPdsGSNJ08RkLotupy1p3B998C7mZnOYmUihcrSLod1CNmWi3awJVMzxr9Zsd157jF1/DgbWMd4KpczCbFfgkdyPfM/7b9/9dGzHlBerzvT3FAVkBvYYT8Y5tEXBzXbrU1YbMqAlJhDSM+hBRyKbQ6vdxr07X+HR3a+wnJ+ViWGHUjh3/gaef3MHRqOKNMHGXg91I4Yv9w+wXrPQC8cQHkYRJWPST7hX9+/ZVLhQ9bEu9tZlleAueLms097L3J1DPHA5hwP2APKGYQE/mVytx2PQYlHkZyfwxrVLyCXjMPUoKoUi1p6tY2ZmFlNT0yrUatBXHnzaEBEjhJAZwUGzgsULK7h96w1MmBpStE259wD1u48w3w/B4Jzs95HN5gQAI+h1VCkjHDcxfX4F6eUlTF+9jLVCGVuVJszJGZSqDVjtHs4vLqNZrWLjxTM4gx7yC7NYPncO4QjtFQgtarJ+cE1bvX8Pzx/fF2/qveIhas0alpeXMT3DcBYDdm+I/Nw8fvzhezifz8nhhkw9dxiM4syUhFg1pRqPgacg99Am+D13z/D8X9xDD76D5z3p7qyuYYx6KuX6rh4xwqjUWxJcZqaTKLfa2K800Qnr6IQ0WCLRD0FnGEwkhE61gucPH2Dv5YbcAxPJO522yOyJgd29fwfPt7Zw7fpbmJ2/AMcx0Kj3UK00Ua/VMTsVx8y0AcduIpnS0Go25XDmwvI58dgsl0qy505M5mD3bTxdW8Unn3yKN69eRS6VxtOnq1haXkL+/ArMXFbY/602/Y6jiEUNWQ+YlN6uN5FJJXHrrVtI53LYeLktapVquS5ekQxy4x5JlUC721SwMOmRtgNTo5c0LQlC6LGpI5qsqd1uC6G+hYWZHP7op7+Pd956C0flKnaPygLuNjq2HJS0LfqlDmB3Wvj6yy/w8O49xMJhTGezuHzhnPhZ8p7rzQa2dvdwcHQoCdz0NeW6Tt9WmTW8Hs+xI8R1mYejmkjXpf9k/aQfLKXb3L84b5XSQPZI7kWB5fruv/9fz3CNb3uAPfvZWQt8z1vgbAJ/zzvo7PLOWuDbWuB/8IBJHywaoTJ8WB59qcJCwCe/WBjHaDzA6zgk5xV0I7QnCFyq8IEgMKkYVt5j5gig9Bh8QZBJwXKjx9Vj9aC8ic+YGwMl1VUJn8eTg5/SBj6bdKwlRuCUWzMHpGyKySG/53pfBq/JT4V1iysF+o3Bl0E0M/C4rV4zBk7SkyfImxp7n9H9eW846p/R9SvWiXsNAbAu2FfSRj4w6QGUXh3gFlc+MOkVoN71Hg/0CQDP0lKU3vC1LMDJKnFg93vY29nFw4ePkM1O4v33P8Lk1LSAGCyawgQEIkM4Ij2m4s1zBpTH00A7uWNIKnVVtPrjyu8fjj3FVPJZOH5Dj8AIr4+8NvRa1y99gm1/2iD0m+v4lnk6qCoFeGDMjQOS6rqOf8+Ttyv/TTecguCEgJEu4ywITkqIggImBYgUdhwZkvw+PSgJTFqKgTlwXMl2V0DKU4FJF7CQdG7KuQWcpHyKEm7XVzIg5VZwkfqj+mYUpjEIETgiOGkiHE0hm5vH6zfeQX7hwquXs2P4jjDNvFdL8R8WGd5hy8KLYgWHzQbC0QhShoF83MRiKq18JimRjoYE1CMo1rWYRM7EbBZiBGNYCnPghZTUnXk9lCoK+5e3quR/XMb43/xMelVWOm0MKQXnRQnLN4S+3Uej3kTXciQ5mUWwtMigj8mkifOzE8gZUZb2x4DJ0RopYIwkqiqwlzI28bLEEB1niMNaC8VWC23bRrPVET86ik2fr67j/pM1tGz6hlkCyNCfkL55AiSRaUnvPJH9u2AUC3mGHDH4g1LmwVCK7kw2gamJDC6dW8Q7b76O6WxKEsXtXluKWolxoQ+gC6qSWcQ5xwK5R8m7gKhMNFaefEzfDZNZSoBOZxq4Bj2kQwuTtRlGz2qjVS+iWtwUKTfVfwKYEvCSpmEBTVBB9Y+AYGTRuNgui1YpXIUxM0Q4GhY/t3q1ooBJMyZjfEAjNJEtK19K1XVecavkot4++Wov2W/ZgX1g0rPEcCGuwJIsZhfib6mhP4hifumSpHI/fLSKdq2JgWWj02xJsq14rqnVQcapQ5sFi3OYAE8ITcvGYaOF9cNDbBYKEnCSTWeFQUU2VH5mEh9/8C6uXFxGOh5F5WgHRqSPyWwSzXpZ1mcyjmSqyfOAaouTm5a6D2+dVBJKlZ4dXDPFzmFsSRyte2qoKP8377BrDJSUw42Ia/FB1pT6PHpvDiImtPgEIuYknIiBkKahVC7h3p2vsfPyBZZnZ5GfmcOL7SIyuTlYR2VY2zuYSCZQrFRQ6vfxuFBGyQmjR/ZlSBOZrudPqmxE3bXbv4fRjZzqB+wfHvk9JIx9Pn8M3AR2MrwJ1sj8oAclPQHJpuTw1UNYWpjF7TdfF2ntYn4GR/uHePToMeYYnpJIwpIxMIRpRMWrbxh2oCcM1DoNTE3n8Nb1SzDtLuzdHfQ392CUG1g000KrpucoDw6sniVjvFIpo9ntIH/xPK6/9z4a0Sg+ffwEHSOB5RtvoNxoyeHT1fMX8eL5MxwdHAhFenJmGisEJrkvhzRUa00BzLXhEOsPH2Hv5QuUGmXUey0sn1/G5MSkAJxm1MREbkb8DReXV3D99WuIxEjDhwBfbHJvdNM/kpAnd/6Rl6RQTd1XcgV0n02kuccZlXwvplV7O5DXI6NR649S+QfX56NyDf1oFEYyhcNqDYVGG3bUQC9MP0/m4fCwRgVEdWo1rN5/KJ6d0eFQQnh6PUv8Gbt2B3cePMTOURnvvvcjZCdWkErmkTSz2NjcQrFwiKlJDdks0OmUMOh3YHW7SBhxLOTnMbD7ElZFO42YaUjw0WdffiF3e/PKVexsbKJSruCdd99FNj+DDg/7wmHx5aSPcUyPyYETgUHbsvD2zRtIMPDp3n0JIGTIEdf7qYkJYfxzI6g36wKqcv4TnDe4zsp4DsFy+uJbq5kmStWKMCpnJtL48Ufv4ycffSRr78u9Q6xt7qHU7AB6DDA0sTZBvy9g5P7WDn75s19gd2sLKU3DheVFrCwuyHouB219B4VKCTu7eyiVKuj3yernKq8OStRpDJ9TOSfdYD1vj+Vc4iFCxAUnGbwnvqFcjxTw7D/yIYT7f/6/nOEa37Jlnf3orAW+7y1wNoG/7z10dn1nLfAtLfCn//y/CqKPI6qYd5jvFpIuzKSYkx4w6QYJuGWDy5rz/ytQq3jLxIgZ6T4KuA+PSs49Dk4eByS99w1+32PGnASj1IOGf9WjFnABweA3fGDUq6KC5++B1wdBKe/3/TBV/w1dNqnLLTwBQ41fvip1g9cZ+IVxaOoYKOlSCPxYB59YEngDt+8UVBoAFE8w+0YP8CPQ1yvD3eIwwJAc4ZfjoOSIHTlixwQf+I4XlQqUUsblInMLk0lDhpaNRr2ORw8fYWdnD7ff/QA3br4p7Cs+SBKYpO8aX8c6l0bnozLC5R+NLnKs8JVrkJ+5PF0pNgPebi447WNcx8HeAHPyu3wkT/u5f53++76K7TmaPqMQHI8V+aq/lZ+bMntXCIwAkkzhJMjiMid91qQAkxb6jgImKTf0PSRdD0oBJsmGdIHJvm0JSOkH69gE7ZQ/paR300fNAybFa1IBQCLh9v5IoIAXpqSKCFVDul564TAGBBxCZP8lBJzUYzm8dv0WLl19XYrdU7/GgElleK+GAduB/x+GEw4JQ3C9XMNupSwMirRpIBeNYiGZxETcFGaPJCLLdYQF9GMRxFFGRqNMqzAhBMW28b0NvTHljj2+zhoOUGm30bR66BEEC4cwiEQwpOSbwQ0IiSyvVm0iounAkCnlTF61JCX3wvwkphKGAJPkfPqJT8LlU5JEASXdcpxARqXRwd5hBXtHBVRbbfExazk2WlZPwhIITJJVUytXsLF9gJ4DdDs9SYQla5JFqbgGClVIMTgpMZdjkIEjgKSha9A19o9a73QjgmTSxOxEBjdfu4ZLywtyzfQgE5UcDxOiEQEdWBxHQ1EBtDRDR8Qw0LB7aDHpXXzLgFwshpROsFexaMNQTB9DZ7IsRAL//NkjbK4/QrtxxNDhAChJUE6BieKZ6lKuhAElBxlKks47s5i43leJrAQmhTHJsIoIU5SH0Jm+S5DUbQf2tQJAVZGrKlp3TAT3HG9+B4DH73oQUcz7cWCS7c/1iXJYMgF7ThhmchJUlO7vFySUyOlYaDcaqFdrODo6UlLQuCn+hLQToJcc0WqOYAasVDoWXh4V8GJvX9Klo5qBWCyGaCQkss03b76Gm9cvS7o6gUlTA2anMmg1y25aONuXc1YlTo/28uAdBlLQBS8n61QBmgQV+MU25NpG9m1wP/aW7nFg0t3/fU9h97/JMpYlnSFT6l36Q86vOLT4JPrRJMKxFPrhCLZ3t3H3qy9RPNzDjctXBKB5/vIAiwuXUN3eQ3t/F1PZDDa2t3DQsbDbsWFF43DAEA362HEEqaAdtW0LTD1+OjvGiPSk7KO7C3pcSwsN1TxWzq8EylwQnP3On5HVRbbdsI92r4PsdBa3blzFjcsXcfXiBayvr+PZ+jrm52ak/7i2M4ArZsRgWz30bVtAMdgdDDt1mHYHS0kTudAQ1uERwo6NqWwONQJtR0eImXE5ZOlZBCn7sl7EMllcvvU2SraN9XIVV37wIfTpaWyXylicX8BMNouX689RODqQ4JSF5RUszC/Cshy82NjAF19+geXFRVxaOYfHX32D2lEBETOMSEJD2IzD6vaxOL2A9954B3Ejju29Q6TmppGcn8bjw0Mc9JqwTQ0aU7a1GIywjlwsjnwsjLkIkHFBSgKUCm4KDEt6dw4cCVlpNxjaEpa5biYSSCRT0Mi+95+AvX3Tm4fuc4wwq4fCimQaN1PAedBUtSzYYXoXc3xHhXlcrzXQrrXRKFfx8M5d1IpFpGMxWT/brbYoPkqVCn791R3xQH37vd+HkVpApdIVe41qvYx0MoS5fAyJhIOY2UexsC/A8dzMPIyoKbJtx7GQzSSEKf3k8ROsPnuOmzdeR6tSwzdf3MGNN27iyrVrSOTSaPZ7AlhznzV1Q1iOLauLRrOJVCqB+dkZtDptFIpFSeembDoRT+D6tWuYmZnG/sGehBLS55TBNhyxDBmix2OEXpUGw7R0eQ/awEykkrh57RJ+8vEHOD+XR6newovtQzx9uY3NwwJsAoSmhmQ6AZOWL30C8UOsP1nFr//2V2iUy8ilUojpPKhjaji5xCpNm/fBA2q1Lrp7u2epISeBit2uutRdo8Q3Xf2RZ1QvjE+UF2r+cS3jHs+vu//ufz7DNb5rszr7+VkLfI9b4GwCf4875+zSzlrgu1rAByaDbEH1zO+HmnjSQd8PSjAFF/Q7AaR5IFjwkz3QcfRiBYAplOi4lPtk4M3J3/fLIV+2FyhtjjHWgmBb8Pe8z/YDdFwQ0gPQ3GY44cvo4Zb+6bowN/x39oEwjzk5HsLtAZcBPskJn07/k/2bGmNKBoBGt4x12X5uvwS15fIOHkDrgpMBUEx9wDgo7LElWbiPXYB3j2NsPq8fPXmuG0bjfaYPaLrwqDvOlKxPMSYJFhD0EBZWRD30sjDa2tzG19/cwWx+Hj/84Y+RlMRRhgkolpIHvvnAol/Ye4WFe29jfeMbf7p8CiXlPp0xOT57guDu3wWUfPXveHOJf4/OCU5urgFpoFzacYAyAEx6sm6XISlyX/GbdOXcgtQRmOxh4HSEHUlgUpiTlLeS5UagUtK6CTraksirfCfJbCWLktQ8fl8Bk8qLciCAjcaCQ4BJejJ6wKQLSLrFAYsCBuJ481MRd0MSSjMMkc3GwIA4nAF9DRO4eOkGrr32Fsx42r17b/SetsoFgEmPFUGQMRxC3Rliu9bE5lEB5PKl4zHEh0A+nsAcfSYjEfSHDqqtBrYPDlGq1DCVm8Ls1IwwJxlmk0jF0e71hFWX0HUJWyBoJdIx9gsBSIRQbtXFr81IJKVop4snQRJ6ydXbHWb+oF1riV8gi24VCBRCyLERjwBL0xnMTSShh11g0oXUPf4e4QyynGwmjlebuL+6gWcvNlGt1dG2LIE6Wj1bPjdqxNBstQWwm53IodNqYmv7EFZ3IPI4sppsynsdWwppCdgZ9MX7iwEIBP8InGiRsCSyxukDpkWkmLVsS9rl0soS3n7zBm7ffB2Ls9MCMrqK3VduRbyHmjPAUasjYRYEU6ZME/l03JdruhCQv8zWm22srT7E+rMHaDcLiEYUk5N9wIRppZtVUn7FPlYxPARdJUGZIAO1v3oSgyh9TCOo16po1qrIpOJIp0yxLaDXKoNGyIIiBCZnIq6U2wMmXfKcWkkDB2zeIB3Blt++G/vLNkFVV8UsVhXCqov4wOTTZxvYP6xicioPLaJLGvzWxksUCTSFI0hnMojHTdmHkmYME+kMMsmU+CD2EUGj52C7UMSz7R0UqjUBtlOZtLBECTxfuXgO1y+fEym31aoIc5LAZLNRVuCZG9ol4S2BsDRv5XK3Ud8HRm3zSs7t+bx5Kx1BkpMEc9e72j1o8ABKT8at1tGAXYgAQ/SJU+v9YBjFMJqAFp+CHY4jEkuhY/extb2JL774DPVSET945zbWnz3H6to2/sEf/mPUDo5Q29tBMmHiyfoLFLo2aoMI7LApPokM6VL3pdLSxXLC20ECAzz4hOOu0C57/WTfy7iRk02CI9yXyEQnIDlQbLQBDz8gMlyHLOHQAIYZxeVzS/jHf/AT6acvvvgSxVIRM9NZ4QASLIqGIuJZ22y0MbT7SGoadLsD63APiW4L84kY7EoJ7XJJ2M7RGJOz++h2uxLolUqnkU5nsLxyHlrMlPAkLZ3By1IZxswslm+9he16HenZaZxbXkHl6Aj7u9toNuqIxZNYXLmAyYkZbG1t45ef/hLpXAo/+dGPsL76DF/+4lMkaJuQS6CvA4OojmRyEheWzkFne3cdnL94BVPLizhyeri/u42X9Qo6WhQ9AmrtnszlZCyFdDSKC0kdb+azWM6Z0HiWYgPtJg95wkin44rB7j4Bsb25R4nvsYKY5Ujy1J7x9PauVyFfRmsP9oeScdfRpnrDpIcnn1t0mWMvN/dwuFcS3+DnT1blwMCIhMXzsdvuiq/i9s4hHq5uYGJ6HhevvAN7mMHDtS2UN7eRzCfw2rVpzM3FYOhdhEJdHBUOkIqnsTS7hGazI4CzrvPKbRzu7uHrr+9hYmICFy9cxL17D1E4KuEH776Lc+dX4IRoR8LP7SGZiCMei4ksvNJoCEuXyoaEaSARN+U1hUoF5VoNM7OzePutN9HpdrC29kwOouKGLtYQ8pzAfcHQoWkGjJiJrtWT982lkhLQRCn++2/dhG31sbN/JGzJ9YMjHNWb6FBZEYticiqLFA/jrB7iUQ3Pn67hL//i/0GlUBAwvdWoi3ekbmjC5OTJg67rAjDSq1XTlLWIHEAKU16t8dyDub7zbx6EyfOHAJPcwILPqyrQTELNAszte39+Fn7z7TvV2U/PWuD73QJnwOT3u3/Oru6sBb61Bf75v/ivxxiTPih3KjDpAj0eMOkCVAHYSz2qjwF16ndG4NhJabaHqikgLyCpDQBK41KxoDzYuz2PNTm+JPmFovcyv2oKfsMrdLxr9YijrwBZ3Y/wgMmxVGpVno6AwhHsN9YP48zEk55kqsgdXU/wvz2AzK2ER5Zz7merqz59afaLurGfH2/z0cOb37pjoK07DsTjx/u3CzR6Cd/HgO7xflUgpupvxVggo48SzXCYHlmOFFjlSgUP7j3EUbGIjz78Ia5dex0W058FjFEBHZTnBD276FWpbKT8KzvWFPzMwM8UH2nknRlgPQVHVrDN/THuvuB0z0j1w+8CMEcF9mh4BLDcsTEz8pD0pqz6e0zS7TEmA8Ck51M3knQreTdBxOGAwGRXGBg9ARhtl1mpgEZhQ7oAJQEagpBkVYrvpATFuIxJFivCuFTABVmTLAjIqvMLA/F4ckFKmefCNxx5THqJ2lI8KCk3WSVOX5MwnPzcBdy4+Q4mp+d/g1XdAyY9bzdBL6TI7wyBg2YH64dFKdoSiThSUQ2zcROzmaQUReVqDZ/fuYudgwM4ZNSFNUxkJ5CfnZPAgaNSEYfFA0SHDm5cvIjXLl8UNh9lcEwWZ0hrs2ehaXVFLswCnx5cdC2kNLPlOKg024j0Aadjo1XvQNN0YQZKAM5gAAoEZ7MmlqbTMGl86XlpiYRNHeiI7+oQeLF3hF98cR/rW3uI6KakwDbbbdSbTXSsPizxaKWn1kCk0lPZFDrNJg4OigJMioci/R/Zv2TXsH/7DrQQhFGaShhIMKFVY+BABAkCk4k4DUVRazVxUCoIu+XGa1clfOHGFfrgJdTRxnfkUnAUlywHW9U6On0FzsyYJpYnUpKSzp8ffwsyO1efPMSztbvotErCthaLB2FKugYXXhAUoYxwRABJrjcK4IogmZtANDmN7tAQf0uSIwnCYtBDq1FB+egAjtVCeOgI+5OhFXwN/1ZZCWqdpHzQdYIIsN+9Q6LfFJYcOWooNrdiBIkfI9cnBqb02d8GKvUuvrn7CFZviIX5BZSLRRwdHAlooBsqNIJJtcl4TED2tBmHqSmmFMdAw7JxUK5hY+8A+5RFhhmukpQ0Zce2cPXyeVxYmUc2aYiMO2VGJHXd6jTFX07WWFlDaYOiZJKnfslarLz31Pqv1nwekIgcPhJRNhPyHsF3cIFJ91sKmPT2GRf89ajv3j7C/pc+IXQelTTuqDkJO0TmZBoty8bq2ho+/eSXCPVt3Lx+HU8ePsbBfgU/+fEfotdoYHvjuUj6Nw8OULGH6EW49uiwLW+PGGIQHqAfVnNc3Q9jVwKety7iGmRGBu9M7sXdsLygKnUwGgAmXaYyDyg4tx2uWxGg7VgIaWFcOb+M/+yf/VMsz8/hlz/7GRyrh+mprKzdPasLPaoLQMg1jLBNOm4gVK+gubmOdK+LDIboVio0bEY0RAuDhKQbN9pNAZ2m83nMzy1gcmJaDoiccBTFbhe79QYWb96AOT8HLZdGbnZGDqAKe3vY39mR8KVkZgIrK5dQq7fw2Wefw3I6eO/9t+VQ6+tffYbSzgHimo6JmSxC8YjMd35GfiaPd958GzevXxXG5s5BHcV6SwLLujxccYCdYgWPX2zioFbDMBbDcGAj63Rxa2Eab1y8gAzBtW4HpUpBDpYWluaxMD+LTCIO07XVOD5OPY9X9dip+sF/quFeSnaey4pln3Itb1s97BVLKBE4Y9sa9FaMYiKbw70Ha3j0YB19Z4ijwyM56OFhBpPOW8KIJJu9KgzCbG4Oc/NXsbXbRXm3AIQsZBfjWF40kc9zzR3gqLAr7bqQX0TazKHRaMrhgBmLoFDYw+rTVZQLVbz+2mto1uq4//k3yF28iOuXryCXm0Cn10OrZwkgR99cPjM1Wi10BzYiWgQZM4bJdErG0NFRER0eUA4GOH/xPObn8tjc2kbh8AhmOIpUzBQgm89g1tCRe49SFk5FxmCAREzHVCoph1I//fAHWJ6dkrCaZy/3sb53iK1CFa3hABb6iGfjwrBn0FpsEEK33sRf/5t/i7/9xSeYmJ2RgyDaaBAYFe9rrhO0ENF1GPR6JvOTSdpyPM21nweDiiFJz0hR14h3JNdOBVi6T2TCQhX2204AACAASURBVPaeg/sDHmSMnv/4/f0v/80ZrvEbPGGdveSsBb6vLXA2gb+vPXN2XWct8Bu0wL/4H8eByXFELQA8KZhF1WJi4uUVGupB28PQgnJs5fuizP1HDEnv8WAkYZafjgGSAeDRf6IIgofHipjjIFwQFPP+/QqQz6sTRoDdiA06qoeOA6GjwinIlgkCrN4lBRfIoDR7hLmq+/LZJieA04CEWy5oJMv2WnK8qhuXBgcLpDFQ8nj6+PF2cmVqY83vjgG/SPRZrwp98KXzXiHqNqAHlHrMmSBbViSRLCaFGUTgYCin5JQEtdsdbG1u4c69e1iYW8JHH/9QJIoMdVDX4IHRo88eH/LjpuYjMNjliPrjhH56AXA2ACj67ecxhI+Bja8CJYPf/3Zw8jfzmFTjVPgAfjq3utdjrMkxYFLJcSXFnMxJ72+RxLsp3QMbQ8eCTXaYzXRuyrYZlqHk2wJM9ij3JoBpk3Km/k02HfuLbEqHyZ62BBfRn5KjmV6MBEJYSNCHTK0bZJaMAnCUfMrzmGTDSlKGAD0ELenrNgzHBJS0+1Gks7O4cfM2lpYuCFAT/HLJVYFvjQOTasAQmFSej+VODy+LVRTJIKS0LxzBJOWszgBb6xuSRj05M4NHa2v4+s499LoOEjH6KE4ilc6g1W2jXCkim4iJbPm9Wzdx5cKy2yNAx7FQ7bbFp5KpoJT62X3AGgzRoFyOLEPKaOkdaDmwOpSiasov1RkoX7K+g8mkjpXZDJJGVAA3WVKFraWEn2Tw7Baq+Nlnd/F4fRfN3hAhTRfQp9Nto9vtodZoo911YBNsYVhNLIrF/ISAykeHJfS6KtzGC7OBY8MgSAcy7nRMpEwkYhpiBCWjIQHv6G+ms9DVdZEHH1VKaLTquHTxHP74j/4Ab1y7Alr+/abA5H7bwma1LnJ3SlHzpomFlCH+cad9MX117ckjrD29g067JMnGyltSzRER2ruMScXWG/kgchzqlLoOwljdPMLmYQ0r5y/ANHRsPH8KQwthZXEeUfTRoZdbiP6iQ+i8bxe8FPm+az3gAZPj+8Vo5X8VSBXcG0brrGJ0e8CkOkzgGhFFJGqi2enjV599jadrGzh/8RqWl1bQqFbwcmMT+zu7EloyNT0FwzQElMpPT2E6m4MZpT9nFIaZgDUEjio1bB0VsbF7iLbdRzyZhKFHZW5fWFnE8sIM5qazmMxQhtpF0uT4E76vMFOFbUYZtRvoMtZHMkjdYzuFrspryTSVIAp3v1eMUwUiuFtb4G3UeqxmsbvT+TJu1XLB/YbvLR8r9gs6wnpGgEkyJ/thQ1h/a8+e41e/+luRiV4+fx6rj56iXu3gg/c/lLn14P4dtKwOKt0u6MLa6HK5iyI6NBAW/7qBsMw8YFKF36jDFQXSjp3xKh/O4Ip0/OfCjvT2fzVuXV8T14YgJGxWpnUPtTAGPCUIAwtzM/jP/9M/QdzQ8POf/UKApUwqJeANGWS6povktdFqC6vZiAwxqJfR3tmE0Wgh6TholcqYz+cxnZtEvVRCu9OCPbQFdKJX5ezcAmbzC0ikc+gOwyj1bKwd7EOfnsT7f/gTpPMzAmAR9Nvd3MLO1i56vb6oG2ZnFrDxcgsvX25icjaHbC6JaqmI+199id0XG3jt8mWkcklJCi+3Glg+dwH/0R//MVbm8qgSjOzSCzGGjc09PHy6jsNiAw6TvRNpFJttrB8coNbvwUwY+I9/fBv/5IevY3NtG19+fg9Op4NkMo4Q0cDIEKl0AguLC7iwvIAJJrEHDjkYEEZIWcLOfBMF9W+PaSlKA/ewzcsdIwgmCdcCiqmDiVqnK2nqpUobd+8+xcOHq9jdPRBQnn8IKBLQpEdsqdrBxtYhBsMYIrEZYKjS1/tWHfFcCCvLPCToIhzuiJeuqccQN1Ko1xk8xz6m52UN5fIhjrZ2sDi/iPOXLqPW7ojknH60DDcTCxVNU4x6CfkiuDcUj2MnMkRYiwpTcSIeR5+HFYeHkjjPNouZMbRpQVKvQx+GYXDO2irgjhdApmgv1BemfjyRkJT3TEzHxfk8/tFPf4If3b4l+9jefgnPNnfx8rCEw3oTdbsnMm72v7Riu4tURMf62hr+8i//Ggfbe7IX8wC006wr9j4X2yhTz1XCtmnGZYyTtSkHH2wQzn9v9XdPMshGlvA9YUy684yHSP6cI/udVjOjw22+butX/8cZrvGKfffs22ct8LvQAmcT+Hehl86u8awFXtECI2ByPKREmCDj1YaLRbqAYgB8UouABz6OJLujx/LRMhEEh9xywwU5x39P4Z6KkTGSko/fhPewMUYZPJWpF/j8U4A/j7mgfuQWPaMqM4D7ncLUdNkyfvHksyWD9+y/2VhBFaxcpIj5FvDUu7bjf/vXfkwP54Gg433otbEr3XYvywdMfRaKd71uz/rX5bFdR3+rV4yDkl7ROLqfICPTk3qrG6aUVyQ4bnKvYtspoJJsg2qtinv37qFcquL2u+/h8pXLivEUVa9h0UCgIXj7nkzLC4DwAHVv9PgFrc9mPekxGRxpo74dZ0D+pkzJbwMpFXsryDgKnu27M8S9uePA5KgQDki8PTaON3Fcn0mvfb1kbkmTJvtJwm566PW68kfJuPnAzz8KmHR6HdBbksCVJHb3FGtSGKvsN2Fa9kQG2GdYiBuQEg1HYBCYpBehl2ArwKTn9+RKub10XjnvcBloLBkFmDQEnHQGGgwzi0uXbuDCpeuImSm/mPT7NdBpqhW98Bt3Lg6VNJKc23qvj51KHdvlqoBhKTMOdCx889nnqJZKMqbKjbowHYvlqgB49HzjWIrFTMwtziGZSiCmR5FLJTA7mcHs9DSWFvMiIWxZLdpFitSZ4AK7w3aGwlysWxbaTL6mjE4zEHIG6LQsDEP0l4wKPkFgMmL3MJHQcCGfQzpGOakC7r11lf6XLAzvPNnAX/3yG2Gk2JEYhuEo1aEqqKTnoN3solRuomdRZk+7wR4W8zmk4hr29g/RqLVFoi6hRoM+jEgI2YSJlGkg6oJyph5BTIsgHtNg6ppI+2KmSXNGkV8XqmVUm3VcvnwBP/69j3HlwgpiLGC9fSFQ+KsScfQl8kgH2G210SQI4wyQj+lYTsUk3OK0aBUOs/Vnq3j6+Gu0m0ci35YwHkk/VjYFvH8PkFcFqib/TUYNPSYPihXsFFuIxCeQm5hCqXAoQORkLoNMwkRMC6HdqCKCPnQCzBEXlHWTvwU2Yzvzj3s7Y3vI2Lw9uQH7bRBAsDw5t5Kgu6xEITezJTV0eyHcvf8YtZYjlga0F4jrOlafPEGpWBIAxEzGEYmGkGSi8kRWGGoGfQc1A5GoIbLmYr2BlwcFbB8WUWtbSKTTiMdj0m78nZnJFC4sz+HCSh5Op44IbJg62UhkSzsKmHQZSqPAneChnrtxu3RIFZCjvhSTiaAAmUxqcpw8vDkdmBztLe6uJcTFEKKauKIqC4iwjkgsC82cghOKoW0PRU76+MkTfPnV11heWMD8zCyePnwKxxrio48+htVt45NffYqhFkF3CNQthoOEEBno0CjllgeSARyyJZlM4+4dEoBzTKEQeIJw71iNjrG92D+w9fZa1V6yprvsZdnHwrSfgIRAWfT2jdB/cBZ//Ec/ETuF5xtrmJxIC8DCw4+EGaf9Mg4PimKHMj8/I4CyVS+hsPECkVoL7129jktLC8iaMZR397F2/wGq1TL6oYGw5rVYDCuXryAzOYMBg4OSKYRSGVTsHjKLeVx94wYc8TTg2YaNjefrONwrwtCTWJhbQb1ex1/9zc+Qy6Xx0Y8+QjJlYuP5Gu5++TmS0QhmJnPo2BaOajVU2i28ffsd/OSnP8VELifMwoP9Au4+eIyv7z7CfqUlqdeImYiY9PsMI5VM4dzKIt568zVcuZhDUifrfIDaQQEbj1exsfoMjUYdRtwUj0UtnUB6IouFlWUsL87LusZDFx568I+3xnjjU/rJ7SyPC8txSghalPcjNxg5ILK4XxKeDoexsV3AX/7Vr3H3/hPx7bU6llhfEHxnCFDXGmBnv4JOrYv4dB5mIgt7EJUDI10fIpfVEIl00LUqCIVs8XSkHDo0jCIeS4oqodOto90po7a/LZ/55q1bSGdyMBJxJDI51Jpt7Owd4aBUFX9hiydiBOd0sq5t9JlibuqStr4wNY1uo41ysYxWpyXzn5Jt7muUofeaLRj9ATQGohGgpQ0JBxj3IyOCpmUpBn46gXP5afzx7/0I/+j3PsZsKoH9gxJe7hSEnU1gstQm4N9HKpdCzNTEJoNp8INGC5/8u7/AF599hYl8Hna7IzJup9uRtUZk2rGYHIQplqRbF/D5kc9+vtevu7NIOJlixjPcjgd+XpfKLPPCHinidoFLd0ILiLzxyb8+wzVObldn3zlrgd+ZFjibwL8zXXV2oWctcLIFTgKTI9BpHCJx2ZIBWZaw92QFUA/Vp7Elj0uKgxJm72FgxC50WZjuquIDk54HYuDyxwqZ01K1vULRZXZ6v3oc/FNX7xYXJ0BJt/zw7zPYfm7h5GEeXqFyDBgd/cYxloeig7iskJOS3xMgparIXLJikDU5Yp769xgo+4N9ON4/nnTJb6hjRv5BVqh7oT76FwQmj3l9+W0VYNS6zEr/84OsT3m4VE5P8iAp4Qg8mVcSXBYqT58+xdd37uDShUv48KOPxLTekxKSgSOn+MGx4Z6cs7AfjTfVEuOsSSVDVB6TXjuM2kWNvwBj51vYkt8FPqruG98ufQbr2Pe96zz5+tMZk8el3IpR6bWfhNS47EgBcuWPYhoIo8z1mfSASRUo5AKTDLzpkzHZlXRfsiX5M8cFJhlsQmCTjElKgJUUXAXjMMCFrMkRMOkVEWQ+BIHJIGPSHTM0sBfmpJfMbQARExEthfzcefGZTKUnx4qN42CXYlp5LqkuwE7lOeWRYcoih9irNrBVqcIOh5GKJ/Dk3gOsPXyCuGGKBPqgVBZWEFO5WWTGYwkJFEkmk2h2uijXazLScpkUlubzyKQTInW+fPkcFhZmRNpMgEj826wenP5QWB+abqigG7ZRKASra6FcbcB2iPMZwqKK0meubyMX13F+JotsXEeY/p2BIcQ2YqL2L758iJ//+g62S5Q+RhFLJqGJLJepq2SedIUZ1iOlR+aVjZXFKRj6AHs7+5LEzdcpRmwfcT2KmckMJjMpuQ72sceUpIw7ZhCY1BGPxxFLZTCM6tgvHqJltfHxjz7EmzevC7swF1ceb94l+2dMIwMI/2d0L9xrOzhoNNButnE+m8LVyfQrGZO8jbUnT/Hk0dew2kXFmPT2IkreXWCS2BmLVLKFhA3MoKD+QBLjGfqzfVTHzmENs7NzyGXTODzYFZBzIT8rvp7NekW8JemvqXM806KA41dGn/IadPFqtb4E5rL3729lTAb9gH37FPe4yV2UVGosE44NVOsWvr7zAJnJObz99vso7R9i5/kLdFotGWdkvPHl7P9kKi6ycz0cRiaeFO9BmyC400ex1sDWIUEDeuUBuhmThF+2IT02s8kY8tMZvHb5HMKDDvq9NjKpGAYDJvOqhHYW9eoAc3xvG8Fw42sZ20MkmYEYXAUgnG55oXijSqp5nI0vBzruo4cEU2lkWFNqS29aMtEUMDmMxFFt9/CSfsV37+Le/Qe4+drrIm1/cP+RzIt3330Xiwt53H1wFweVsgSaMFyo0ybpTkN06EpGRcatWGfCqPOeO17xYKn6/TTbGXcajlpOvYNHyfMCdIRB7gZbMdgmDAkrSqZTyOdnYJg6dIMM0b6sK/FEGgbXjwFQPCzB6TlIxA04/S6GThs/evdt/JOf/iH69RaefPM12qUCYgxj2d5BaZ+MR0vSmhlGNbW0jIXLV2BOzKCvm0hOT8HM5RDPZpCcSKNtd1GpV2Xc1ctVVCtdZNNT6PeG+OLzL1Gt1XD+wjKqzRoKxYKwrWcyCaRM2lX00bX7eLLxEufOnRNgkky9JGOoQyFsbu9i7cVLTM0tIze/hM1iBS2EoKdSmJ6exmQmLXYbYThIpDUB9IxQCNmojhQtD5pdrL/YwMbWFrrDPiIJEwM9KrJxstQNI4ZUIoVEzEQsFJZU6EQsJj6LPHDhg4dSANgSfEVJMdUAnBv0aDQMTbljy/MBf87guAGq9TYOD8q4c+8RHj55gQEZ6l1LDlgNTRdAjB6Z9KN87fpVLC+fExmxZTuo1WqoN2oolg9RLh8JKBkO8+CVh4EcBlG02xaq5RJm81m8dfMi5mYnkDR09Lo29g6PcOfJGjafb2DQcxBJZ2Hm5xDWDHTFxkN5EUOLInXpHFL5GcRTKehhDcWjggRm0caBhy96aIh4GOhWa6ju7iET1ZDkgSL9eWkDMHTgREMC4jNIKJ2IY34qi9s3ruEf/v6P8Ob5c2jUmtg/KGP3sIjdUg3ldhcH1Trs0EDWJY6BkNNDIhTG84dP8Muffwq73ZUQnIZrMyBAPQ/LtAgimiZ/ZB1wNxL+W74njEdl4UP2KsFKelvzgNtXd7nP+WxJwf3dPUhWKPdA1DtUOvzyz89wjVesaWffPmuB34UWOJvAvwu9dHaNZy3wihb4n/7sv3EhmWMSYI/t4YM53lT3QDEvHMeVz7mAnGKAuSwwPrgxDOIYcOSjcXwmoAQjWG2fuE7v/RT04MnAfLakCzcdB0B9kM5n+7mvOAYOqdrGAyZPayTv8/13HPfQDLbTKe89fp3qPY5fe5BJEWTcKCAtyEIZ/+8R8+/4MjwuS/bbJiBdVsTOY7/nMSZd1qfXNkrl7IGR7lW57TqSZY9eEwSfvZ/7hWQwfd1l5Xr3yL997qJblJOBR6/Je/fuo1ar473338eFixfFI46AJhNe1WP36cXt8S4ZDQeX58LrEXRBNfbxNvkuVqQHOpxWOHvXdJINdHycjfrBu14PqB0HNUbQjvcOYymvbgqxz7wR8hiBSSVrlbRKN53bY0xKqI2E2bAIcsRr0rbVHwbiME2ALEkvCGfokGHJEB16SvbEr42BGfy5+FO64KXHgqK5Pg3rVbFA2ZTyfCIgLE0uoLTb615ipg9MknJokK8GCBPQRCo9g9dev4W5+fM+5BUgnL0KInBpLmE4Ek4TEjlbuWNhnUwRFp49B1/+6nM8X1tHq9FCqVwVcNRhwSOdEoZBOaym8rFlTpCZyJJR1zE1kRVAZ3IihXfeeh03r5+XIo9pyGTyKeRd3buSFSuGNN+723Owe1RBvd2FFourYBYCgo6NWHiAxakM5rIpxLhW+mmkig9abln4y0+/wSdfPcRRg95fEQEmdS2sJPc9G72OjUq5iXarBy0axXDYw+wk2Z5DlAsFDIiIkknoKD+0iXRKWE0MbXCsjjBiCEjSVzFGNg2ZlJEIjFgcyewEomYcuwf7sOHg/Q/eE5AnZWiYyaREKjniyr26p4p2H08LZWFMElzJGzrOZeIwv+UJk8Dk6pO76LZL6DtdYRdJoBMTMIZk7tKygGNVpUDLGiRsXbV2hCIaOlYI9ZaNRCqFdDohzDneJ0HISqmIbqshsnX2IYEIsqYoZVZ7HN+TrEmPQnX68AsCs7Kmuqxmdzfz1xxZhnz/W5dmK96DHDO6eK4eFGpYe7GJi1fewK03b+Px13ews7qGmK7LWtjjHCbLiLL7mC6p6AxmirFQH4ZhD4BOf4CDcgU7hRKOai00Oo5IuWMxA91uB9MTGWRSJmLRAW6+dhHRoSWMybmZCfT7NELgyBt1jMLngoj5yELjVNDRAxX95hrfAb238r47luUW2IvUtKJcMyoACUEThvsMoyZiySlEtJzIuEu1Fh4/XcOzFy/QdwY4v7yC6akZCXzqdGyYiZQEr332+Wf48t59xFJp2P0wel0auEYQHtK3coDesIceaHMxgB6OijyeKIcKrhnjQ/p35oPTquNPHSD+d8m+9Jd45eNJ2xL6n4pUlaFcDF4ydFy8eB4LS3Owhz04XKNDUQlH4uEH3yIKXXxxybKOhAeIxUP46MPbeP/2bWG+9WoNNAuHsEtHePjpJ3j+zV2E7QFajSYm5ubw+kcfIH/9Osr0zNVjOHf+EgqFolipkBW9dbALMxVHsVDAk4dPETPSSMTSKO6X8eknf4tKtQpnaKNYq8KM63jnxlW8dukcBnYXxXIR956sIp7K4D/5kz/Bwuw87j9+jD361GpRtOw+7j/bQDieRtUeYrvRwq3b72B2aV6YlvSRzCXjWMlPw+o20WrVsDA1hUREh4kIFqZnkIyZ2N8/xBdf3cVeuQQ9kYSZTos9R9QgWDuArhvigcyRyzVCgYgWHIaGMUSIXSYHb46sp07PRrvVlEAprgEM2Rn0ukjGDDRaTXx97zEOixWkkgSIY8JCp6Jj2FdrR6vZFkbre+/eknChSr0mh1dcd/ls02nTToVej0colAtot1oCaL598wbeunkTExkCt3006mWsPn+Mr+98haOdPQwtW/aWSCIJ6IbsH6GYicTEJBA1YIUicOgVSg/axXlMXr2MUDIJaziEYzkCOLabNdiNGqJGGHOpuCSdlza3UNzaRsy2kYpGhUnJhPN+ZCjWAmTrMwBnIpfF+aU8fvrxD/Cj925L0vbRQRF7e4c4LNWxX6xht1pDsdGAHtOQSSUQGfYR7Ttolyr48uefYP3JGuKZLHrtDvoMuuFzhmMjzOAm05C0bdYJXrq28q0NQ6OnLlPru1yXAMMw3LWIXrbKB1bTNakzRv6TypOShyKcV159wvfkQffe5//3Ga7xiieps2+ftcDvQgucTeDfhV46u8azFnhFC5wKTI7JuIOMvCBTjw/O6k09EMUDdjxwMugx6YNj/mmlx7IYr2lGl+kxDUaMPB+U9EGyEVj6bcBkEDw72QwnGYfjrwkCk6Nr8usyH0kaXwrHGY8BUDcAlHrXHCDrnWiMIDB5AqQMMhi9i/a9I09Zmn1Q0JOfBe50rFgcgZDChpHq0v+AAM6pAJsg41VJ3ty+9b1Dvb4OMD6Dhaz7b3nYHJN5MlmRku6esCYfPnqEy1eu4r33fiA+QyzwhYEjheFpPTu67lGzuyxKv5ZWwOQJkNZ9u+8CJo9/6giYD9zzKYD18TEW6L4RiHLill4NTPoApc8gVcCGFEYBxqQHTHqMSQEdXZYk2Y4qnZvprMpXUgozSd5WITd8PSXdAkzaBC17rhxcAZwEkuV36P1EqZymkrm9MByCCAocUpJtT9bt9bz8NwsGYUxGhAFFcJKMSUq6jVgW167fwsr5638HYJLFimIgDcIhVDoWNgol1Ho9NBotfPrzT/Hg3mOSZKSIIztJfDDJyBD5qQcqqvAZApOhqCbAkRHTEU/oEhjywbtv4Ae3bmIqHRdwj2xSF9t0g5YYl0GwS/SscMJh7BUrIr0L6TEMIwQ8GbYyRNixxOPx3PQk4gQHXaBPgGUwEKKGf//Lr/DlgzWUWjZ6oagwig0tgoFjKWCya6NKSWSbLBxSZ2zE9AGySQ12p4VuoyHFMRtnYW4WczPTAsx5DFlKEdW4UQFVBGcpZzfjCQGCCHY1ex1MzM3g/Q9uI5dJiifmVJwwwWlS7LEVT0Z5g4zJro267aBvO5iIRrCUCgKT3tgfwZxrT11gslWWe+VYIzRFRijHrAImCcgzsEWQIdWf7vjiBtbvh9HucNyzr7neKFawbXVk/FMuS8BTpX3zd5VfZRCYBKW9wSXyFXut3PUYOOVB8q5EVKTI7nXKYZ7LuJPQogjCURMvNnZRbzn4/T/4hyLBf/DZF9C6PCBwxM+VARE2B3CUMkaVQhzqs5eUMWmPtm5OH4e1GnYLZRRqLbQsspjSUsB3rA6mcmkYlIKbYbx+9TxSsQhy6RgyyZiwcKMR4u19NSe8Q8Wxfc19LhBp/XEP3VMa51Vt5x36eW3iPW14h6DuUSXXFDImxfeP60XUhJGYQljLYBgxsbNfwMHRETKZrIAZBIAIUEYjugRF6SZT2BP47LNf49Nffy5WCJVqG30ngsgwKnO2N7AFlKSkmoPBCEURC2kCfJNlPnok8fY+dZ+nQ5GjNlCz2Ev98vYhHuby20rOz/+RycjJ2+N/aVEsLS8jvzCHsB5yg3joJRhGz+nLYUo0pMGMULJMVnwbC0s5fPDxO5hfXAKGDDJJwBgMUdt+iV/8n/8az7+5h5WZOWTSWehcP2amYczPIUx/0twksukcWrUGjChDXlKwyZwNkxHYQ6lYRrPeQa3SxO7GDqYyE5IA/eDxQxyVi5iYykrYFqFj7hGVRh1T+TzyS4sCSiYNE2vr69jc30eh3ZZgm/16C58/foa2Dbz7wx9hdnlJLDD4XnOzU+KrySinvt2FFgkhTEZ0x0K4Dwzo39vuID8zi1g8jk9+/QWK9SZu3LyJdreHF+ubqDdbEirDMexw7kSiIoHnehkiEMwDknBY2OHRCOcCwUwLewf7MA2VUF0qlZBNJLCcn8Pu/gG29vbVoRcBvx4BRwaNhdHrMEk8hIlMCj/+6AOkMkmsvXguB3mO3UGtXMbe7iFse4Cl+XmcW15CfmYG6XRS1t3Dg308XX2GZy82sL+3h16zhkiMzPWosKEjMsgUYE0X2Kbdh07P2GRGQMleWIMd1tCP6gjPziBx4QJSM7PokT1u2eh3O2iVixh0W4xmw0Qsini3g6NnL9AvFpEJA/Eo10obPaoAYprsn7FEHOlsVv4+tziHn/zwB7h+6SIa1Sq2NndRrbbQ7DhY3z3AZqGAcMxANp0S/2KD06Rriez+zhffYGj1JNCmTx/OXg9Dx1aKBy0KzeAeGwQm1T6syJPqkJBNwJRu7tU98cIEYuLtzMNI+uLS31rx92nlodRe6t98NlGHp8qT8sUv/vczXOOsYj5rgd/hFjibwL/DnXd26Wct8Gf/8r89+ewcANt8mZYHUPlN5kZpukXDiMmogKoRUy4AaLnokbK/84iax8GW04JmFFwVZEv+xoxJeWY7fZlSDzbjlCvfTwAAIABJREFUUJh8ztjLx703fcBRobG+L+QY58Mv0gJvFGQjBpmQfjuMXnsCgDx2D+NgmQJ3gt1yEqULyKqlbwKvP8FeGcm0VQhJcI6cxsQcFZ4eKDnOmHTbya3cgszJUTXnJZwGOUSKdcPCjEygg8N93L93H81mBx9++DGuXr0uBv9y2i3Fm3o49xK3/arQvf5g3ezdkteXrwIm//8CJb+NMRnEKdTr3Ds50S9emXtyunqg5Ei+rQSQnGNe8I2AlCKjVIwfL6mbyaYinR/0JQ2dYEwvCEwKEOkBkwSvFABJeZsHTIZdViULFx+YFLnmUAo+FgzCaooywCOq2GougK3Yk974VBLvETBJmaIIaQWcJMgQ1lK4ePEmrl5/E5GIMe7t98rl3FtjFItC0qzDIdQtGzuVGiqWhfWNLfzsP3yCZ89fwukRhOO8IiA5QI+g3dBLGtckVIC+VQSCeH09gjSUv5ks2uN46/plvPfm6+K5lUsQnOMYdcErsu4o1eYsJCBOiZym4bDawOZhGT2+msb+jLYhNmh1RVZ7cW4aCY0BJGrFkuBeAA9fbOEvfvElnrzcQ71LQEpHmsVflAEClvRRlxLAagvtNmW4KjKnb7exOJ1BPpdCvXSEpiT4hrAwl8fM1IR8QKfdQrlUQr1WExk07zeRjGNiYkL+3Wy10e7YGEY1TOZn8O7HH+Dmm69JkFJcjyCfSSHmerh9207L+2DWbMGyUel0YVk9ZMNhLGfTSFJD/YqvjRfP8PTJXTTrRReYpKSPgBmBBVoKeJJu5c05WmqVRxnbkCE67WYHnU5bJWC7aw6LVF3XhFHlpUqrABcFKCvmDpcct2+9kXjqvA2AVMeBSY4B9yBQFdiB0CaRMhL8i6LfJ3hpYGNzH71+FG/d/hAHu4f/L3vv2SRJdp/7PVXpypuu9j3ez+zMznqLBUAAl04MUQrphb6HPoCkK+lDKIJXvDIvFAoFLxkk7wXIJYAFFos1WDczPd6199Xlq7Kyskrx/M/JrKzqnlkwgnFjN9i9MdszbaoyT548J8/vPP/nwfq9B8gQhLQ7Up7upFJSWk5lE4/NYFI57RsIfP0BOn4fjW4PW/WaKCZ3Kk34fQPJVBambUkAFsEy+i4yCRMvXjmHbCKOyWIak8UsvG5LNifUlEOApuDjaEV6MMIG7fmcZcIzoGTQJvIuEZ+N6IZf8FTAjQ8CCWpkfW4W2GkkM1OImRm4voHllXUJHpmbXxBFlUOlnJ2EZSVgOUm4PQKzHjbWVnH71i3cufsQdx88RavJVHpuqpjoDnrwCMKonDUt8D94WoEuSDQyLuvS9GCzS31n+P3w+Sd49GBfErUkzUpVaTyDdmSkinPcpgpYKbd9qsmp0J6dw+yJBYFRLKxnOBJDkgiO6CJItWQqbiAd92B4e3jxhTl87wevwE7lYVgTSDgT6LZ62F9bxs3f/gL1jS34DReTpWlcfull1GMxVPh+orybVIEjLHl2HEgGT5zXto9GrYm9nT2Za1KJFJKw0Gu6ePzwCdbWV2mWCythyBwyYDuzz3CjxzGQLxXxwgtXkM9ksby8gsX7D7BE+4xEEl0nia2WCzOZxYvXXkJhYkrGYyrjGo0aUjbDnfpouDX4sR4m8nnMTE4hYZoCJWk1UcjnYCcN7NfbWF7bhJNIYn5yGvlEHLWdJm5/eRv72/uYyudh9mOSPk1I2Gk2RT0pO1QScMUNDg+u30HbbaFcKUvATiGXw3RpFvlsCY+XVrC1V4bFkDIjJtYdVEpyTOUcwq0sqtBPnViQe6zermNuehJnjy1gMp+X7jHwY+i0O1h6uixBTY8eP8LS8jJ6rQbMpIN0OqXKx/l6YlERk01CpcrnRoQpKkhWAGQmSjAzOVS9ATy65NopxKemYSzMA9k8+k5SzYO1Ggb1umxWxeDBNAZI9TpoPXwA7OzgRKmIyYQFJzaA45gwExZ66MPzfUn77rKqIB7H1SsX8Ic/+r7Ymty7cxePH6+AQs5Gx8d+s439dhtOyoFN+4euiyTT1qs13Pr0d6isrCNRKsHn81y7LX3JkA0wtqUKw+OGS1BdIb7k4m+rQuD4MwSKMjYbKpDLdbkJFxdLi2AjlMCSzx8cL6iY5RgTj6sKCH4wrI/wcvmjIzB5tDI+aoHvcgscgcnv8tU7OvZ/9S1wAEweUADqBG7dUlHAM1yMBEmbgZJkCLekVDuEf2q4GCk/lQf2UY/AKA1TIEuXPkbhlgZ9Kjjk9xuGxvnks4Jjhp3i2VAyhG9BQMGBEu2DJdsKxI0e6wjQPASiHoCUETWiYnHBa45DQ30WUR+s6KL5ECA5PDT1mmEJd+SlgsXWEAxrhYjuGHI9DvXCjJR6a+WmnLtcvqEySBX1Bu+isocJU2gOT9XkzZuLuHjxCt56611YBDiEbAJ+FJgc8TsNvqS/HrZ8ZDEcvltExHWYejIKF7/p74epJp8/0Iz2iYAHHwSaBxWT0ftpBExqxZWoJaWEWy1wR8GkBpUsxSaYjCommcTtBwpJgshAMalKuwkgCSfB0k79c1zcqz+El4RCVCOoBYYoJg0rVE+qW0HBv8AHSm08cNFBvzjlM0nvtB5LKWM2YmZaYMP07GlcuvwS8vnJUTAZbZ7Qry+AAupuF/EoF9wsrfN8rFdr2G628Lsvb+AXv/gQOzsVNBtddF1flIGEUwLHeywU5YJcjTc8TgaoOMmkqMc6notUysRUMYvzJ+dxnXDy2mWcmJkU1aC6V4O0V7VgVdcOAlQYQLK8W5VQHo8lm7KU7cNtN9FtN8DlU8I0JLE6OI+4aePh8jo+/npRkrkZ8mE5CUnoZXI2S+IIMqkMoodlq83SfKp4BgItT85NYqGYQWNvB81qBQwoObEwj5Qu6aV/3P5+BY1GQ0E7Lv6MuKjrihMTqDeY9t3FxNQ0zly6iFfeeg0zx6YFcCfNOCaSdggmnzdK8y5vAthqu6i0O9J30gCO57PIiefb4R9Plp/g7uJXqJc34fdcSZUWb0mWcrOcWdRi7Idqfgm8V0X9qf3/REXYdiUohGMHN0H42aaPnB4Q2XfDEkId3KT+zX5An8kxMKXH5SGee1YZr4LTUkKoRjrdTwK1pFJp9gmrBrxPErhx6z56AxvzJ86jXm0CzSbiDKloNgWgpbIZxEwVKsPrIGXnVJNR3Yy4hGEwEX6rXsfKzp6UWvp9S1LKCZv5O6ViDn6vDTvex2vXL6OYdTCRS6CYS2LQ7yqbAQHnVNJqq5bog0F4uf4lwGRQmXHYXKzmFIIGCYlhO8YtxJ2MgEkYaVQbHaysbcqcVCwWBd5mM3kknBR4/1Cd7FEt6/dwf/E2bi8uotvtYWd7X8I76tW2qM5hEsD0xaMwZtiwY46oKTn3+LQN0ONZeOrB5mwwdx5Sxq2FbuHgEKOJ5EApwARLimJSWXGwLJg0uG+YEgSTn5rGzPEFsW3o9jiOKzBJSDcwfBgxQ7wC04MGXr04iYtnsvD9fXh9qt1KmDt2DfncDLZWHmFn9QH8VhvmwJJ+RlVtZmYOVqGIcruDGD0ZGY6UTMAhsI/HkTQNdN0O1pZX5RqcOXNSLCB2ljfw6Qcf4eG9h6JizRTS8GOelD3Xa034MQOpiSKykzlcf/0lXLh4XtSFS4+f4t79R+hR1ZfPY5OehM0WDDOFYmEK0zPzsulS530qPrcJuf86vot+fIAEvSup4rNtJMV30UW9VkOz00I6mxEvwq3NLfQ6XcxmJ4C2h/p2GdP5AuYmSlh5uoxHDx5JKXGXY5D2lWx1WvIaLZep2g00WzUkUjbeuH4VSScBx0gBfQuPnqzIZtKAULLriTc2hw+WfzcbDaQdlmRfwrUXLmF+fkZUk/Rt3lpbw8M793Dvzn0s3n2I6tq23L9G0oGTMOE4BiyTLcw5iIFzaiT1vJ7Mp5ybPH5dwJoFLxZDGzE4LPtOZtDwmcJtop/KIXHqNOyZGbi2gx43O5ptDJotoNMCeq749CYtINfv4upUEW+ePYXplIMsQ78Y/ES4TJzJe8Hvy7zFTakGIWy8jxxL+7e3cWvxDrZ39tFxB6i1PHT6A8Qdand9KZNnkE4ScextbGPj4WO5bgTfPfowt9pqQ5ObQlRKsuKAG6pSSaE2LqXeQI+/nCMJSvksSLBI+EhFs9jGUE1K6xKZ9wlztbc1Ve9UT8q4yp9jv1d+tvydld8egcnnP68effeoBb7dLfD7EYFv9zkcHd1RC/yrbYEQTIbAS8GuoQLtIEwLoJwwrzGgEy3jVsxMlb4paKRqLoZxIqK5GAsv0TqICMCLwrDhgjCUG4QW8oddxEPXS5oSREHcs1VtowuioRpUAY9A7RXgj4NKzkCxGRzvUE06ujAZHv0Bpd6wVnpYchxRpR4EswH2iF4ePVSHpd7R94u2nKZ2ocIzWDcFAHJ4HqoZNUY88PnwIAgFnxR+5MKLagS1qKNqJHjwFJ2B6lwMWqBiod/HyuoqvvrqBgzDxrvvfh9zcwvo0ucwGmo9MiOFvVgv+EdbKmjnoa+X6qLjYPIwEPksNeU/H0pKI+qmHN5QobI0BN5BDzuomIxCF9VsAaGj4kqH4QShN6FiUqsptcIsBJMejfwjpdyiplRQMizlplpSfCf5NRcxgkmCTZZxazBJ9eRAUjy5SGAQjlIqcAHBxUJwn1DtEMA+KbONsehULUIETsYZZmHAZzJrPClgMpufx+UrL2N29vhzwaS0iww5BCkD4d+iRhKsAnT8AbYaLazsV/HBbz7GP33wEcrlBjotnp8KtzBNKjEYmMLSYBWkQsUky0CpyiH4o5+hY6vE6nw+jRNz03jjlRfx9qvXMFXISBnwMExb6TPU8ajjUJC0j6Xtfew2XHiEJdL71ZGypJuoyTZVSJOUqvUBw3Lwxc3b+OjTrwRs0quS5WvFbFbK+zy3Iwobt9vF3n4F7a4+BwJWv4+ZQhYnJnNwq3twG3UU8lnMTE3KOVX2y+I3RyhJtSSDblii2HFdLJw4juMnTmJtbR2NFv99EicvnMMrb72E/GQWzbYv/pp5Ow6HbXbI1lHQi4NtKSal73t91LvM3QUSgz5ytiHl2RJ+ooYCBYVZchcDlp4+xOO7N9GubGHgEUzynejpppS9MnZoiBb4rqqU7iDFnrWMA6XkYp9myR8VPRIUIYkTWsGrxiul9FWl4MEYRlXioWAyGFIPe0IOb2Gtmg22U3RJoqgwg2FXEmip9CWst/HVjbvYKbcwPX8K9UoDNhWOtgmv1ZL9vUwuh7ipPBHVWEQxFIE0F90W3AGw32pjvVrF6m5Z/N/cLgTS2Y4jCsupySL6PQamNPHq9cuYnypgqphGIevA0x6c/Dk17mgrjbHNweHcOqYkPLCJqGw4DhtzA6Wh2gAd7iYFm3X6SUHuR4KLviRY2zCTOaQETCaxuVPGyuo6Uuk0JqdKMr44ThLJJAOiEhIOQojEBOD7N2/h1o2bSCRSMA0HlUodW/TJ29xBo9NS6csM4bBTgM/SXwJRbiwoD1P9WKErOyKVGmNDtgpUCyC0nkNDxaQaHfoS5KPAJMcAjqUcHwmUBk5C/AOnji0gk82j5w3Q78UFTMbMPmLWQHxSjYGHbLyGhVwX546ZmJm0MPAdzJ98FWcuvInduof7925ideku6o06+n0LxeIM0tkSJkqziFtJ7DCIxDSRLuSQK2QFRvbaLWRsB439fSScJObm57C7uw3HiGGhUMTnH3yMj379Ifrsz8YAzU4TnTY9i/tIFSfgFHM4d/UiXn3ndSSoKI/Fsbe+g42lDcRsB13DwFa9hfVyFc22C8NIwkxl4ToOWo6F8kCNE/TVpMehaTMkbYBsNoN8LqOgYsdFu8mxvBU+pBLOu5KU3UG31UGz1pCgr5MzM4gPBqhV6hh4PVH1cXOt43ZkDKHvMjdzHItq9x4MDr5UGHo9zOaKqO9W8eTpKkytXmV5MO89QsmpQg4/ee9dXLl4TjaDNjc28PDhA9y+dxc3bi2itbkDM5mQey/hUMlrK/sVBp1RlRqnP7SqaGBZOOdFKp/79K2Ufs8S6yAsMCYKxq5po59IYOCkADslYNKZncfMhfNoGCaqnAdMB/22C79WA9w2JwtYThyW34HVqeOdiyfxypkTyJlxJNkXu22xeeF8yJ7LALE4bUziFgwnIeMln+W4wfP1zUXcvfcE9YaHBm0mGPxjxtDlswI3rQZx+I0u9pY30WeqN2koz1esWtmXxWxFvCP5R8JtpJKCzwfKk5p9RsY2DOD2PDmuZDIJT44rDtuy0Ww2paqGzxviN6k9MdnWwWv1+3EJneO4QI9dAs2l3/y/R1wjuiQ4+vtRC3zHWuDoBv6OXbCjwz1qgWgL/Lu//B8iy6Ro2fNQ9Rj1DBxZVwjAVOnJCtCpBUZYmqkXdkHYQwAmFWIJlh0KnMjSI1jNROrCFKDRr613SfW7hCbXzyrVHr3S4yXakaXfyCj27J+LQkl1TEOTf13XNwJJg3L28dTvwHUtKN0bOffIQY8s1kIQObqIC0Fw8HvPSwodgZLR81SKxSH/1IrJESgWAawh7Y1cc60GDa9VcM3UyWlB41A9G/QXKVmT9Gy1Ex4s+AN4oxSTLD/2ZXFza/E2Hj18gmvXXsaL119G3FBlb9HFrTob7TsZnlrkIkfVolSCBf33kKHhXwJKPht6RxwNoiA+YMi6/Ye/f7hiUgGCaBL34WBS2pGg0tfee5LYza9x4UP4y/RRqj1U+I3ymKT6USU2C5gUlWRP1BPyfQbkEExyYSIlkV35OtUdXGAQGjPFmGEpXCyYBJMGzei1slab2rOP8PqroA+t0tZwEgaVTQzBcUCtRTI9ifMXr+PEyXOyOAuv7JhiUtpFg0lBkgHrZhFgTCoxZZH2eHsPf/P3P8MHH32GVsvD/n4LRsyEbVjSJozp4WdeB54HVZ5G3IJtstSX4RhcNEISXdMpG9euXMQf/uSHuHbpNByGbw+3ZUZ6mO6a8rWG18ejrT3s1jvwDQcdprHqfkwgSR81SUMf0OeR+kkWiMfw2ec38MnnX0uyK9O16Yk4QTjVH4hXF9V4rU4bu5UKOqLi0YE8/gCpWAxXTs0hZwO1/T2UCnkUC3kpD2zWawIhqFR2XUIFX9RmXORRgXT85EkBDesb20hn8zh9+TzOXb2MTKmAJlNDBgMkDRM2Qxl0NoiU5KnBP5LkrGYC3zDArJGWR/XPAEn2G8LCQU+AExeOTCwSRMhwGjOOjbUlbD69C7++KwtrBSZpMsd0cUJYpZYUOBnYGggU4pd1uAyVNCzrFrWwah+BCvLeClRKH4sujGUe0j6pgk0VxDyMuR34WrQHUC0p/raBzjt4jQi40mASMQtuN4aPP/kST5Y38f0f/SnOnbuAO5//Do++/lz88JhYnM3ntVpLtRPbUonSaRvAkuQYdhsNrOyVsVquYLvcgNvlBhETdi0kUwmUJnISUtL3mnjhwmmcPTWPhZkCsklTwkZoBaCnvwNT7+hYpS929JwPQMhDwKSeikJ4fQBMjs5VBMUDwguqqwlhMkWkMpPow8HDx0tY29jA9PQ0CsU8bMdGJp1HOp0DYkot6THJ3O3g6d37WF1eRjabQ8/ro7JfQ6fZkdTivXIZ7R49XA10ejHUG4RBtijx/IhNwxBOHv6cOcoog1AsXh9uOhjaZJRgEgImA2sC8QiVUm5TynDTk5OYPraAZCojYNInmORgZ/YRtxh4ExcPRmdQxampGC6esJGxOshlJ3HlhXdhZ+dxd3kdn3/+W3Q6FcQtqr8LmJ0/jXSigIXp46iU61heWpFrPTFdQn4ij93dLXidDkqZLCZzRRi2g539Mtrtuqgpz0zPwOp6+OX7/4TfffE5ylVuiBBoEXynYOVz6CVMHDt/Ci+8ch1O0hHlYTaeQHO3ikq9KXCtw7E2mUImmYOdSGGQTOPm5hb+6cE93K/V4A8ID0UvKyXM3HzqC8CjhQPBoa+S03nwPrV9aoOKgJ7diZubHL85Rrjdtsxd7Lv9Due8vlLUEUT7HiQjRcLIXNgMwul5KDo25vI5FEwTnUoFu7sVuD1qAuPi9clHWo52V86fRiGdxMcff4KHX9+QY4snCCJtZRPBo/J7sKmSpFKefrCy+cFKA6oFPbQ7TTmW4SMCwRz7bh89bqCIXQNfmuDaQj+ZQM9JAqk0+lYSsWQWpy5dxMSx41itVbHTaIqNAa1x3UYT/WYDaTuO6YyD3aVH8FtlvHHtAq6fO46pbBLWwEecNi8e53xf5kBuBlA1iQFBZQxur4vtvW188fUNPF5agwmG8Bhw/QFa3S78mA/D5KzFHcEevGoH/bqrNpUZptPzZQPPoiVDV4XxGVLKbSBuRcGkekYUj2ZArAuomGQJt6gsRfXtI5vJ4Pq1qzhz+rRsRHU6fC8qKNXGE0vR6/WGpKLnskW5Xot37uHp8gpWP/4PR1zjaJl81ALf4RY4uoG/wxfv6NCPWiAAk4EKQbXIKJQ8VMEXlEpqBWQAJAPgJPgsUEvyiepwodeIelI/PY5cFAUmtW9l4O2lH9LVoR62IhxdCY2XcA+/Gw22+aa+ECmVDiHhsFQt0OaF0SrhcQWK02CoDKDfcHE1/s6HAsnwsgyp1QgElCfv4BhHc3DVU3IUCo69Y5TZRds2BMJaHRPtFyF4VIBTHbM6t6jaL7hGYcl0RFkZ+DcFJePiHSQxDcGriZ5M7Z4TzPg+Vlc3cOOrW4jBwptvvYOFYwuS/hl2MH0sGj/o3jxygkp1FeUIzwjVDRWVYx1o/Ovj8DIKi58HJaP9MPh76KQQgZLfBCZHPSYVcFFfG/5dgUddyi1ek8qHUr4mqkl6TNJ7sBtJ5XYVtBQwqQ3pucjTpdyS+kxlFdUjOtVb0rl7Lnoe4STLaXU5NyGVrcEkw3B0ImaQtKn6pyrjFjsAkRlKwagoLmAmBDT0+glYiSKOH7+AM+euIJNm0a/+GFbAhqAoCBMR1aQu3xUdIlVoMaDZ8/F4cxv/z1/9NX754afo+YYEX8T6MSQsWxaOqjy4J2XpoqgTmMRSbpabEbTGYMZimCzkMTs7hYWFObzy6su4eu0sHEf5GQr81mOlhDYRaAkRU2rgptvDxn4dtTZVWQl0e9ALP6WWJHQTv0CqpnyqRAgu4/jss6/w20++EJDGkCgmxk7lcwID6SvIBXar08F2pYxmpyNtSmhp+DGYno+Lx6dw5ewCKuUdWXguzM4KhG5y8U/A7PckqZm+j1Sa2LKodjC3sIB8oYhWqwMKXLLTJZy6cgGpiTxqDI5hyTjhHRPGRa1CFZ8KPFJly+qelOAGBlAwlIBBBVJ23RdPM8P30dOedAa9A/tUSnLRDiRsA3tbK9hduodYYwcxrwPbNlTpNj1PpZSbf1fXTl17tYmm7FeVKlGU27wGhPXi5UeYzhCEuIBKXiu55qLm1X80KBXozX5P3U6Ypv3scf3ADCN9QsHWkKnrsBOlllVqSbEfgIFK3cVnv7uBL768jT/7r/87vPjSK3h06wba+9sweJy6TalmYgm3hEHwdQTGqD4vKuFKDcs7u9is1VFp0VOWgR1xSbbOZtNIJix03SaMQVc8Js+dmkcpl0Qxy/CbNnrdtg6KUMr8qO/j8BzV3BhsXA4fK8aWDOPNFfm3zKl6wzN4fIg+p6j3VpCY8Hpg2ejBQDJXQipdkrJllpVubG7hzNnTKBRySKZSSCbSiBHgcGohADINbC4v4c6XX0q/n5iYlHu7Vmlg4PnotlxRHbOQteb2sFttYX27hlaHSlNTBeKEpxWZD5+xOgosN6RtZA+GgFqBSQnz0IpJ8TbUfqm8l7hp4/J7ThK5mVkU52aU55+oVrlZQXU55V89mHH6+dmwDQ9vXD2Oa+dL8JqbstkSiydR7nZQdVuwzQFsY4C4mYAfS8LvWSjlZnD+2Dk0dmp4fPeBjCmTU5Po9bvY2d5CgirDuQV4XQ/lVgvlZlNSqRn2dapUwoliATsb6/j5L36Ouw+fyDUhPDUsG55tIDlTwJVXX8Ykw3uMOOYnp9BvuHi8+ADNVgsxjjHZFArFCVE0l2t19DI53G/W8A/3HmKDteZmGtlkERmLnpcs4R+g7rZRrVcFMguM57ijle68PhzXxLOV/cpTG2kxMwbIhoZ+ftLPWZScyqYbTTWovPa6sHwfBQB52m9U6jhdKqKYiGN7dVlU7F2fPqfKeoTjRcKx5V5aX1/B6uoyHN6P/YFUD3CzQ3xDCT45yqmbXHlIaj9jHgpBpVQn+EoVyHua84XKQjIk2IVjrSH+pAZ8bvplMhhkcvDsBNoey8sTyMzNosMSbMSQnyzJhlFlr4Jeu4ukZSIdB1rVPTQ2l2BaPbx48QS+9/qLuHz+FHqdBqo7OxIqRBzYbrbx+Omy2D8cP3ZMNkJcz8WDp49w995DdN0Bej32Z4leQpfzZ1xt4LB8vbVXR7/SgQGbxFe8cPkMwnmAQJ1WHtxQsxKW8pikOlv6v1arq2Ju+Rnx0xXdJJTtCsfmuCHq/1w2K7/D+Ur9Hag3mtLHnEQC05NTslHaaHZQrdWwvrklG3Gbn/30iGt803Lo6PtHLfAtboGjG/hbfHGODu2oBb6pBf7iL/9H9fwfLALG/h6AphCchHBKb+4fCiaHoTCh4jEiHYmWch+2WIt+LVh4DFWTgYIyCF0JwN83nenIq0Z2n5+vkBwvVY8q85Ricvj+B6Ek33Po0SnKmCiwPHDIB48lhJRRpUlEPakvnFpihwB4OCwPF3RDMDrqJSlP5BHBZAA1A5XqKJSUxXIESgbtEahDg340XKcFZxC5buGCU/uHBUpbLtF1mbcCh4oiqOpKein10G66WFy8gydPlnDt2kt48aXrWmmrz1RfjlEwOWxoBfnGpq1xaD6m6glB5JiC9FmAMgCTvx+UDO8+tXYfcudQvfWNKiStmFSLKxWYEWiwVPjNMARHwRelmFQ/y79rYEkQxFRHw4lJAAAgAElEQVRuKiZ7TK51tV9koJZU/pJMzKQikosq31MekwLvmNbd8+Q1CCb5h6cjPpOmGSomqcwKAnCUx6RaeIRl3FqdplK7DYAlazEmDifhD5KI23mUpo7jwqVrmODiNfgYV0yOXOZAma1LuTWjavo9UY/99d/+FD/7+Ydod6i4MeD3Buh5vpT4cXFrxPqwWJLO0jL+R6AU50LREuBx4tgxzM/Oozg5IWE52YkcTl84J7c/PcDkekhZvSp9lf8LHFMl8F1/gO6AC1sDpk1wYsLz6HNpihqTFIWLNvmgQoxeYq6HTz7+QlSThFEEi7lUEtPFglqse0rl2Wg3sbm7i2qjKf+24ibMQZzLQmRtYH4yjZQVlyTmhWkGSBgSeNNqNmUzQBRpDFjxCWepUDIwOzuLXL6IDsvKDRP52Skc5/kmbLQJA+IxVW5I0Ey4JmpJKlWDv6t+z3Up/wiQoUqJ62uCgJ4Pi2Wyg4EoWwmyBUyKVykX/SbKW2vYfbKIQWUTsV4LCYfXhv1QJcUTlrPdqEjSNDKE0+G4TsjgKY9Vrn15b/Ae5KKXQECaW/ugiqY3En6jLE+0+lj3QTX+jQ/shzwmB1UCARzVY6qUmYtFSKDk5vxhwvPjWN8q44uvFvHVjXt49wf/Bi9dfxmVrTXE3CZMsCLTVaEdcswxueckFEOPW12vj1a3h9W9Mp5ubYt/YMslVqX6iRZ+LOUtyHjQqO0jYfh445UrePHyOWScOMyYByPehyGBZAqUsD2GFQ+HnvxYY0TbQm/shfNP8D2lFT6wnxkZG4OBkv1BhVnFActBdxBHOj+JVKaEbi+OxTt3sVveE4AiXremKWnyDsNAYsr7tlWr4cHiIlYePcT+7h6y6Szm5ufV9hWHA/YPXheGi/QZmtXH6uYeHi1to80xwmJqsDrNICxQ9S+9ARbZ2Bp59tFUVx4hdCl3YDUh0Jt9wFAqM5bxUqHc9nroGRYKM9OYmJlCzIrJH6aL+4aNNv1uJTwkgRQVisYAL106iT/6/ivIOj5Wnj5AubYL1/AwcAAnEcdANpE496aQTU4iGc/B9i3kjBS6tSY8lm6nUqjV9mVTYLJUwv7uLnZ39/gCqLPkOQZMFfNweh5OThYxU5rAp59+IuPq6vo2HHp6EhDNTeGdP/whzr98HZUWlXsWFianUF5Zx+Nbd1Eu78PJZFCcnUEqk0Wj1cLWfhXmzDTuVuv4xeOnqMctTJXmcWJqDg6V416XQzZ2a1Usb62LrQE3POI9jxFFkiTe6brad5VwjIpq9mOW/sfQN9RmCVW3MZb9BpsY+lmCViWxTgvZfh8LTG+u1nB+agp//pMf4tLJBSTMPrzeABt7Nfzs/V/ho9/dJE9V5cUJE3t7W9jZ3ZJ0b15nLYeF21HgM8GYao5bOthMLLNpY8L7WD4rf2haonCuICSX79Oug3MTxyTCX5+p7SaMbA52oYg255B+XKWqT5ZgpBwpN0/RF9l1UStXZXxmGrbZ97H+5BEa+1v4kz94C3/043eRTRvY3V1HdW9bvB8teovaSTx+9Bj3Hz7E2bPncOL4CdQqVTx48gi37t5FrdFCIpFFrxcDpz2WtfOUu74rJensy+1KA361g3jfgEEPYe71sRJAVKr6DmL/px2BaYrPpDwLcOOaFRaCR4dgkmFDwdRP0C0bf6KS7Mi8yLAqNQfEkEgl4SQcGefbna7Mb5btSBl4EHK2+dnPjrjGgbXJ0ReOWuC70wJHN/B351odHelRCxxogb/4y/9JWzgNb+VgcSWgTR7OAqgUiPLGZQ2ByHKotBz3bzwUsIXrmENAUcCZ5AB0im/gRKVfPIRMBySR44BvfJga+/5zRrEAiA6XGaoJFd8KzjcKH8dBqS7VC49RqZ4OWb0+u3eOQ8loSbYsYIbQcUhcDz+pMa1g+OMHU1XV7w/bWC+zomBPd5SoWlZBueECdeQowu8FpxrAz0i4ER87dZ9THp68/ApI8IGz1WpjdW0FN7++KeVhb7/1HuYXjgtg4+JILZJVIA4BhwJgo++nImQDXaaGsqJU0KB5fCmtV8jqkgdAPNLnAygx0i/HPDafATXDI4v04RGgKWBhdDE/eniasAnoGiolpR2ovtKKPPW9QCGpE7p1GTsf0hl6IcE1/QAsdpQ6yiOcpEedKpPjIpCqSvp4xURh2UHPbeskZKoe+B6eqPdYesz3VHDSEE9G26aPnVKgSUk0faQY6KAVEbLIoo9jmHzMkmUmbdLPLYlBPIWBkUE6O4VLV65j7thC2BwSEDGg+ocrnUgrsXvpf4floTpyq9HzsFWt4/1ffYq/+fv3sbO7i4SlUpC9bl8WghTUpOkh6ZjIppMSskLlS9JKoDhRwESphEQySfkUnEwaiUwasC1MLiygOD0pMIE9kgCMoQUCGMVDjMEmfVk0i05QWR4qlZx8Zqo5ww/YHgqWCfzgdYszAMHHL375EX7z2Q2BLDx/AZMTE0jyoMVjcYBqrY7t3TK6XUI3tfjjPUJFZLzvCoC6cnoeL104jZQBAREMbOAis9dnaWIMzUYbntuVkIlCLouZ2RnYqRTK7TZ6lo0T58/h1LkziFkmGq6LLkNCqGSTBHGlmJRrHvZlFfoi56THC8Vy1BJT3aFKcacYnh5X+Fos+TNNtKv7aG8vo7X9FOjWkE6YGPTaTJwQVW9gB8FFvQKTCgyLclWra8PxIvD9i4SUhFsq0fFMj70HVOHPebZ49gaFOle51tJWyhqFx6T+xevFICSqsGw8eLqOz7+6g529GrKZAs6fPo12eRftvW3MTk3L5Mx7K8eUYctUgFdRVrkODCrab7SxWalhr9bEfstFvdWWcsbeIIZUOot8MY96o4F2oworRuXUKbz92jXMT+cQH3TRc1uyUaRSzofBQsHYGEqVI+r54GvhdknQxgKcpRJ1eIOOKDBVW0gSvZ47hh7TQdWzOreYBOAwMdhEKj+BRLqAetvF3XsPZLhfOHZM/OMy6RwcOyFwwzZtNGt1fPnpp1hfXkKKScX+AJtr6zKOHJ9fQCrBXHlCah9en5sHMbiDOPYbHaxv72N7v44WVWl6XhQ/UO2HqsbgYJ5RHUSUtSPzIL8fRL5FlJcazMhr6duCCkXZqIsrH9A5KiadGFrdNhpeDy1Y6OemMMgV4ds2ev0e8kkb715/AW+++AIyTgy7O4/wePkmWkYL6cmMeBhyc6nvxWANMrD6KUynZzCRLGGhNIes5eDpw8fi18jr5GmfQZYhU4na9bo4c+6MbGAR6hY4/uTzmMjlcffOXfzd3/091je2ELMstAd9FI/N450f/QAL58/Ciw2QyWSRthyUl5axu7yCKlV8/RhmT51FujSJGn2LM1ns9fv4xeJ93Nndg2famC9NYa5UlM2vVrsDt++hXKtgb38PXr2Ogp3AuakpTKWzMPp91BtV8aJkV6vV6yrNmuOt7WC93cFGrYqB44iHKMdx2h7Iz9AOo9eF0WpiBn1kWk3MmXH8yXtv4dKZ49Tww7HicsxLW/v4+YefYvHeUzTbHmamShJcc//BHbjdFmw7LjYq3GCx6ZnMsKJBTwUW6QBIGfMiG2wB9JfKBn2fqHuCvrNqM0W2dUwH3sBAoztAolCCk5tAJ27CSKSRyeeRSqeQpQo1l0HSNsXmg+fHECjX9VEu7+LR7z7H29cv44///I9R299GZW8TfrdF5CmqWZvQlgr6dkcA3/LSMn7+wa9hGY7Mf8trG7LBls0X4FJp3GOli7bBECjbh9tso7mzi36zI5YuKvhOpWnLMxyVjwlHKhE4N7Lkmkpv2RDjz2oHDgm2oepU/lP3lOjKxQNaQVtJ6WbQjWygcDwk6OT3CXGpRCXsNcX3mt/jcxA/lj7+2yOu8Zz57OhbRy3wbW+Boxv4236Fjo7vqAWe0wJ/8e//7YheTK3BIpAygEThAjIAVAdfdAjxRsHfUDU5BnMiCz71akPAFpQ9ymM9VVP6e8HxDRd7h4DAURo2dqCHKCT/mWAyBG8BnNSLsBB2BYAq8s7BwiUAfcMF+jOr3MMmOQB1x0BlCCaj8FOXv6vqRXWJA1XjgSsXOf+Rdg29F3WJ9phSMlhwjqhZI2AybKdggRZ9n1B5qxZm4dXXjDf6mgqqUYGgvJfoDXTr5g08fvwE166+gpdfek0eNlkCJD5TctKq/FueZUPYoA+A6hRRO6mHWQGa+sE2el2i6tgoygzgZFBuGbRnVEEZhRHDRbu+pGMgfeRno9/TXpgjx3TYvRzAWH2eIaBkKaDASAXsxF9S/3voSclyMoJJpSyjpxXLtmn47wmYZKk2fbd02I1ASa2cZHvTi7LbES9KLnQk9Zt+fVRMcvFDBZoOjWEpt+M4cq2khFsWEWohoTz8VEK3lMxqZZqKTuEfpZjsG0nAzCCRLuHM+Us4cfKsHh/I4XR5rix2IsZ9w2FFKSv0iCewxu9hrVzBzz/8Hf7hnz7E+tq6KMKIhjqu8inLpRzkEw6yCROppCVqPSduIJPgYi8DJ5WQMkWqluI2yxDTiDkOijOzmJidRpPeXFr/S7jgE6AyjER7LnoSSKTAMcvypKxY/LvUtZMFcqDF0j8nyuX+AJ9+fhOf37wHI27D6/pI2jZKhRwcyiwHVHoyuLmDvb2qlFMSnPBaqwVtD/FYD0a/i/PzE3jjynkUkxZalTJq9QaaHQ8d+tf1Y2i3XAVTKSLzXExMFDG9MI+678M1DLxw/TqOnTiuw3xYat6Dx3JDnY4qyhmhLFQM0VeNSlHtVcgX1R8EXiMfGtDK5oRsMqgQGoKRdr2K5s4qWjvLgEcwyZSiDmIEkzqplq8si/og91pKu7mwDxa5geIxINfBWBmdkYabEcPxe3Tj4VlT7Pi9PxyLgt9Q70fLAgUm+cHex75H4GXA68XR6VtYfLCMr27eR63WgRk38Yc//gPM5nN48OUXaNcbssCm/yfvMwGwFBHaLKcciLK12eliu1rHdqUuYUu0D6g3OwLD+SeRykiqt4RGtJtw4j7On5zB9958GaePT2HgNeF3mfnL/shNH61qVwLHyAytSy910JnaMFLXWAW/BBxSFy7L74Y7kSNNGUyxwTNEuFEaPI9otRtbaxCzYFgpAZNWIoO9ahWPniyJYmp2blbCRQhimF6csBw0anV88ckn2FpZRT5Hb1W1eUDVKVWSmWQSqVRSPPU4P/QYPNWPCYjcqdSxvV9Duemi0fGllJewQzxy49SvxlWprkwvw/4dWECH/ZxSv2AzTuYipZYN8TzBDtWSnhpX6f2ZsGKYn5rAyYVpTBRtlKazOHnhElpmDn/7+QN8sd0Gsmk0O3W8fuEMfvTKy5jJZZFPG9jevYfbTz7BTnsb6cksSlOqXNr0LThIYza3gInUDNp7bSxMzuPymRNo110sP30q5cj1agXdTgeu10W360ppLr11qSxP0SsymVKquEYTizcX8fTJEwWGEkkBf10zjpfffgNv/fD7iCccUdQxiKuzu4v9lVX0Wi6ajS6cfAmpmVk0OFcUJ3Braxu/uf8Iu64PJ5XB2YU5JIwYao26vD69Frf3d7G9uY5+q435fAHnp2dRsB3sbjKkq4GJQkEwlmx6YYBGq42K62Gz7aJKT2Sq9xKcX0xxkIkJRPQRazXgtFs47RgYbK7j1VPzePvFy6jvb6PB8ud6A4aTRrnVw/2nG1jdrkigyouXL8H3u7i1eAP+gD6bMhiJHyTBJAElj9tnmXNk7o5W6Qw3GyM+0uF9xDndE4Uzk+L7ZhJezEY8mYWRyiKezKBPFS3Dnbocv3uwkhbifg9eqynz7kRxEqXiJDxujnU7+MHr13Hu5AL6nSbSThxuswa3XRcPTI5HLNvm73GMYEk0Q6S2Nvdw594D7FVrahOOz+tUdFKRKuO+2nXjZmVjvwqvUlX+nxIipjyhOE/IOMj2oSrepp8xNyT5q6r8XSCmdgbh78l9yVmMY11MbcpE/3DO4D2oNsbUvMExkrdjlxur9GHV85NsoolaPoanv/3rI67xrAnt6OtHLfAdaIGjG/g7cJGODvGoBZ7VAgGYPAAkNSkK1HAK3oxCyeCBOwQ0GjQGbCUENcGD+RhQC1Uw+vuhMia6NtXKqfDxPlSlBSgrCiYPK8uOwM5njVaHArNhi0UXFlE1oOKRiqQFJVxR+CdsZARCDcvPo0rMiEhHL/AOOdBI20cB8BCqRY93qOA8eN0Pf21pzbFjVRvRCsmFyo+RPqCBYkQpGFVMBm0VvqP+S/Tc5bpKxwpCk4a+nTwmldg8XMRLmY7vY21tFV9/fRMJO4O3334Pc3NzUl5M6KKUkqqEWIE5LqSVckU9oupFctiFDrbJuMqJPyG6ljFVZHBk41+PKiujr/5MCBlt/+jGQOR4n3UPi85KyyyiCxmx+9cqMfkc+EwSUupSbmG4gb+egMmetGNPkrk78L22lHSzbJuLIJZx9wnatNdknwsaUVWqRG4Bk0xF9ZTPpAKTTARWSZlDMKn8GgmP1S2kwGSQeEylg1pMUHHBUm76pzkYGEnE7AysVB4zcydx5swVpJJ5DRyD0tBIi2toErSdEsoFMAhw+33cuP8A//jzj3H/0Sqq+/uoVvbgdgkLDVEsFjIpFDMJJOL0GxxISXfCtARMJpL0XbSRSGdg2An5w9AGM5HAzLHjyJdKqHfaoiBkgqqgU00nmK5KewImiSrfMAXrWH6mvD8VwONiUO4F+V0FepV6Mo4bt+7hxp2HkHTRro9sKiVKHVHxeG35OSpcNjZ20emIqV5YKsyS+xh6SJgQMPnS+ROYyiTRbVRRrdZQb3XQ6fbR7VGJQrXRQAJx6Dk5OTmJU2fPoos+uoM+Fk6dkERongvP01MmaEq7rMve5Q7UoIZllFIKzD4gkCkY9COjLbM86MfG8nmtrgwWpASTDOjZ21pCZXsJsV4TqQT9M12lmGSQjZKdaiWM8jgLUuoVIFWETDxW5a9DaBaOFJE5a/Qe/8btgvB2fbZiMnhPljsqMKk+hopJAj3PN9DsxnH7wRK+XnyEerMLz+2JYnImn4HfrCOXTktbBotr6ScxNQZybmq029gul0Up2aFCMmZKknuj44q/ZK8/QCLBMsckOt22qKKTVgxJo4ef/PBtvHztIrotln7yPnc1OA1CoYIxdah+VXO7uoe58aSApJ4lIxOeALiR4Xf0hh3OJ1QJq/LNcGyVE1TWAH6f7WfCSeXhZAqSKL2xuY3V9Q1RkJZKE0glkkjyHkUc3U4Xd27dwvryMvK5nEBvy7QxPTktoV3VclnGOfYJ9gVCR1oK9A0LbW+A9d0y1rfLqLu+gEqmR7tdwg7lPUulK1OygzTgqEpSTXfBeRK2qL4k5fsSpKMUYKK+FHuTAODQF7EjStZzpxcwN5nGpTM5XLowC6cwhSd1C//pXhnlzAk4UzN4svIE7106he9fOYderQwz3sL63h2s1x5iv19HspDDyYVTSMaSqO+14Db7mC0cx5WzV+HWPeys72BmYhLTxTx2t7awtbEKt9NGvbIvSvJ0MinjDcO2kokENtc3JXSm3+3hs08+xcbauoSOVGoNpIsFZEollN02rr76En78p38MO5NGuVrFwPNgc8OrWkWsyzHPwH7Lg1EoIVYsomoY+N3SKn5+9wE6cRvF0gymCznqQyUEi/1qc28X61sb8FtNxDgPtToY0Lqi6yGdy0iZcG1/Hz4BHTc5Eg4MbpLZVEma2suWCWYJgV9SacExrN1GvNXAvAUkGxVM+h386VuvYGEii/2dDaWCp+cvTNxf2sCXtx8iW5jCsYUTUjL95PEj3Ht4F6bFjSil1o73GdljynOP+DrzmuvHHOU/OgrvCebY5yWtW6vlgwoIAkWx27CTGNhJwEnBzhbgW9wkS4HBcdyqlZ+JDSSFvNNuyIZjJpVEOpmWZPWdtVWcOzaLP/j+25gqZjFZSKNT30e1vCNWLby7LF0mzWeHzc0tmaf29qtYvP1AQpBczluII5FKodnhxqZPYxJR8rO/1Co17K5vYkCvSosgUlNGnr6SYasxgrCQ9i8E3hJsFEBMbjxpRTk3Ngk+JZlbJdZTLcn7TWwsuCHDDKQBlIWDvh8DdaZ67uCmjw/uExJQBs/A65/81RHXOFoyH7XAd7gFjm7g7/DFOzr0oxb4d//H/xxiQM0VhwuqYHERsr1hCfcoXArxzNAjL1QNjlA/rdoLiFAEfKnHgoh8MKhhUg8gI8AvAkCHRX8Hy7dHIOKhl1r/znNGsWD5GX2tEcWkhnbBcQSAN/g8ZKyHQUkNyL5pFB2HkmMQMYCfo4pIBeL00lu3roaM420x9uWh0jGAkkO15fC6R8qvw9Lr0VJnJWoJaeSwHFO/fwg9ZWEWlHWHHFTBGA0m5cGcJcfiecfS0hZu3bqFleUNXL/+Kq5dvRZRSAYJllR7KZXg8EhGG1sxokP66LBLa09BrQ+NlHIfgJdjgDbyEiPQ93kKyeDOiLbbcxFIKD8KSrmVanAUVKrSdgW/tGoyAJMizNPBH1xUMuVSErcJFofl3BKAQ+UkwSSVO/rzoEtQ6cq/ufigspLQkmCDYFISJliaSm9D24JjK8WklGJJWZW2ixD5lfaQ0qrJwF82Hmd5nQWfnwkmnbQoVLKFWZw7dw2TxXldCEegEyClgzd8WEoa6tIA1/fxwaef4W///udoNJXSc3drUyBD2+1JGfVMqYjJXFqSSQcDeuvFkTRtZJIpJFIO7CQTbVOwE2k4qZyUAsZtGxNTUzAdB023BaoiqewgAOIfJVlUihIRtPI//l18Efl5eD2DBSnbkGWcXIDRm63d7uDLr2/j/pM1xGOWKFPolVXIpmURzPJK8t1Ou4u9vRroMUhIpDzUVPk+1W9WzMfxUgavXjyF2UIGbqOGamVfYMtgYKDW6EgqN8MFXLcD2zJRIGjI5eEkbZw8cxKvvvYaiqWCLLClHF1uXr2ZpYd1hVKHuni9BlcXKnoLjt6Ouj/r8mv9o7zVarUWHtxbxNKT24DfEjAZ04pJ9lPx9BTVWqCYVGpJuTeYfBSoycX3U39EvB+jqDQoox+Bk3Kcgcbxec8Shw/wMvQoSV2IIoP7liBAucwZGMQd7NVcfHnrAR4+2UCj1cPObhkvXrmCt15+UWBMs1aVsVGNmapsUgKo/B66noe9/X1JPPbjNnzTRt3tCZjs+uyT9Krri5qIJeD0EuV9S+sC+kq+9MI5/PiH78Ax+qiWt2DAgxmjJ5wC5UoSFcwVwWSi70Ot+g5lkgLWVQeR6x+PwR/uZB4+S4vXrJojRhWT+nmEUINhNrBgJbIwHW4SpPB0eRXb27uYm5tHIZ9DynaQSaVhxw3cvbmIu4u3BR4x8IdjTbFYRD6bR71Sg0ufwlgMnssNmq70aSomGVVSbXWwtL6Jzb0a2j6T5AcyVhBySPIvS1RjVPAH47C6/tJ3RPQVfSqQWOKhZlbCQBS0JKzm93hZeW1tBrX0XZhxD2dOTGO2lMCVs1mcOp6HXZjG3b04/uFhA7up43CdNEyjjz97/RpeOzOHfnMfzdoGVnfvoOHTY9LHfrOFbLaIy6dfQLfVx8rKFoxBAq+9+CZOzp9Cu95Cu95Ep9mA126iVatg9ekTGRsmmEidzaJeroha9/jCcUxPTwp8urO4iKWnKzJmbG5uywbH5NwsBraNht/D299/F3/053+GXiyGvf2yvL7ZdZGLxdGVsSaO9sBA2evDnp7BfiyGX9y+hxtbu+gZtthsoMcQNk9tQrC16Akg1iU9oOsJnCSUpFetNCBbPdhcF5gpyTKhcl+GA3ZoAjMCMioDez2Yvoek28ac0Ud3YwnvXDiFP3jlKpp7G3Cbddl0MZM57FTb+PVnXyHuZDExNSf2CGyfu3fv4MHj+6K0ZzUHXXDjLE1m2JEkePuSvi4DtVaHKx9i3V90tQhvLzV3676j531uBLKvsF96cRv56RmY6Tx8g5t4jiiuGfhEX0qO3QwG67gtsYlIJ20UczlRHq7dv4tzC7P4wY++h6lCBui10WlWYccHaNYr2N/dlg0pJqgnnATcrofNrW38+sOPsP54TTahps6fx5kzZ+AkUjKndTp8VuDG5wAelakbW6js7KqKCaodpZxeqSH5IYpjlmNLGbf2H4/HMOgpFSXvLd5X9FtVyeBM7DbVGMJQIZObmDHpd3wel+8TWErYkCE/wz/8N+cyfuY8zGslIUNirxLD+idHqdzPm82OvnfUAt/2FvimJfW3/fiPju+oBf5Vt8D//n9GweQQPA6hSuRrunzqIJQcQsEDKsnhCx2AVOphXftH6oXK+MVQ6ojhcjZU4YUjT1A2FjnikVEp+o/Dzm9sURxdIYfMKlhYDFfQwXGE3lLj/pfq5NRBheArAKwKkwXLkxHFSBTmRRvjEOWONrocLb1Xbzh6UuHXRls3uFZBoqz6zejvalgYLjqHgDJQIIbc8TmqyXEl5ogwU0tx5TpH4ORQqKm8H0UpEFHLMDF36ekybt26g3y+hFdffhWlyaI8WIpSUMo3gziiMdlcpC1lsaKb7DAAOOzP4RmP+kzqJo0CiwPqybGfUV3iIIlRLT8Eub+vJkvOeEQxqeAkP2SREwSuRKCk+DnpoBxRkVG5oUvhBU4KWOxIAi+Vd5LATa9JUUUqVSUVRVzADXoEkSoIh3BSwKSUg9PHSiWO8nQt0xKgxgWEKrlSn4U9h6mb9JLi13RrcHzgQt+wMDBswEoiZiUxMBNwkgWcP38Nx+bPhYrliJ3k2J0sraFLJPVnAQ0D/MMvfy1g8sSJ8+KZ+cnHH8miqtP1BUzOTU1gukiPPcIHV9Kxk6aDNBVmSRsW4STVWEmWmOdFaZnKpHH+/DnMzc9K8iu1JIST9KljWS3BJ2EQ067pO6kOLLLwjKjnAisDaRHxzYqLX+f6xjZ++euPsXh/Ga0Og4v6shienCjAtFia5smrtJptbG3vo9ViaIJSX858/zMAACAASURBVIXqLOr0eh6msjbeuHoOM/kU3Pq+lOE3Gi0J2Ol2ffF25bGaloFCIY/JqWkkEgkUCzm8+eZruHT5PDNawr0lLjEZCCFKMYphIlAyOiIHsDgyTYyMVsHv8Ysqr1v3a3rF1Zq4d4/lovcw6LfgmP1DwGQA4jkeqIUwwa9is8F8ECz2Az/LMMIkHEeDbZ5RMKmUnkPMND57ffO/FYNSivvAWkLHBCm1HsuT7RRWt/bxxY17eLKyi939FuqNNl584QV8/63XYQ18VPf35P7tsWxTNgR64iPXaNZRq1XFh8+nz5qZQC9OH1Bf1JMMw5FSbqaoE8zIBpAKWsqkHAEqLJH/4ffexLUr59Cq7sBt7iPmu7BCMBnMceqeVe0RqOzDgUiFEQl9Cdw0marLRG1VkqnuUD02Bp0khMfKa5igIVRR6iAl+gGylNUfWAIlzURGPt+790jA5ML8vHhF5tMpTOWL2FxZxd1bt9Btd2ScmZgqYWpqEslESlRsnWZLxjOWLHc7bTX/xGKieu70Btivt/B4ZR2bexW0+nHxnJTCezWkKlUyfWLD0TyYU6n6VG0lrSSqSHonq3/HYtxQU3YJch0ETSsrCyqnqVwzjR5ymTgunF3AudMzmJuykUj4yM8eQ9nP4T99uYYVN4V4Jovj85N4++p5nJsrAp0GdrdWUCmvwPcbsGwb27sV7LXauHj1Gubmj6PdptqdKvGkBIA5pi0hMm6zAQbAVPa20apWYAz64tu4ePMmPvntJ0hbCbz37jt4+523xabiw9/8Bh/86iMZj2hxIWFdpgU7k8HcyRP48Z/8IS5fv45KvS7jabdZh0nrha6HlacreLq6ic1qE9vdHk5evoJ+LoffPn6Ccm+AvulIGJoo69mPugSUVJf3RQ3JuUnAPL/WcRHzg3T4vqhrZfzQ14BgjK9BAC3trVPk2dbcAGLJs+12MGMC8eou5p0Y/ov33sBkIo6dlSdExmIf0IWNx+s7cGGh3HBRrjRx/twF4ctf37iBldVlpFJU8KnxmGCSKex8GpQxjWOI7u/Rigd+SW0i6dtGb16FIw6hHlV/3R5cqmstB3a+iExpGr24LengqVRGNrKYOt3tdnSAG8ueAccxkc8kUavsY+XJI/zxH7yLH77zOgbdFnpuQ5S5jUoZK0uPRG3qWBby+YJ4tFIteefOPSSSGbz66puijH38ZAnLq2vo+QOkUllRTFarTbhuD622i+2NLammsFIpaQfeY6JKFqUw07iZKB9H3LFEtUwQyw0+QslhxQ6fB4au29I8BJYM4aJFh2x4KljJC82+IBsg0D7l+lmJr+E4CQmZI7tWP6uU3ZUbR6nc3zxzHf3EUQt8e1vgCEx+e6/N0ZEdtcA3tsBf/l//y8i66nAlpF54hMwkCvgOlreGgEmb+atlyhC4BPIYxTmfFQSj/ZkiwTfyOvIykYCVgGDpxdAB6DX6hQPtIQvN54xigUIjPObhQWi4OFyIqUPTZ3oAPAXgbQjggtccLWUbO8QxUBkCrfD1gwVgtORZvUYIHuXpLRLaMvYWkv6p21U9BI8ByQAY6sVmFEqGqqIxJeHwOg2v1filCBWTI+Xc+hqr01JekIGKiV8QrqC8gBjIcfPGItZW1/HKK6/gypXLqmxbzkWDzBDa6bXy2MU+oJhU3UtZT0Zha4h7VWcJywkjbXkonByDkONAcgRG6veO3j/feAPLqWrV1oFyboV9DgeTChCIgkyUkmohQHWZApMEHFRNtuF5LYGUBJP03BLowXJvekhSucJyKO03JuX0+g8Ve0zvVYmYShlB1SQ/U81ASMlSaRkDuJgUVYRSOUgpnfYU5OKBiihwUcqSNcORBFo7kcfJE5dx+vRlJExHQY0AbhzacKqdZLEnvncsA4vh/V99iP/4sw9w7cXXkLAMvP+PP8XW5g48T/m9TeQzAibNuEoj5uHahiWeaimG4WSSsJ0E4nEeUwaIWQKDzpw9he997w0U82lx5SPY6FGdykAT3b+kSwddNrz+w4NX0FYJTzW2kW9SIHT7/mP8h//4S9y4tywqOob1pFIJTJaKyGSSMMy4LLorlTpW17ZQrbG0mzBYYr4FhPDaO0YcGauPly+ewPGpPFqVPSljbLfaaLEkUttVUHnHhPFMNotCYQKlCW4IXMf165fhpJxwHFXJ0kq5J/wvEIhK46t2lzAfZRkWXrfgrH/fh8pGs4W7D+7gydMH6HtMpqZPWksgCgG6lHFL+aMu46ZyUsNf+rtJCa3c4wGQVG2sh8vwwEIoqceOcNySm/ebseTz0CVfWyXvRoNvNKaURuQi28HS2i5u3X2ClY0K9qpttNqepCO/++arKGVTqJTLAqt5T7PEvVmvol7dR6tZVwqhRFIUf22mzRsO2t0+dvZrqHe6qvxe2y0EGxkslae/YrGQQTpl48TCNN57+zWk7D5215dgDljeySCnqCpQY2QNDMNerKWxOl9YAaXAblQS5ulHd0jnD8buyKZUYPmhyv9VOaYkKcNCb2DCTGSRzBQRt1K4efM2ms02XrhyBUnLlrT5reUVPLpzB/1OV8YeqoanZqZw4uQJGZd8j4nkddSrVYEmVLSKUp/BHT2CyT6qzQ6WNraxtlNGvQd4MfrfKV9JsldRQQe7XeGcGTwDKTgZ9KHBgK3CRqRai1BS+67K71FZZgugpAKdiu14rIP5mQzee+dlvPbqFaQS3PjpoBd3UPWTaMQn4NkTiDFp2RygkLGRSxjotJqoV8rotmrotWuoEKq2PPF8TEwUMHf8FEwziZ4fg+Ok0fdjaDfbKszMc1Hd3UGjsoe0bWKykMP2+ho++tVvsLW2jrnJabz33vfw2huvY3tnDz/7x/fx8PFTUZETqjKYKJHJot0f4PorL+MHP/kJ2r6PtueK+rxW3YNDsWIshl9+8Gt88PHvsNdmvxygeOIEZk4eR9Xro859BYvhaSyDBmKEXBSYez20Ox1JcZZ05xjkWve7atPMojKOqrr4AJ2+Chtj3zEZssINM715xzHZHSi4zw23pBXHjGXiWMrBxZkJvHB8FsVkHPvrS3BrZVjMEWPut51B04/h4y9v4uaDJZw9exEXL1xCvVbHV19+hb3dHZg2VX2EpuSjcfAyE06y38sWqp64lD/2cMSIek8GVSP8Gvs/y5bZDlRt9uMWPMtGPJ1GtjSNmJ1Em4pTw5ExsNFogLbDyYQF2zYEhjKMJ5u0sPngLi6dPo7/8r/9r8RXslOnjUELvttAfX8P8QE3vHIy+lX3q9LP6/U6bt26jbNnLuD1195ELpsTVWR5dx+rK2t48mQZa5vbMsa0uz3sVKpoVmuIOwmYDJvxB/DdrspEM/UzdCwGO80QOQNuh88bLFFXYDLwqg4Bpa70YKk3FaHsE10J2xvIcwV/ThSQ2r+an/lHLBkIwbXfJG1i+v1gw4PJ9z2Ub77/+05Bv9fj2dEPHbXAUQv8522Boxv4P297H73bUQv8i7ZAACbHgWT475A8HZLIrWHXEDAFiroIiIwebQR+heBKv8aIz+IB2BPAILV4icLJsIR6hHqNgtPDGmx4vqNgcgTQRUCoXjYdAI9qN1Yfl3xSYDKalB20zwhw0m0RqkvCVfkzdHKHKiZHlSrDl4gOy98wRCsyNvYRLMWDs46ASg2Cg3P5JjApnmCRcIuwpcL3jJS4j6gmtXZTsjIUiOSuuiQa6/RtPkQ+fPgEN766ienpabz55hvygBwo9AIIKL8/fpIhwVLnFj2PkS4bgGYN1xXHHsLJ8TZ/FpxUXSOA88MGD8HkWNn776uWDK5QdAETqCcD7BMFk8prUsNKKRtmuEpQ4h0ASqrvqJgknGzD67bgdblQcBGTJF6G3qhwG0JJ+k96TGJ2lTcdgSSVEYR4opz0XFWypRMwgyRuwg9JnBYuqZQQon7Qpd5q00At0Akm6RsXt9Ni8O/HmARawOzsWZw9cwX5TP7gbT4mlB0BJVp9x5CWv3//5/jZ+7/B22++h7OnTuDv/ub/wxdffA3DtGUxmU0lMD1REGgp6uI4YMYMJOwEklLK7cBykrAITWGiXK7KYV+9egUXzp9GsUiQlxVPNh6Sig5RH8/alpFvBmGjY2cW9NUbtx/ir376Ab66vyywiiwum8lgYqIgi88uyxwHA7Q7XZT3aui4TKqmQovwhP6SSi1kc4HdqeL6xRO4cuY4qtvr6LaaosYhRRFFDhWxfR+dbldUUDMzc7h0+QW88+armJ2akAUhlSq9QKnMcjvLQJyLTkk8VUctKanBIlyIpVaRhffn6GA0LGtUWCuaUN9227h//x6Wlh/Dc2sSzkKlj4BJhlaIIpjhNvxN5T0rtg6yoI+ASX3/KygwBP36Lleju74/x9XQAX/65+gmhwE4RPJKATicZvWMJsesvBOZyv10ZQu83tvlFmotH64fg9vp4sLZEzh36phsDDBYqdWoi3LZkpJ/BiQp31f2NIK1XsxAL2Zhv9YS5V/D7YnPJK+LSVsFHUDBUkeqfpNJB5l0AscXpvHKtUs4MV9Co7yFVnUbVlwiZ0K4rNSSoxPKENsq4KJ8PwmLw50emSuDzblRxb76mfE5Jqqul3Al04EfY99THpOJzIS02c1bt2XT44UXXkAmQR+9Ndy7eRMD10XGScCKGwJwS5MTOHnqpLRfu9lCi+E/zZbcm9ykYWgH04UZ5sSk70rTFdCyU2ui0umhRTGjtssT8C6KSVUuHIT9hBtZerMt2A9ViknOaTr+KK5isqhspgSZZcselYexARI2PVddLMxkcGwuj0sXT+LShWMyLi+tbaLZiyM/fQqwsnKfTs+UkEzY2N7ewtT0HGw7iVaTvqwbuP31TVE0+5aNxgB48drLuHDpioxf/oDlsCq0hPdPs1bBzsY6KrvbsDDAZD6LR/fv4cvffS5l0+dOncaPfvwjlKansXj7Nj79/Cskszm8/MqrMobeefAQj5fXcf7yJfz4j/4IE9Mz2KvVUWs30fFduP0O4gbHqTZuLC7i/tISGq0Otsv76O5VMGi7TB1i3b+AepWwxUZnkMxAgopkd4fzBwfBVhugajiThpFK6Wug4LtZyCM7WUIyTR/EDuq7O+h3Wmr3xLERy6QQTyVw8vRJvHLhAmbTacwlEzg1PYHjpTw2Vx7jweJX6HcaYmvS8+N4vLqFr+8/wl6zg3xpDhcvXsWZk6ewvLyKG1/fkHmxx5AaXmM917HDEEyyfwuY1MpgGRo1mJR7MagW0YOQ+A7rkm5+n76oVNWWW23QmMOemkKuNAWLtiJ2Ur7vtlx0xJqAw7kabw3HQDaXRLO6j7XlJ/hv/vTf4NXrVzDwWkg5MTSre/J3VglIVQSBXpeQ15Z76usbNwW6uq0OLpw+j6sXryCfyiFpJsSPeHN7D3cfPcZOrY7ddhvL29uS1E3vZSpG+0yy93qIMbgo1off6SA5UcTZc2cFNPLadH2CXFVuLRub9I5k1YUu0Va71HwEoW0Ff5Zl2wouuj1PqjFk5B/0JaCJbU0oTV9nqdrghkg/Bs9ToT68R/l8+fDDo1Tuw9ZMR187aoHvSgscgcnvypU6Os6jFjikBf79//2/HpB8PEs1OR5+oyChLk/Wrx0u3LTKLlhgq9XdQeVkAJwCCdP4wSh+92wwKeVQojgZfowc/yFyxNHzG4LJcSg5fOtRFWT0mLiiCvlHcJwHwOSwhFs3QqSUO7KQi0CwA5cq/F5ULTpsm+DnRxR5QaMfct2jPxct5Q7VkNHfDYBh2CBD1WfY7tFQggiEGweT422v2lKX80eUiOrnhuXbyidSwT1JUiQw8Tzsl6tKlbC3h9dffx2XL10Kg0TENH6834UNFdYN/l5gcggjtVoyAjqjbRlVUqoF9FjZdrQ/B+cbhaYH7hF9nM8ZvYLFDH9k6EGlFmJRxWRQJhZ4TSrFpEp9DtSSauETgElVzh2ASV+DScJJAkfP7UoZMBeDntuW0kdCSFFKag9K/lugJkvmRCVpy/UTSGlbsPl3UUfqkiwqHFjOJeb0uhxSFukW4nZGPLy8vo1ezEYyNYGpyRMCJkvF0sEWeg6YDDYUuv0+/vFXv8FP//FXuHThmpSs/vqX7+On/+kfBAiwLL2QS2OykJegBRrtc6HT7w1gGzZSmSTS2bQswJ1kBtVaUxKt06kkzpw5jZdevIx8LomJiRyK+ZyMl8Oy3dE9gYCV61VqSCYlVV1uE5Z1algzAG7dfYS/ef9DfPlgBdvlBjqdnpSnTUzkkcmkhOdyoUbV2NraDmq1tgAqhhgwCCE26MFmSf3Ah9ss46XLp3Dp9AKqDHVot2UBSLURF35Un3h9lqB7SKTSmJ1bQKk0g57rSlIvIZjtaEhrEV8M4CQcJFIJ8fPK5XIolUooForIpFLa40v5wsnqUt+oo+NXuHtwaO/vei4ePnqAp08fw21X0HPr6HXqUvJKMKnCgvRCXl05BSY5LlAxKaXcKnwphJL6d1Qzjz7eqj2ZIRpV4Hw8vGXsULVv3LNu33D+05KpcDbQSigq5txeDEur27h5+yGerG6j4Q7gespXLZ9JoZAlgIiLcqxWKSOfS+PEwjwsU3lNMjGZpZYEA10Gbhg26q0utvfrKNebouRVC3VlJ8D7n/dpKpOB5VhSrn/61DFJ6z1zchZufQ/lrRVkHPYj/jyRiCqXDJT5wwrUCJqUv+qCdR2Go67H0HoitCcJ2l5S2PV1ClSSvDLa6oHqKtN2gLiDHizYqbz86XQHkhRMJdW1q1eRTSVR2dnBrS++wPbqKohXGGBF9ffpUyexsLCAaqWCZqMJ31MeufTN5fhIewq+DxV8TddDs9sXf8adagMVgl2vj1anK8nccXrgicckvesUkFfwOgh3U11d9SVCewUx1Sn2pJRblXmzn5nif+e69Irto5Cz4ZhdHJvLYWYqhYW5IhZmiqjt74o9RDpfQrdvinqOCtBB38O9e/ckvOqt936EVG4Cq5vrePjgAe7fuwczZkkIkpXK4dLFKzh15hxsh5sncTkXCefqemjUqLDcFe9djvfFbBr5TBr5dBpJbkAQ+HAcaLextbOLlY1tCUJhr6AVhNePYe7YMbz1zjuYXTiOWrsDaujFcxc97Df2sbqxhmqrgVq7AZehXFQvtluo7+2jsVtGt1qHW20gRpUdPQclzIV8ciBjEr0a05kUpliWXyohl0nLJg3HsC6Vk2x/WhWYhgD6luui2e3gzqNHaLhtzM7OotZuS8lydmEG33vnLZxdWIDldlGybLxw+iQK6QTuL36NOwImm8inM1g4cUaS2T/56gZ2a02kC5OYXziJYq6IxcU7WLy1CNsy0OlSea7GOenPA8DQ5f7sJ8NwKKWcDsg9748g/Ca6+ahCrthvDBiWg1rXw8zJY7j68sto9vpY3ykra03yW7cn4zRtVWgpYtoGnHQCmVwSaTOGYsrGhdPHMTdTgjHw0G7sc6cKdlypZXtuB+1mE7bpYKIwhfW1DXz00W+xtrom0PLcyTM4s3AClY1dNHarSDlpxC0HXSOOaq+HR1ubeLyxgQHnGgbDxUzEe2pziFDWpWVMu43jV67gvffexcL8AvpiZcDbjmpkBv9o/0mer3joqjbrMwyHgTciQ9ZBZxL6xXtngC6fQ2RT1BBPa6olCe3ZvmIjw1mir1+PVQ2ei//t3/73R1zjOc+bR986aoFvewsc3cDf9it0dHxHLfCcFoiCyYOKvqG3jZaM6FeKekoqE++RhdxY+XGwmA7UjkMFYVTx98ylW8AlD7x38MBPMBkFXqMLygBqPmOoCshV8Orj/x4DSdGDCdQdIzA1Uv6rlyBDCBmoJcLyruCYnjeMjpdCR9WL6qCFv4zVSUdVrM+8/Ppt1dJpCBtVW0ZVk5qGRMrSwtfU7xscQwDj1DUPElSDnx6GFwRIJliYjwPtUBUji7ShYimE27qP0dPq8aPH+OqrL7GwcEzgZDKRVCEiUiYZ4p7RZgiZR0QxGVVHahVTABblc1h+G7lehygoD4OTqjl0X9TQfuR+e3b3P1TtGfbxgLDp0uShviiAkko1pjJxA2VkkFQ8wIAp0Hx4lxRo5QGnQoaollS+kZLQ3WVJN0v7qE7pqRRuqiKpkuy2peyR5vhupyULIMIGT6AkPSoZwkH/tJgkc7Ps2bQsFeSi05bjLDumetIkmFSwiA2uFhhUPtBrL/v/s/dmMZJdZ5rYF3Hj3tiX3Cv32otVZBVXkaIkSi2pR71Odw/QgA2/zIsf/OY3A/aDgTHgZWCP3Q+GH42Zgac397R7kaZbGqm1U6QorlVksfbKqqzKLTIz9hs3VuP7/3Nu3MjMIhtoNEYEMqVibpERN856/+98CxDPYujk0B24GMZTKBTncPGpyzi5ekr7myCnmRMRUtbYwYWdNCxYGMDwdz/5Gf7ir/4jVpZP4Xd/6xu4fvVd/PVffhPl8r6EX8zOTmF+dlqAm2abTLMaOm16mylA4qWSyBdKWFpaRtPvoNaoo5DP4ey5M/j6174gBR/LLJEUMqdaKlEFLVSuPp5ur9en/SdMQyNl1bXHMoaBBxvb+Ovvv46fvPcxyiLv7chEYXE+NVmSECPKr+kvuLW1h4ZIuUXvKKE3nsMU6z489NHv1PHspdM4f3IBlZ1NdFstAbrEi1SCOIZotJrCDMvli1hcOom52QVU9ikZrgl4E4hEkkCdFopMQ7UsFoLQUjsihkIuj6XlJayuLmN+fg65Qlb9Ddk6hr0rEjzDtD582KKTpeW3cPfeXdy8dR2t+i4cI+XGoCPjUbzcWOCS4SslMNm+xsdTilFzoGU8UA8vEKPDtCeu0CGSGG5PR7OzzUI9Ykvq42lpIIzSvuQvqz+egFoMb/AQixNE7OLBo22R7j/c2EUr4DikTNFFPp9BMZcShvPO1rYwmedmJnFqdQnFbBodvykHBhLuQCDE8UTOvVOpY2ePrLVAACRhF/V7ykpyEwJMpnMZmacMOlpcmMXTT53F5YtnEe+38eDux2jsbSPpDuE6ZPQZEM6sRwKcmP7TtVj0yzoPrcpA2GC0hhjlkY+YhbroE3wVBry1IpE9hcnXCTguxxRBny6CHpAtTKE0M4+Yl8WjzTLWHq5jYmISK6urSDoM8gESfK5uF/VKBXc+voH9zQ2cXl3G1MQk6vWG2Bf0O2pTQXCb6xPnKN8BJamtbg+VRht7jaYECNV7Q1TbXQmKokxUpgvHFu9J5CDBHpraNU373W7XlE7TY5LAMmXc9K91XQc9srg6DOTQVOF0ipYXAU4tT2N2KoVMso/TqwuYLKXg1/flkI6p5G6miFxxEourS9jb3cbdW3ewvLSKhZPnsVbew0cP7mOYdIVg6MU8JN2M+JhyvE3NzGJyYkp8Imv1FjpBT/Y8Msv8ZgPVCtcQJrMPMVkqIpv0UPA8pOIxlCYmMLswD7/Xw4PHm5LW3Op04bgpeOkcXAYPlRiWlUNnMJTUZs7fbtuXoJq9WgUNAlQMW2k31Z+410Gce0eziWGzCYfPx72q0zFextyzaK+hB2tUTSwszIuUl3vXxuaGAGpMWmd/EJByUym4PDDJZSWl/o133sHOfkVA+Ewuj0Q2jXQpj/Pnz+L0yjIKDDlDDPWdLQS1KlJeAl3uccJKjiM3MQU3V8R+qy1zioFSZKbGydh9/xpu3rotqgACggQmdR82PqsDnQ8K4pv7kAhIKeu0+F1oqrY+iuNF1zDujTw0IpM3iMXw3Esv4vILz6Fcb8p76pMR2x2g73fQCzpygMC1MO7GkCvlMTMziZzrIBkbYHaygNmpEpxYT8BJfu53fQStBjYfP0K/10cuW0DH78BnaFanL0FHrXoN08Ui3P4Q1a1dOF3AiyfRCjroey5q/R7evPoBKo0K3Kk5OAS+uwMJ/+m1uV/FQSqw+HrmcvjKa6/h1VdflWTvDn0m5T6C0mu942G/sj1oWyFrspwz6U5P31TuN2wT7ntUXiQSPCRjVpKOEQnIoWWMub8VgNOE8HCeEbj87//Lf3aMazyxaDj+xXEL/PK3wPEE/uXvo+MrPG6BJ7aABSYPAXt2Zo80ZqEPVBQDU8bkgYTmA0yTERvG3FpFwD9blB8sCg/gbGHVF/15FJiMMhGjz/VpAF2UJXkkY9JUEXrJo+Uu/N4wJseqjTE/R1O5WppECGSNM02fPEQ/HZg8gNxGQMonLc8W3FSm0NHAZFQ0aZ7HyLjHrvWAPDkEJqWAjPb36OsQmJbf2zADbSclxUQAPPkzjRGwLz8C9PSmtLpfw/vvvYe9vX289LmXcfbMGblEBdhU4hN+hO1v3rd50pDVYkdaBGC22KaFaseAkjGwecSyso8Rxmh03IwB1/piR8q2jwL39cHjj7f+m/YN2rAIA8XZIib6WdiR1suK3pJkUthgHEmJHkm5JfSmF6Df76ATNIU9KY8XuTa9uAJJRuX3naCNgEBIh8xJDb4h6CkAJeVgRs5NVh8lWQRDKOf2Ep4AkgJGiReUSXQOuciUUHtIeAUMY1n0BixyT2Bp5SymZxYxOT2DXDovLWCXq55hZkVH8cE5JkVtLIbv/fhn+JN//zeYnpjBb//61/Do/h389Ec/Qr3ekgRahoAsnJhFOpVE3W+h2mwi5WVFyl2pUCIdCCBxYn5BJIJMQJ1fmMfC4jxmKAFcmsfy4hyy6ZTIajWEVYEXy6gis1EBSxu8QnaNRb1G6JcANUYSTebRX/3d6/jbH72F3XobzZb6BTIdt1jIIegoINVs+djaKKNZ95EkY5WSN4KH6MGLDdBt1VDIJPDFV5+XAnV36zGCRgP9QCV8LIrb7Od4DDkyH6fnMDe3hNgwgXt31lDdryMpSaoKIAkEbkBuC0yyr3UeDaXI5ONTqSQKpTzOnDuDy1cuYXJyIizUDVZrwFuCI7ommPgU2XE6vR6uXfsAP/rh36Hj1zBVSgP9tsgPyRKUgwRhr6uUm0X5kNJEtjOT4tcU2QAAIABJREFUfQnICTv3wPrwBNPf6GqqczrkJIdr1EFVgJ3bY4zMyEAU4NkyqwkCkcUnae0xkSZ3Ga7SA7Z29nDt+m3cursOn2HEgwTa3T6KxTyK+bTMyUa9JqAJU9nPnzmJ6VJOwB0OTvqvWfYag282GXxSa6IZ9IVFxnfDMAoCZCz61ZcyqeO51xPAbGl+Fl94+XlhFfuNCq6++3P0/SpyaTKPCKQF0vscX3LQwUMMw+LWfjNSb2HImwMIoRVaYwPbomahYz+YtVsBcg1/UpmzznWOOLIVs/kS5hZXhEndGTjSbjGuLUnOuQG8hAPPiaMfBBLeQiuGB7dvo7K9hel8Xg5o2mTyURYsUn85OZArJijD9aQ3jElYUKvbR8Vvo97uYb/dEUm3ApNESRRo5GcJaDFqDpnV9lYgFGnEVIY6GCLpJpBKUrrdExsMXcjseshR1EU+4+Cps4tIuV3k0jGcPrmEfreJ7ccPRGabTGUl+Gdx9TRm56exX9lFo1LDZGkK/UQaHz98jNu7ZWSmp3Hp/CVcfuoy5qfndFORuUA2ml4zg2sCv4vAJ6BFqWxXJLKEWT2PQGlSDqlyThwnJkqYmCzKGs6MbI6pRrsj3pgMJuJYZvo7DzUohd/Y2UOz7SOZTKJR3kV9dw+O56JcreL2g3vY3N5Es1mDG+sj7cSQYVDJcACXCdmJODKuqwxuAax0vLK9mCbP/YbfZLL0t9TZRz9g9ivnGsFJn++F85fAFceH2Ick0CVzfDjA3NI8FpcXBaTP0A+4TrZmFVnPFSB1d2cLO4/Wkcvl0E8k0XVTWDpzFtnSJNx0TlKp1+4+wHe//T3cu7cmYBjXIPo6Us7NA0IJghLZv7a93bfGw2/MfRoBeh4scHwZ2bdYYpiNMuAc8lx85atfwdPPPivWDPUWfaF54NTD9sYO9nf3UMxnMTFVRMJNwEt74o+cJpOw30Um6aCYzyAR53WRsdpDIjZE4Ddkz0on0wLc00Mym8kjk85ib3cPD+7fQ6W8g26jCb/aRM7LYGlxBfOLS5iYm0MnHse9TabB74ise79WR6vhw6/78JttWZdEEcB1z3EwtbSEr3/tq7h8+QoSBB95eOlo+JN4TrK5BkCXUn2uNS4PLslq5qEr712U1S6J3GQuM9CGMHGCz6WHQLQckYTungLvoh6Qc5OhjKn/9j/72jGu8eSC5Pg3xy3wS98CxxP4l76Lji/wuAWe3AIEJp8ISh74M5HDRGa8glCG8RMBMEfPN748jECnqDR6VHwfDUZauGH8tcMTZnnSkZR7JLkdKyPH3smRAGQELDVl0SE/SfskUZBy3FPLAGrhG4kWvKOqZAy8EzbSp43QiNz8QIjNUdLtJzGMRjCYvRYLS5r8UAt6HcWWNCDJ6FIVWLGH/dJmkeCfUV+OA5QhqGifL2S7RoHJ0ZVqNWqe2zZDBFzk87WDNu7cvoOPPvwIp06dxksvvqQn5ZE0b70+2846WEftbiiZB5inIUBqgYMIiBj9Xdh75roO/d0BMPIw8PoEcPLgsAj7x/xCLPoisKaRR47+zPSvTeaW9lC2hf4zMkoJvhlKsSdgrk3lpoeWeEm2JQBHUrnld/SdDDAgq4WAlZHOBm0fvt+Q30k6NwNxyHih7LtH1iTl3Al4XhKel1JZd5zMSWXWEW8g9UqtBYRjIj9POEm4Xg79gYtCaQFPX3kFC0vn4KZycIQ5YZBMMiOEGWcBDl2fyJcLGcECyCrEbETE+M4Pf4I//bNvYaI4jV//+mu4e/0DvPPWL1AqTkhwQS/wkc9mhIHYZlovAVYnhUQ8iWa9aZKyHfGpe/qZy1J4dgcDpDJpZAsZrJxaxdnTK8invdBTMm7WS37qs2AlA8bOH9Mv7B9hOBpAR4osYmrGz47Mo++9/g7+v2//EI+29kBMhXLd2bkZFIs5tNstpJKeBHo8fLiBvXJFQkDIPyXYHB92hS0zP1PC5WfOIpdLot2sok/pXr2JQacnHm6dbkfklVOzM5g9MY9Mln6ZBfjNLq69fx27W/soENwx7GaCrgQzCegQcJXgAfp3OTFhxXpk5CVckesP3RjiyQTmF+fx0udewtmzJ+VxnCPEpLTnIj6DETbs7bt38Jd//ueSKLuyNCsAGX0PGaRBULzXUd8wjisBAyysKfPGHAwZZu5RhwMW1OZc+eQ1VTvzKNa6/Ozg+h72vTJ9xDuT12nk210SO+NJ+RdzM6g2fFy/fhv3769ju1wTGXab+AvZXPkMPDcuDD/+6wQtpNwYnjp7EnNTE4gPKEdmUT+QJPg+HNT8Lh5t7qLSbMMneCGHOFr4U/rK9F1hFfHrdBrpTFrmIn1LL104i8uXLuD82ZNot+q49/F7iHUbSEkSCMeLMqrR7ypX0Kw9AkQyXVfCbhhWY+SrjMQVwGU0Z0er9AiQV689/Q3XbQHLyPYeAqfOncfZ8xfR7TPhm0aMSfTjjoT9sO+8pKt+kfS04/dMKRbG5MfoVmvIJVwETJ1v+xj0dM5ZYJJtR/YVwUMeYtDqsNnpod7podIKsF1tCDDpkyEmiVbGqmFAwIMgnyYKh+/JouVmPyJTURLRxTaBSdNcW/S+gZ6uBNsYUpLNJLCyOI1L51ZRyCaQzyTgORAWcy5fkNeqy1rkIFvIozfsIuj6SHkuep0h/F4MtWCIzMw8rrz8KlYWViQwLOnx/q0nfrD2VCARTwhAya7sUtLdIwhIYJ+SWDLb1XqDB1OZRBwTmbR4mrJ7OCz32vSHrMqMYygQmW+UiKfSCnLXWr60Fw+l/FoDj9ceoEUfxKCLO/fu4tatW6hX99ALWqTIMZMcLrpw6RxKxh8PVQig0n9Q7Eh4kEYZPQ88XE2nZ6hXMintyjZNuUnZKzkHKHtvdeltOUAqmYGbTMJxE5icpT9jEaWZCczMTiOd9ISl2d7bQ7zTEUC0TQbho3U0qhVJvO55aUytnsHi6bPoSnI7x1sat67fwnf+9rvY3iobcMys85RzS/CYSpD1JiQyPiLjnGNAZN9sV7LXJSCJoLEC+QJ48vvhEFNzM/jGr30DF69cRkAGIMehbC4DpBPcZ8nC7aLDQ0a2l4Tc9REf9oVBzHmb9Bw49Htk0F2Phwxk+ev9G9uR7MtsLo8Zpn73hxKow3bgvNHs+Dg4dhgixXHIx1CSzQCbHq13hMnYRyfowm/zsJIs+x4e7+zgo49vYXt/H9VWG1NT0/gnX/8qLj3zNDzu77GYqA1EpcFDDHvvohoQzWoUZFH8YGQ5oTcv51anM4ATd8Vfee3BI1TrLTgOv+8KszafpXVBV+4hue/MzkzjD/6r3/7UO/JPu2M//v1xCxy3wH+6FjiewP/p2v74lY9b4B/cAv/m3/1PFlI8LIeOVITR+6dRARbxmDS6yU8CJUNGnGUPyA3ZSMo4/mYsoKUww+hjBFDKbyLA5NGgpC0Yj16qDoKUUdBRik2tOLXwjHx9uHgahbjY96nFlvnLMSBOn1Oa91NX0HFQ8iBj7qhi+HAlbF/PJgmYF5VvI+17EJiM+FqGzxmyuEwL2Os/BEpGgWTDhLQS5shzSMFq6VEivY6wAg8AcSPgc/QO+VT0waKk9P3330Oj3sCXvvRlrKysIAiCA2DBaBxJYWDBaPH6ijA1DyDkAhpYnuIBxuIhgNLK123zGKmyHS+HAc3D7RSdB7YYH78k055RYHIMlDQT1/q48ebdhE5I+E0EmOSNvvhYkYknQSEKTvbIdGRwDUFGkXMz3KaJfq8tAAQZkgQsCdoR/OD3zUZd/gnjhyPLMFhYEJHhIGykIaWJnhSDTOd0454UwQQshLnGOl7M7nT2qB8lgUmGGHgYxFLI5mfgEKgciokiho5hESaMt5sMd2VyG8c2w2Qysi9j4UU43vFSuHb9Ft586yqFkPjSy88CnQbu3LwpPoSEGYqFjIA1LHgfbW2KdM510+j3KLtk+i2Lpr4UZJeevohiqYTy/j6GiQQKM7NwM0kJEpk/MS9y3UEnEFmpEzdMvpiy+fiu6W0nSedkgdhkaZPyK4wPA6+x6BvGE7i7XsYvrt7E5k4V9WYg73eWBXYhi063LYxAMuE2H22jsluFG4sjycE06CCTTGC6mMGvfOklzJ6Ywus/+7Fc01SpJEyrflu9A4mYsXDLlQpYWFyWQIJ0MofqXgPX3vtYmFVin0C6ivHukrEk8n2dzyxsyXxhnyrbJ44YWbIZD4mMh5jrIJ1JYWFhEXNzMzJvOf5kPIoUWxNW5e+dOB49XMfa/XvicUbgIpdyJLQh5Q6RoE8fGcCGZUcgRf0ljZTbAgLCalPgcmwZtsujWS5GoOWIW/5JG28oR7ZgpVlnDi/1KtUUYFJACPrh9dEdOOKnOkxksL65i6sf3pRAJbLY9qtNVKotplcgxpR6JsQzlEmAWPrIERDs4tTyPFaX5iTYSJKl+331mOwB5UoDDzfLqLcC0IlzQIYcx9qAoJgDj/OI44ajLe6gUCpIQjcbKZNlH81jdXkRly5ewHQhiQe3rmFv+zFSXlxA4USsLyBSbEBJKEFXTUumNyvl5ANC42bdJ+BA0ESBaMN0krXAEYCQbUKGE5mkMn4MUKOHpHEkPBfJdFbCsSi1JlOS4CtnExlXlBAruZX8PbXj4Os9XFvD2u07SCOGNKXK9YbsHVyfaDchI62nYJBIQQd9Ad06g5gAkvTm3Kk2sdv00ewyFKqnKcDCyiITmmsQ38NocMk4sslPZu/n3/AChakoW/FQJMLC8o9z/eO46OPkyhy++pVX8cylc3KYMOz52teOK+1J4JTzkq+fSidBjmdn0JE1yU0kEYun4Hcpm80iXZxCOp1FLpNGJkW/5q6wIMkQFE9W2ikQ3ZG0Yr6HhICzXQJiEtaiBw6ppIs8299sTtJOAOoGfOQ0EwawYbBxbaq32uLvSLYzDymSZLUN4tjc3MWde2uo7u6Lp2G8T1qwBnTxcGvQa8NzhnBNgEws7groxQ6jTYQwqAOGrA3gJcnAJ3CpVg4J/paXzr5nIjTnHNmzssWovYj0iwMMyBiMD5FKeYhxT9vdhb+3j1gngMf31wmws7mhz5VKo5/O48xzL2FuZVUS2wmGkwX70x+/jm/+9bcleIbgmoD/YmvLWcU+DzchvqjZ7ey2Zw4OZU3QAxTunyrfJuCn6yoBNsdzhH369NMX8bu/93tYOXkSXVoQ8ODHAOw8XOLcZp9J/3KvMdYpwtzs80CBs4bjTXdNsp25MhEMVA9YBdB5iEgvYWXV0lu6IyxD7lX8zMki+7mxayCgTXYi1xEeTHBY0TOVGD79I3lbQoCyvLePq9c/xp21B1jfLovn5zd+9es4f/68tB/XcnaRrJZ8/xIQxbU7Ju3aJWgp6znZtLTv4MLHYL0kms023nr7A3xw/ZaESZE9yXsQ9aAMMKB0XW5BYnjh8iX8m//mv/jUu/J/cOF1/ATHLXDcAv9oLXA8gf/Rmvb4iY9b4B+/BSww+amsSSkwR9M9LNYM4230fQjhPcEbcsSWVJBGTzmPwPxCcCLKl4kCNCqPIsPKVL+HGG/2WsaXqaMYk+FVj73HEYB4UC6t18vbo2iurl7Hwee3AJhI3g8AV6pdHu/nKAwb/Y3KmSN9cAAkPMTqGQPRDoCS5g2HwOTfE5SU3rM0Sdt9I9TtifJt217R9rGMW4teSFOEAK4FgvXJdXxagDMCXpqwhk4nwM2bt/DRh9fx9KWn8bnPvSJA0rin20g2yRTUg6Dx6BrH2U8WEP37gpNjwIT1uQyxYNOHke8P9n90LuoNfgRQDUF943kZZUyG7LLQxG0MeFZQkhLLkdSWhYfIB0XKrW3NYlyKDpGBMpU2gN+sISAw2ScLMhBQksVLkvXzoAu/1USrWRc/OxYoypRUubc8V4dSb8OajDsCTJKxQOYci2cWKXF6EjLYyPgLsh1ZTAnvMU5ZZk5CLrKFaZSm5hBzklJcKLeSnnzqHyUyLfEqZN2pIRSyxpiwAQFmjYR2GHfxi/eu4fWfvYdhF/j6Fz+Hsyfnce3dd7F29z4yKQ8n5qaRSSWlgGoGbQnAaDTIGI1JoUsQhWJYAkTpVAqXn31WvMd2qnWU5hex12pLIMTk3KwkAMcpeSYdicX3kKAvg2YUJGN7iQyZWasCamv/sw3IACHrhAW5FGEJFzv7Pt67dgcPH5Ul5IJBJrMzUyKtZB/QTI7F49ajbdT3a8gkXAkaIChJpuTnX3oGJ+YmUd7bwu17t7Bf2cfK0rL4M3ZbBJ91fBBfKU6WkC9NwIm5wha9+dFtrN97hGK+aEBJnTcCIFEmLwFICriyuBSGjxlkbDOR4VG+6jmIuwRjWPz2MTFRxOrJkyhO5KRvKffjzwkuEjCnF1i9VsP9+/cEUMp6CZRyKaQSBJ86IuUmuMOlRNYAAQIUDNBtzKRhM/pAQpZGS3C4XoRrjTIaFTQarcajNd4GVUTWJPOw6DoQ/mVk3gtjl0W/xauIESCB9oDASRbvX7+Hdz74GIXiNNLpDGr7NWxulUW6TACOY1cYxQkFJglqx2P0fm1jdXFOwElKNOlsStYrWUOtoIfNnQo2dqsC4DHRV3zqelwrFRzl8xHUIIBBObf4vMaGmJmbwezcCeSLRczMzQlAOT83gYw7xMaDu/Bru8h5cXixLlLxPrwYJfU6zjmP+TwxIm2OglXsDc9NIkUpbmS3t73B9iHz3aUnLYHJuAZhjE5S2XAKcnJuEJxMeCllShEBYdK4yzGnSexin0DgkUnFfoAPP/gAm/fuI8P319U1StZGpj0bKbcNXeM9Rnc4FLZkxQ/weGcXG+UKmn2gPYghEEabgjICTHJdNj6T0XsjvXbjMWB44X0y+ryUHFpwvlHWzTR0JlU3WxVcvnwOv/0bv4rVlXlZaxlW5cnhAj0wHSRTaTjJlDAAucYRRE4kXQH7BRBi0nY3hr29Olq9AaaXFpHOZ2VtKZLVzTAUcxui18d5JLEgwmyVf8ZZgr8nA5K/TJLlGdlzRO5Odt9wIL6fPVHo6vpOhprPABbaV7CrOMYITMXiaPgd3Lyzjs3NMrp+AIdjkeO1XhcgkCzNFNeIIUF3XU8GMR5IJYT51+13lXfc5x6mUmmy7gmguRxv7E+mYMv9F4H4GAYEJykT5jChvyvXAZf9xr0rEFAyw8ToZhPdRh1pJ45Bu43q3q54bXrpNHpcY3KTmFo9h67jwic4Z+T8H314A+++/b4AokwTlxyamBhKiJybB6PC4KbPpGXwhweG4+sM1xFRNBifSa5H1oKC75VJ05cvX8TnXnxRrkt2D7HMIAMypvJ2sbYwKgmCtS5BO72jIRAp1iuDvtgwJLgXyXgg+DdiU3PYiqpCAF4FPvnBgwNlsHKO6/rPdYkHHAyC4pvnnBKwlAd85v6Raw6VFRwHZFB+fOsObt65i71aHRu7u3juyrP4zd/4dZyYm9P7iH5PmJnCLDb3KWKZ7DBFXu8BHMcz809DpcjQvHnjLt65+hH2qw25j+BjOA64j3CcdBnqFxtiafEEXnjhCv6733v1GNcYL0mOvztugc9UCxxP4M9Udx1f7HELjLfAv/3D/3kMBxsDRUKQLYpFhZWV4ZBFvBINM0QBHoWToh+KwY30uApC8SbDSJ6l+rMfT2JMmuc1T62gpEq5x0E7fZwFup7U7xbwGrvO0Rs4kiUZfZ2RlDuErUZsyLDYsqCaecwYu/AIqV+0BjbAlG23w6zQcbBSXvIAq08v40B8rAEBxxmTB67PgoFj/WjAVytBt312yFPygOz/AFtyBEIqsDsGSEZCaCwYaXpTHxeRcmuYCP2X+tgX1uT76LQ7eOXzX8Dy0lLobXiABCk3otokFtQ+CPia8RTxf7Oghg6Pw1vfIaYUR2YIREeuOzIPxufb+Cjl70SMLUDV+Dixoy0q5baPDxFGuXu36dwKgqiUW1mRInA1rEbxLpSgCZV/swgQGTcl2GRPBi2R1zUaFfHpIwiXdGnxP9AistVAvVoVxqT4RokPZc8Ui8rGpOcV/7GdCDSI1xUZh65Kv+jzxX8EraLjga+lvlBkSLjCFOsP43CTaWE+dDtkk7DYcsWTjuAkJWJkFZIxJYAlZZVCx1QmpTw/QQTHw9tXr+PNNz/AsDvEK89dxKsvXsb2o3Xcv3NX2CTplIdCNivjtNb2QS5JqTiDTjDAxtYWfN8XBuREPifMypm5E8hNTKMT95A7sYS2k8LjSh3twQDFkiZmu2RDMYAmTr2kj16H/o9kLxEL7gjLUZiTgkwbuEAKQwi4I/E1wxja3Tiu37iPm7cfCiOOSeJzc9PI5tIiqxcWVK+H8kYZ7boPdwgU0ikBrmYm81ien0IqFUOlsY9yZQ/rjx+L1L6QKWJA3SrBMvp7xfrIFXMi5Uun8nhwdx23P76HfCYnxSzHiPhJSiqxI/3NwwLxlIzFtZAWTzRlxhEwoK9cPxFHl9JQsicZvGJ89jhGV04uY2llWTxHBWygRJ6hE56Ljc3HeLy+jmSCklYHKeJdCOCggzRBDKgEXVh3ZAqRqWR8L2X+klGjQfAhMHlwTocgkmHa6Yw/OO8VRD6SpW4Pr0QKftTfmmWZxbUEMJAGlQK8LNY2Knj97Q/R6sRQKE4KYFWrVLG1uQOfoRGJpEiihRXELuZ7pT9Av4PYIMDJpTksz8+gkElKMA0BAIIm1UYbdx88xvZuDQMnKSw7kT/KmY31+2V/6dpDWbGERA0HyBYKyE9OIZ0voTAxhWwhh7nZKbz43DNYXZzF/tY69jfuI9H3kU30kfdiSDmMZKGEWiWX0lp8Tc5zMiNlbBAIUZag/MyAHAQ6eH3WG05SiHkIwAALORRUyJ5rOOcF8TIBP4Slp6E1XH8lPIesXQHpOMHikua7u13GWz/9KXbW11HI5pSJZkAigjjsMg0G02v3mXoedIQtuVHeR7naFGDS7xOsUzk6wVOOBTkMManJYwdvOvgUWBEGZlcA1KSbRHyo7eFxbsSH2Kvs4Nlnz+Of//P/HOfPLqPVqEhQjDMYSJiPADTsp3hM/C8Rc8Uig56LQ4KSHtltKcQJjAUD1KpN+P0BinPTcNNJWcMnszlk4hDwmh88CLDApI7pw/scH0FGJt+B3r0Z6bnpj64kLTMNmWuHHngJwOy5Aiy1BmSYdjDgQUQsgQdbe9gs14CYBy+eQDbhYn97E/dv30GtUlG2K4OBhl3xPmT7EVTvUgZPFi4PecioM6qHuNDRFe1PCGuQ74/ac/UgjHsu4CbkbwlKJgRs6wv70IkTxOwgzgMQ2pr4TTiU08diCBpNtBo1GU+JTArVdoDU1ALyJ1YlfIbWGpwnBOGufnAd1z+8oW3PABrOUbZsXH0m1R3VSLm5r9l2FnLjaHxIeJcoGNQrm/8EHCRDnyxXl+BbG1eeuYQXnn1W52qvJwd+/Mw1kOE7ckgjP1fmOg94+BweQ8kEvCSwrmuZknqNxyqHlVkLbMgMDxj4HOxDLqmU5HN/FWa6sYLRuRCX/V+GFOeEWDaooQbHBg/6eI2cxUxWtynujzY2sVurozQxiVdfeQUzMzPY3HyMeq0u9iS1/Yp4P4snLBmdwq7vo+UHsv/xWti6fruLXK6AYqFk7E9oMULGvasHHYkEXI9J3R2k0ykszM8im0niD/+H//oY13hSwXT88+MW+Ay0wPEE/gx00vElHrfAk1ogCkw+CZQc1WNRUMg+owm/+XuAkvYmVwEcW6iNwnNGIFQUoDxAVQkBGlM2GnBzjM05di2Hb67113bpsgyMSNl5BGvSvtvDgFQIEelDrEQ7fI3IEmnkZ/b1w+s4AuSyr2dZbPa+9WjW5IHe/SRgMvq7Q1JuK803fRM+NrrM6xk7P1Teb/zXTJvbfo2+Jdtm45/tGBiXclvAMuydCKPUvvfR87C51ceMH2Tk3bhxEx9+eF0kQK+8/Hm96TZMg1EfWsaKMigtuHyYjaoApIVi7Yh9EiipXT4OFLOwsOE7Y+CyeYNH/WysNw8wJvUazDyUtyEwW8hbGQclbbCR9pOVakeBSflaQMRB6AtIdhoLGkqwCfoqY7IqMm4SUGIxgoxtdNo+2o26sEsIyPkMhtnfg99qKbAmXl8Mc+iLd5uwJsl+I4NF2GqamqksSf4j+5Ay0kQk4Ie+lMbXjAExLGYpB09lkC8UkXI99IIAQTuQYrgddOR9NFotVKp1KVRAiWOMQIhhdoCFP5/LAdIZ7LU62N6uCUNw9cQEVuZKKKTTyCbT2Ctvo1WvolQsyus1yJpp+Gi16HflSDIwZc4dvyHptGRezcyewJlLlzFMldDLlFCDi/VKC3vtDjqDAdIpBv7EkHSGSHSacJl23qU/oC8MR4Jq5LJJRSdFqJElC4rG5HJNI2adx5TTSt3Hg4ebkgje7Q9RLBUkyIAAMqW03VYbZbKRmm2cXVnGyYUTeLR2H8NuGy8+/xRSqTjq7RrawwHu3L+PTtDH7NQc0KPvoc6fGK83SyDLwf176yhv7iGdSEv9T4aNZaRJGAUB4sFQrBSUuaNsOQWGRr67knYcd8DwBso6U5mUoQEPpOgmG2ZqagIzc9NS9Faq+yjvbmu4Up+FaFPsAfK5LIr5FDIekHQpc23LdVk9IeW+TMTluBV5J/8nQLVZgwQosKFDdu/ReWxDokKSW/TQxMJLSsk1ByyHd1pdw5/Ag6d8lBJzWTsc8ZWMe0W8de0W3vnwHjL5GcKD0mpBq4Xyzi5arbZIilttso04lgjU6fvrd8iGdbAwW8Li3BQm8mlh1mk/uNivN3Hjzhp2Ky0BN4VkJ4A/U64t24hJ2wRB9GCDYHCfsul0Ft14An03ienZBaycPo3i5KT0zeULp/HKc5fQ3t9Co/wQ2XiAbKyDVJysya4EaYhfHuccgQPDmJSxbqwyBJQUsE0BSn7mwQN/JgCXYH3RQBm79xCYIACm1gp6sMExZyTRRv4pLNA+X8/Bxx/fwk++/yPP5JdmAAAgAElEQVRZv2anpmRsVitV6aZshnOHXntd9MmEpAtdr4e672Ov4WNzdx+79Rb8/hD17gBNyu9JIhS2mXIIedAjNjUGfLUsybGCie3rqJyfhyZJNwWX0uxeD6mUi8+/8hx+5/e+gQvnV9H2K2g3K3JQkhjGkeBBTNxBN96HPyBjMIFUIou0lxUGJS0Seo6OOdo38JCBQV0B4sjP8OAii5TjIMf09QhjWMepDSOK3iNFwDMVt5Nnp0Rkm1bGn9Jb1oxlkXKzTQyzzt7J8ffNro8294V4Ctv1AOs7NbR4EAKui3Gs3bmJuzduICEsV6Y49+A5A/E+7HA8OmTfpeEMyXocImGDw2SJJFhLL169L5AwpqArb4vJzdTt9gjmSo75UBjsPPQgpswDIwRt5F0X2UQcj9fuYRAEmMjn0azVsFsui6WFl8+jBSAzNY9hKo8uPRSFvQ80Gy1c/eAj3LpxV8BmSocFzCWgaoBJ9bwli1GBcrt+2JAs+5ljWENd9L1I2r3x9ua9j/jL9tq4cukinn7qqZChrnOFae+OgJVy8GE8X6VNjO8vv2Y7KQuTvqJ97TMefomKQoNhuH6TXajJ83oNMt5j3KsVUCfTmq9BkFPWNJnu3Lvp983zMd5ncC3SQ3LFPxV0pbTf73QlzVusUigXjydQazTQ9H3dNYZDSYen1J/+nyk+RrdIeX0N51YVA1dzv91GeX8P5f2KBH/1JPSPygplhTMIjm1LUJR7bTrtYWqyiHf/6o+OcY3D29jxT45b4DPTAscT+DPTVccXetwCh1vg3/7h/zJSRo2xGUePtUCMUWCMpQJroTliQWqBpUVa5BlC5uE4cGWAsNBj0P7FQWDSFnYH2YX0CTRS8CiY+AnA5EFQUp/5aFAyfBfmuf++oKSpMiNtYFGoCGgVYU0eJRMPW2JU84btfhSAFrb1k0BJvSjzX/2sEnPzAhEpt/ZnyM2MDgRzDVGwVW+A9XlGgLPtjijYfZAVqU9s2GvWxdEwOe0raHqxuXJzjVHWpKrzlFXGm+idnTLefPPnUth+6YtfxvT09AiYFBB1fA4cBE11/I4eFP4+MkYO/o3lSx0FwEZTuUNAcQz4Nr6ah6am6aNPknIbkJJAi73iMQas9rL+1xQfLCqsz6TIuwhYGpaFsKq6XQQdBfrIRHQTKlHuMnG73UA7aEgIjgQQsPCgkX6rhUathnqtKn8j7DhJsmFNqUnNLM6UJekKeMBk7lRaAxHI8nH4exbmnso2Vbqp4IiEpNANL87CkmEKHVy7fg23bt4SKSHZPuqJqab/rDDJYNre2ZFQBYYRaAiFhuQIK4qFDMGL/ATW92q4c/8x4oMYnjq5iAurc1Kcpik17nblfaWSKaQzWQlOILjTCQi0aJHLQdUjKFvewUSphIuXnkFpdgFtuAjcNIqLq9jvDfHO9dvYrtYRT3jC0CCbsbW/h0snl/HKC5fhDLrIpxOYKmYFLA7a7RFb1iR5s8jk6yVT9N10sV/z8Rd//R384MdvyPujLJRg3kQxLyxMUFbvB0gMYpifmkLQbOHR/QcSUNLv+pibLuDylQtI5TPw+13cXVvD1tYuZqbnkEvlhXlDEIPg66ONRyiXdxG0u4gPWMRSHsnimCycGIYEgYdDpOkfSuCUAUjiUaa+fRJIFSmyBdBwXClE1dJC/c/od8c+V4CcaeMNAb9WTi7hhRefx4WnzosMT0KaBj2Rn1cqOxh2W+RRCauK0mYCPONSbmXOKcdfwXyOm14/0DUmNPw1DGWdONElUmep3V908QkBUP3lOACpDOVwNQ9nuQUrrZSbAIT40w09NIIYvv+z93FjbQfTs0vSrwQYapV9PH60iVazjUGMfFuVTEpYDUGPfkeYzUzjnixmMTdVxMriCQFmgqAjc2CrvIcPPropYLZ4VBrOG4t5ejJKsJJ4TZLVymKfBxbKthT3yngCQy8NJ5VBplDC0upJnDp1CtMTJSydmMKpxRmkYwESnT1kB00khz6cAZmsDC0hi5F9TuNEgqnKpOU8UD9AZbdaYFLDLAxAbIPWDPhgvSdF4i9ACWmncTnkGAVhKDAmYEmXHrBk0upz7u7s4fUf/xQbDx+ikMnKWOHBCrsv5SVl3nHscrx2exp6VWm0sL61g43dirDlejFHEsBbXbYRPfzo56jgLkEQfmiwlwI2ureM9mEZ7/G+yJoJ3nhOEv1OX/rzt37za/j93/8dLC/NwPcraNR3Mej6SBLEZP/wvRIMcwbo0mN34CAZTyPtZeS5yEROZFMyboYMsOn20Wi20HMcZIolZFIpFNIZpNVa0XxYUNLu57o/W6ud0RYljonmHx9r7WysV6L1YrX+qeO7E+deF320ez20+zG0+w7Wy1VsV5oi22dC+tX33pXDEwJQ3GsIbKNP+xC1dehwrgwI0AIJeju227JW0x6Ehxz0kOQGResSkeXTAqPbV3/jFGXYMZEACzuVfT3ocDODFwO8QR/FpIdus4HK3q6Mm25bA8HYgZl8HgGfvpBHujSN9sARf0naB6QzeezsVvHOex9ie4dsT7IRiZyRi0ozij6GJvlMRBtyJqLriGUSqmpB78EkFC0eF9Y++69ZrYrnK6X+rWYTjXoVM3MT+PxLL2BqckJsO9JeWtZtYaqKt69K1HnYqPdqXP4HcOMJuC79SXtyz0PQsNVsiR1JIZfT0CzxPtZ1WcBbgp2uK6OZa4qE3dDvk1Jt+Z3adYjnI+1yzNcafKdKCB5Sio+pSb3nHBM7CbItJdwthq5YrSjYyGvm+2hTrUCvTwuq8rCFDEzzfHIUwPUwlZK/IYiqh55kRfYEgBU/6DAUUUFfrosMZGMP0Bbg//6X/+MxrnHofvT4B8ct8NlpgeMJ/Nnpq+MrPW6BQy3w//zx//oEKoepwQyb4YlNpxS3QzfdIwBSQYDxj2iAjRaI46BfFID8xMszRaJ6N9qP0c1/NHTlIPg4YgAc9QrjAObRYJWWGNEbdwtA6uNHzxsF8sa/5g3UePscKGyNUFBf67DsOyyxDyFu+ngLuj5JajhqNPv82h/6f+3bCHJtqnLzGDmVHxVb430e9sbY2LCMSPt+ogzQKHA36h3LajLvJApOSqGnwGa/T2AqkJvRO3fu4uPrN3Hu3EW88PyLetovUQ59uWGVYIeeprwKs8oUkeF7tuDkwSCbJ4CWttS0bMnws21HO4dCQGPExBRGpVQKESfJ8GtTRJimDOVekclkZk+IlYzAYXtVhm1BQMYEbZBlJhIo4z3HAkNZp0M0mnVhCbEQYlnZNV6STNZm4i+ZfJ2OjyBg8E2ATqMpUm6lXmnlrZIzMt4IFtCPKolUmuCjyvmYhCqp3F5SPOHiTIp2PfEhZPFCqZoEW0hYirI7+I+MsCBooO03sbX1GB99+AEalR0J+FDPSAIe/HsOkgS2d8rY2dmD66UN00qZVCyKhOGRyiBRmMb6fgt31h5LivPF00s4vzQLbxjAE8YhQbUkihNT8rwE7WqNFvw2WSFxAVgJPqi8boBsNodkOilFL/0ocxMT+Mo3/glWz59Dtd3H2lYdN+5t4O7DHWzvN4X5Nlks4PTiNOaLLk6eyOPUwqSMCSlE/baySyk779NTboikx3akDM0Du+7f/+V38e3v/kBCDyivm52aRCmfRa/ZQsZxMFMoIN7t49G9hyK3TyYZ9sACkMBdgGQygaXVJUzPzQrjdG1tHdlsFitLK2gHAfb290VCvLe3J8VkOk2mpAO/6UvhmaIPIecVi2gj7xSmEwvNTkeKRxazXCxYgIpklsVmggnKrrA8hbNEZh+TYJnaLQVuX4pmgisc4GRK5bIZ/Npv/hq+9vWvStqy32lic+sR9vfLkv7OlFkJZ+p11F+tT0mp+sZR7kymDAt1mXJMeDXMVM4+9h+BTEkTpwcZi1gy8Xrqa2fnKIeXZX+F50YCahqGckQyLsE9Zn3RuWoPYsz6SvDKIcjYF6lwPF3Erftl/OiNa9ir9xEnaE9WVL+Lvb197O1WEHQoXyVeqSETIYBPP852ExOFLKYn85ibmcLp1RXjE0cgIIZr12/ggw9vwE1mZI6IN6P4Byq7z66PCu6pVLY7IMhg2I4EFQVYVNZjLJVGvjiFhcVVnFw9jZXVZTx1bgkL+R6S/mNkBJzsieWD+KXKBqCHAuLzxnAr4xkXnkDJRqJ7l7CbaA0Q7m+WyWowYxv6JWu1sWowadjCROT+ZdYmAUYMy5wHKG++/gZuXL2GTMITX9dWqykHKzKeE7SD6KLVDuB3Omi0A2zvVbBbb6LSamO/4aMreBfnvno5yskJfWwjG6YwhXn9PDwhQDgwnqtmLezRGMJj8FNaLEiWFufxz373t/ErX/6C9GE83oPfqqLTrgPdQA6CHDImDRg44Nxg6ji988hek8CPhMiVJW3aSehhE1nlna54/DGIi/6LuVRagDjxsx07SJbBHu4yo3sIc0+os2dsFzLOjuFPrcDb9qTefyhYq0Cm+i0KED6MY3u/LmFCHJf319bxw+//AA8fPNSk+Y4v61ScMmsJuwvMdhXD9HQJS/MzYlERo4yX0ml6fNLr0ON6T/BqIJJiHqSI1J7jlixq7lMDMjRpI8IfD4BOG6VkUqTbPoPcYhDGnt9qI2gGwmqdnJ1FJxFDM9ZHRzw3B8LeZMCQ5xWxvlnFW1fvoOwHwtx0nQHafg1nlufw2hdexmZ5F9/9wevIuhnMT07IurVXqWJ9cwcnCfLPzODhxhbWNzZl7CZSKUkbf+7iOZxcnsfNmzfx/gdX5dDhwoUzsnZ4qQSeOncaK0snUdtv4vbNNcSGDiYKeTlQrDb3wfimzrAvh2tJyv4Rl7004cawdGIe58+dx8XzF2R/eeftt3Dj+jX0uj4chlm5XK/5j/urWrKkUmk5bJLDldERqB77mPtC7ovcI8SuRQ5ydDRxTaSUWx1l4jI3hI0p4TwEioc6X6ysPUzipj0AbWZ64eEJn0ScDMx8V+WVVeKQDa5rGwOcCESK1YFcgx4m8IKUUa73Ln/wL/7FMa4Rmd3HXx63wGetBY4n8Getx46v97gFIi3wjwFMRlkBCtJEgclx70EtRg4Dl4fukw/0mgWxRjXAk4DJcdDTAo42iGYMEArJMIeXtSez6MaBSSlPDevv0EAzxZUyTw3MdAiYPLooMHzEQ/jiJwGT+uAoOHn00FdSogEgw/46AILKU9l2sWCyvJGQBfIkYHJ8PIzLneWZGORhmJHaNOZdGSqiqVMNUBr1W7Q3oGQEkFGnwADBqDff+AU8N40vffE1TPDmn8nRw97IL0l8nQx/hh5k0TLLvk8LTCrmMA6eRySd2jT6DGPgpAHcw7ETjosRC1QCTsIuH/Edpbi1VMxPmAxHA5OjdxN6ShpWJJ9KAxqGmjTb7QnISJaker3x95pGTak2gUl+TdYKpcZ+q45atYLA90Wum0w4SFPfbYm3BuAQA3wTbEMASrzPWMjQZ4zeTmRoSUIqvb7iynYk+y7pIpkkk0sBBZVfagp40G5ht7yF27eu4cHaHfEdy3jqcyk1r4ChBKEJFLgiXdzeLgsrjMCegDmmLQl4uKks4rlpbNW7WHu8jWaziXOrC7h4cgFuvwl3yFRbNdEvlKbhJbN49HAD+/sEh5g2SqkcU8UTaLV8NJo+Gw+FiRLmF08gW8yiND2JKy88j5VTZ0Tut9fs4+0PH+LbP3hTErVjqRxyuSxOnSjh/HIJzz+1gvMrMzImqgQm25SmM5WVzpbEIOLwiEV4LrKZNHb2mvjjP/0b/OwX7wioS1bM3PQksmQOdXpwewO09iroNBrCtBJPsUQcnUEPAYEO8QXri/xeLA7pTUapPSXaCRftdiBFIhmjAvCTYSIMZYIyBFlYrCZUjkvJJf8uFhP5aFx8RZmsq88lSa4i76ekOi4yeD5DIB3D/iYwOVRgkr5oIqGlxyn91fjemc7sYGKyhKcvP43VUytYXJpDcTKPcnkLjXpNwdCe+nMOBwxcairT1o2LPxlBGrF/EO9W9Z0URhEBSY43hnIQwCfYwPdGGagAHoZ5bNZ3ET/qQq6fQzTKJO5GWNwqodQ2ExmjzHfLxNTvKSvt8MtkEe9eu4+fvPEhOoO0hHSkcylZvx49foxqtSXjQT0MNRSDjEMNLCc7rIcTs1MCUM5OT+DK5WdMqG5MQOf33v8QH9+6hxSTrCkdl8AbAlvKWFTg0Eim42QuDYT9J2uYCaUSBqB5bC/mYuCmkchMYnn1PE6fO4enL67ihTNFTAy3kerWkGWaspVsiwessiL5+uFaHwkbsodhstKbgye9KF3twi/Nmq2PM/cRBpRUZERZhQKFyddqS0Bg4taNm3j/7XfQbbQQ1JqaTCx2IG3Bzbg+cElpBW1U6w0BJAlM1lptkW7X/QBtUn35/odkZCkAIwniJm2YgRzWL5fjnvOT80j2Wgk90kAd+kFyXWTS+e/81m/g61//CqZKWbjOEIOej17QRK/dEMuMtEcQVU36+L7JsqV/IUFqlbmrHF7XXPqQxqXfyRgLOmQFxpDP51HI55FJeiFbcnSXYCS2B6DHg4e3pidC3uSTbqoVglQmtVVM2O0uwksWe4z9ektsC3725i/wH771bfEA7fUC+O0GWkFTonW4N4m1Ra8vPptXnnsaL3/ueeRTHtChDJn9EUebViT0jSRzNOEYiTwP2rrCeMwUcrI/UQreIgO+46PeqKBdq8Fjn9AShP94QOT7qFUbKBRKeOrCJQGqt2r7mDm5jOLUJKhAbw1jqPUdNAYefvbBbfzHt6+jFyiz1Clm8KtfeQW//09fE8bfe+/fwUxxGhdOn0JiOJDAvnfeex/nLzyF5154Vubnj998F/siY27j8YN1TBWy+OpXX4OXAH74ne/g4aN1fOFLn8fXf+XLeuCKLs6fWcXCdAm3b6zh52/eRCpF5n0f73zwLu49vA+/56MTG6JYyKPoprFUnMTLz5zHKy9dwdKJOeyX93Dj+nVsP3os68e92zextbEGz+WhWxuxIddIJmoPxLJAl6CYer4a/0s9kFdpOOcD5xr3c+4VBJT5mYdUSR5K8vBpwDmpwURkS6tagvJwC17SsZSHN3pIyc+WeckDmQEPoegxKgNy5JFrxxrXR/6c84HXyWuSNdMly1NDALnm816D6z/H6f/5L//VMa5xXCUft8BnuAWOJ/BnuPOOL/24Bf7dn/xvn8yYPFgFHGyyKNhyQKoUgoAh8HgQlNTCbgRMHmYEGujriYQ/UxtaSHFMKhUteswrjdidJiF75Ml39FJm38PBv9fvoxKmA8zRgwzGsN3sezSvJ8DkE15bjPtH3AT7sBCkDEG8AwJCy3aUi7TXGDbReA+GgJLtC1v8RYFeBgzYPzvMbh0Bkgr8WLnQ6H1Z0G4cwBOwT8W1I2AvytYMh0eEK3ig+TTdlc87FDCDN7lkAN68eQe3b97FpUuXpTgnI0IZlV25ieaNqngu9rTYieYuHQQZLS4YitsP9JcFJj8JnBwxUCPAqwnHkVtu0w8RV8ijGbcH5p+0rKp75cOyXPVr/YUw0QyzSNhb8mAt0ghOsh26BJDkx2SXkDWm/pKUxDJtO/Cb6HR98V2TXAEWIkYISiszFv1aNLCwoGyXrKOEFBleKiUy0XAEiaRaS2HxkzRp2gKaOjEpZOgXSjk5Ja7V/X18dO2qMDgWFmZRLGbwaP0+MNQEZiZcK/OWsi0CYCyUXATtHjY2NuH7gRTpKtsaQbmJZBpOdgq7jT7uPdoWT6ozJ5dwduUEch5lfQxVImsjhlyuBCeRxF55H5W9Cny/DckrERaOI9+TXZjMUuKax8T0NIoz05hbWsLcwhJa3T6u31nD1Y/vYnuvgVgijWQ6p36ZbgzLcxO4cHIWzz99VtKU6dtIULJc99Hu0OfLEZYJ2T9pLyEAZSbtYX1jD9/81g/w7vvX0A0CsKSbKuQxPzmJoR+g/GgDPQKm3a70MQtDR4IxHHQI+Iq/oaaY23WYQKQExziOMELF74+FYk8ZhTKWCYiQSRij1F+BrRjZPTH6tMUllIYACotRXrcFJln8WWCSTNmgTzlnX4pSYbYRmhCvPv0n45GSQkr1O21h2BUKeSm4/aCFM+dXsbR0Ardu3pDHPvvcs1hcmBcQnUEVpYkCMpkk/HZTQA6CkbxWeljyazLJdAKRQaqFqhbCapDA92kPDmxiN73WQiySf0prgPAkwZwoWCafHfSykCuQKMUyC3fi6cY7kd5zfabTDhJ4/a3reOfqPQydnAAj2VxGANr1RxuoNwhMaiANJ6xYHhBE6xOM7SCfSWOeKevlLfS7AZ698gzmZk+IvHFzawfvvv8hyvtVSablWsk5aPvGruOWfaRp1ybzXg4cZOKbQzXuCXH0CQR5WQwTBZw8exGLqytYmCviy88u4PzUAKleHWn0FZgk+CkHFhpQxXkqQIF4zpr7gNBuT+dpuP/paZ/+LHLwp3ikOfwUMFJZ0fa+wjJUxc9Uwm3oAdjA2794Cw/vPYDXj6Hf9GXs6ovpnOf4F8/aTiAp6LvVGvZrdWJf6MccNINAvWaDHroDvi8GkSj4zu4V1hfHDvtmAGUrOgmZTxJuwjXQURn4xOwMzp4/i9WTy1hZWcLlKxdxZnUB+WQCCUpwWzWg2xbGJOeCBWGtLYfI4KU99b2TMWktMzinuS7Rw0+ZynEBJovFvDAF7X3NUXcgVqwdsoLNLYT9XlhmZuPRQBwmcmvb8QCAe6sEz3AP8JLGPkNDaQiAJwiiGh4lPTo7fk8AwL/887/G9777dzI/Oe6DbhtBBJiUYTgcopDLY3llCS89/yzOnTqJYTeQfSNB0CuZwtTsDHL5ItbXN1DZrwsLmkxwtvX0iWll+g2GwiKv1Crw2z5a9Tr2N3dQfryBfruLdrsjnq7cpxaWlmXc7lYqWDhzCplSQdb9QSKJnUQCrbk5VAtFfFxtYsPvo0mJdz8mLO+ZiSLarRYePniAmWwOKzMz2Hm8hYdrD7AwPYmnnzoHL+3i/sNdrG+VJYk6mc7g8eY2Hm48xpnlBTz/9BI+/PAu3nj7PVw6vYpffY1hN32UtxuYyXk4kUuj5CVw58aaMFAL03PYrzVQbzWRSqVQKhVRKhWQzySRjQElAKmgiUGtjEwsjnTCFd9RdzjEW2+8jm9/869Qr+wgn/Vkr+32FLTniiBSbTV1lHa1BwaGWh4epXLP4T8eKOk+onuwBOoQXNebJ2WVC4ZIb1iGEJl1xhykCsOS92qOI8oKvnYnoGNqXFQY0XvN6GGGsijVboX7Gg/4uNfxOSh353txjPrAppT/6//rXx/jGsel8XELfIZb4HgCf4Y77/jSj1vgD//kX30iMKl3GE+e5nqTPAKeQk7SGJBlvaKi7a0gpXrpjDMmj5Ish6DL+FOE4I0hkEQASgtA6I3POMAYYV8cMQSijz3wcgeey5p4KzsjvAbbHuaPLUNy9FwR0I932VGgKwoqhniVfXykRIgCUSPMUIs221+mmBOGxsEutH9vgckxRsp4e4XdbxkrFgIb62PTQ6ZoPCjNHwMvw/axQnjVRupYigJsBukeoW7m1wbRFA8mZTsSKFMmCgG3Hvb3qvjgg2vIprN45ZVXBMzoDegnR8YUC2MFHSSx1cj7LEHRjmn79g4Cx2Ps2UNsSXtqb9sjyijVdg0BzAiTR0loEVaWYaV92goVXmMIStqZos8lBcBwIDfx9EpLMOSChvgCiCirgTf8LB5Y9BLc5ZBska3BhO22FoXqJehKpiaLBr4TFvBk4YksOu4IA5JMSLnpl9AKZQ9p4rYyIqyEXsz1DYOM8kJhSwjjL0AQ+OLL9fjxBj768Bo2Hj1COpUUmePi4hx8v4ZbN67Bb9WQIn2w35NrCGWMcV4npWMJbG9tY3+3IoCA+EqaOSUMKkqJ3TyCWApb+2RE7WNp8QROLc0i4w7hxgdo+fTic3Hq9FnxVly7c0+YNJ2AQT5d9NodDIlAmOf1MhnkJyZQmJrB9MISqq023vrgQzza2hVPPob20I8uk8lhZWkJp8+cxNkzq1iam0B8SKlmB/lcSqSWnf4Qe402qq2ugB98lZSAkg68+BCZlIuHj3bwrf/wAwl84rUg6GJpagrFVAp7j7bQabSE0Uo2Y4chRkFbwIOhhDGb9lAjLxkbBAwILEjgjYmsVs9Q5T6F81SKPE0s5rggY5IIjEu2pMNkYf0ZpbF8jCYpM1FWmTB8HaaL+7QIINOP9gqC9KpvJf+WXmJMHiZjViTaZLcIa9STJZP+aFTiNZs1GTP0QSUjdKJURK2yJwFNX/7aV/D8i8+LV6q1exDAg9YP4rlGoi2ZnJQrM0yIDF6V9smyQzCbX1vGI+eMkXLLXCaeK3iq8bkNR5iRN1qm5QivFEAyBDmNbUOf89RNYmO3gZ/+/CruPNhDZ5AkqoNkykO9WUe5vIdGKxBAXIdcTO0PxM+TcvU2Jkt5TJXyqFb2BJycmijhmWeewdTUDD6+cQvXb9xGJpsXjlW7rWsh/94uvCaXIgwEs8CBLs0KKilLXoHJQSKFVt9BfmoRiytnsbC6gpWlabx6aRrPLWfg+LtIDroCTErhbw7iRPo8dmimDHY96zMA5KhZDfChP9dFdHy/0b9RJqYF6JT6qJJOYUSRZeclsbmxgZ/+5CfYevwY6ZgLt0s8kqxsgi08qCFg3ZagLh5y0R6hRSk0g3DIFIvF4bcJTLbg9/qSDk12pICZHTLK1PuaI1kkqQLA0GUzJiw9Hp4wjGN5dRUXLl3GzOISHM9DJp9BJpsSiO/c6WUszUyilE6gmHQwCFoYdAJ5mzJXBBznQCTYSu8/lavyPRMAksMh2ifE45p+LKElvBaCOwmx1shkMmIHYQ8SZXrzsE7YmMb6MGLlomwzZQ9bf0Tbjzzg6ohfK31flYmsKdjGlkOuxREZcYsyXM9DIplUxhq7qTdALuHg9ke38J+ar9cAACAASURBVM2/+BvcuXkL7YCM8ZaAkzxUIK+Y75WWHjy0KBaLMq5f/fyreP7KM3B46BLXw5CrH32Eh483kMtPYHX1LM6fvSBrF+fDyql5Wa85Q+3I59fk5smeRqYr5313gG67KzJuseqgrJsWJmx5L4EewedeDJU+sJbycCuTxoe9Ph7FE/C9FGo9hvwAJE5y74j1+8i6jvh6upQREyAjy5ahLtxHYnHk8nlhfDZ8/V58UamqYFf3eCg4RD7tiVKBbcGAOm84QH7YQwldpHt9pOLsXw2q8snk5f7LQ1segiWBXAooxYBiABT9FiYGPnrVCrYfP8L+5jba1Qqcfhf1vTKuX30f1d1N5PNUO/BYrC+NRv9I+vNyX3AJiBswXu7ozS2tjCtz2MPZGQaJma/tIZAwpE1I2ohVq/cmug6b9UZk3eZww65D5vDIFBMha9IeHHGPFsZ/Oi33I5wHsv6yf4W1z3bRAB7rZfnnf/ytY1zj0248j39/3AK/xC1wPIF/iTvn+NKOW+DTWuAP//R//2TG5KcAk4pnhZXCARxTbyg+ScodBSaPAiSP9NWz12SCT8zBrSmYokCqfX0DnMqv7JJl/Kc+rYHM7w8DmxYAslJu64V4ANSLgpOR1w+vSJEqU28dXk4NvDR+lZGHjbVZBNgbgcmmyHvCSh1KwW21dwDENUha2ArRvg5bOgImapEzAuNGbznq92nGjGEj2eiWEWAXYc5GgG/L9BtdEz2CCAqzQOANp14I/e8o07l9+zbW7t3HhQtP4dkrV4RV0g58vaF21KidhRP9kkZS5BElcwxEtEmYkZ5QRm4UaByNNwuy2ptqO1rCnxuIlTf2ZBJZYFLxj5A++cR+D9veIm3hMNISwLa7pl4ytZUYB9k7lG8roMQPFpKaqJmQokwK8nZbWEX8nEjEBSTiNZLJJkATk2HJaiAThl5pkhKtCbj8mbB3KKe2RlMCjrKdDEhggQ0TiiI+aJ1A0n/pcXn/wRru3r4tjM7JyQmUShPqq5igJx1Qq+7i7p0baNT3kE4q6GZDLQScNEmhZG3Wqw3slnfV289I2Nk6whJjCribQyxZwE7Nx/p2GdMzU1g8MYXYsINsysXq6VN45spzWFxcxtX3r+JnP/4xmkbKTo/FQacnAQAa2hGDm84gX5rE3MpJ5KZO4PrtBxLqQFCS7JV8PoeLF87hqXNncHJ1CoUc21dxLTI5/FYTCcqWUyk0gy5qfhetLtAWMIqsVJVy59MuihkP99Ye40///G/w0dUbiHd7KLlJzBeKGLYCOBzXlOpTps2U4WEf9VYDfi8QIIQvrJJk7R/1IIUArqyEJQ15QIahglfi0ybyerOmSxLuQMYF57BI740naIrAA9NvmWzMnxvQRDmROnqZsM5E4Y74v5KRydCagcpqCXJK6ENSWJgex1sM4mvK1xCfS0lrpn8eg5l8YU1n0im5Jsr+C/kMnPgQMzPTWDm5jEI+h5nZKXgEH+mxKuwfStp9AVXIImXji3RZWF0KNhKIYcvIt2LJOFqVCUrSmk4Z19Zj0vKeyYq0DMlwBdADLLPeEqAlUN3jBE0mcePuI7zx9kfY2m2j2hzAS6eRyaaxX61iu7wrDC6OA93zDOOYQSD00ux3MVHMoVjIolGtwG81BMChF1w2m0e92UKt0RQLAoIeDKGKMqyVVR1l35u1XADqERgoryvtEIdPS894CounLqE0s4TJE3O4cHYJrz49i+dXM0gGVbhMSTe+m3qroGxpK9UWCaZdsMI9zIKTkb0korwYXY8NClEFg6Rgh6Cnsgc5Tthewtx1EsKS/eEPf4Cf//QN9Bo+vEEcKQlZsWFdPMhpo+37AlIS0BDvO9lcFFDtdHsCspH1G3M9YR8zjIQ+oLv7++JLyIMFhjsNJCQnhribYgSQ2Fcsr67g5VdexczCKnYbPpZPrgrgc/v2TfEGnZnIYvfxA0znU/iVz7+EmWIO3bYv3rIcM5oAzTfFCCQzJ43HJddAhonRKoHXbcEZ2evIUA4Csa3ggRRzqYPuUH7Wbvlo+230uJdaEJprggQrkUnaV39egmrcE8QKgEw0w1p11IOQbGQeGnBPYa9ovgvDnWIS2ERwl+zgARs8MRAG/OkTc5hOZfC9b30b3/+bbwtDn6FXQS8QVhs9Yhm6RnsGPkuChxKeh+kTy/jSF7+Kl198Efl0EqlEHHfv3MTrr/8UlVodz1x+Fl989TU5PEpRLr+6hGSKIVw2CEZOaGRF0kxwHf96WMkNUlAsfYigmPZGSoFwflQA/BTAdxsBPuoOsRVLoEZWLRnjcV6t/imDeuz+3u32EesPkSMDkKAo2egm+IXercIhNucAXI7bvvo4kynPzxzDwk4nq30wwHImiXPFJPJc1oKeeGdy/WZI/CABVDrAehWod7qyf0wP+5jrtLAQ1HBi0MKE5yDruci5CUxmUvCrVZQ3H+Pejev48Q++h81HD5HLcy1KwvH4nlRCHaPNhiTdqz+jkg10HsmhL38u4XWjMkPtZQzwSOE3fUAFWI+E+EkauB6Ahisr9xFhBvOA0x6qsP8iThpyT6ahORacZL/Kfh9Xv1XZw+KOHJ4SqKTVAfdVSsx5HX/0R988xjXG7zyPvztugc9UCxxP4M9Udx1f7HELjLfAH/2//8cnApOf1l5jjMkQLYlKtqPA5EEpd3i0OvYyUTDSMu2OvA5TLNmbkOhjbcFlC54osGgZH0bseuipxx5rUc8I+DbO6lNg8uDrHb5eBbzCotQ+XxR4O+JNHgQmLXg3utGzDJJDGmdzTQqcHexkYSzZm29Dp7RFY9hm+oVhgtrKVC98vF+s76MBH6NAtXmOsO40jBcL6rHl4lE6Z+Tx8lBbFIdtEwUt1b9K5ahxJBjmQKaXuery9g7ee+9dAUjOn3sKMzOzKBLkSnpSnEjhQ+kX797DTh0HG/W6o9ucli5jsm3zGH1PI5A5BCXH/CitH5q+okiihV0zAiOP/PqIsSFXZZCEkNEUASXlsqU4UN9IgjEWkNTPQwWf+gPUalVUKxXx82MqJ2tGgpAiq5W/VfBWPSjVt0uKDpFe6Q29spWUPWyRDGGGmfazGUPKrNSEZsq1mT69W97B7Ts3US6XRbo6OzeHYr4goB/7l4BdPEa25lAYcg/X7mJvdwNJTwErkX4xaUB6gD+jjDwFFoD7u/sI2ixECbQNRY5HgCLmuHCSOTjpAoZeDlVf2VGnTi3jc89fwVPnzyKZTqPd6cp7/Pijj/DuL36OzYcPUCmXxedsQBaWfT9sM/puZvOYPLGMij/Ae9fvoVwLMDO3gAsXzuO1117GKy+cQiEbZYlr37f8ANVqDZm0i4liUZKQK802an4PwSDOmAxp32zKQS7lCPvm1p0H+OM/+ybufHwXTruLE7kCZtJZ9OstFFJpkTwSuKvXG2j4DXToEcY0YDq2McSA7CilxSmLUZhwyujToWVYKqZo1IAAocyEQKIEE5HnxSKVWEzCEW8xSUAV70Y7BqyTnXmNeEzYkkzoJWDCthTmGplpPQamxJBOuooHCAAaU5k4pXx83m5PmLgSUtJoCBjCkIiO3xJwl0B2MZ8VcLNZr4hNwNLyEs6dPyNrwMbmY8ScIVZO0SuuiM6whzY9LWNDkfdpcI1Jkxb+m35E7RYsMGmMJs3sG8F7PDAhmKMnT1HLCvVzZNMIFksAyE3ijbc/wNsf3ES7n5QQjXQ2h9nZaZT397H2cN2wAjVMReBSASXJBuyI3H2iVECxmJMEb99vGHl8TJhxZMLxtbq0ZCOAJ2xmTcZWoMAuJ7oxyNTlbJJgF7N/RTYSXnsv7iI7MYNsaQG5iRNYOn0aZ0/N44tX5vHUTAypbhVZqpaFma4tJ4CvAFZWAhpVXdjVW/eeEJwYpayFB3njNw2qvNDDD+u3qJYdIq9WU85w3ebBy73bd9Ftd+DFHLz7i7fxizffkDGdz2XFSkFCYYidmTRh8aCL7mcEfryUgJUE+RrNJnb3dgVEJtDkuEnEvSQaQRf1dhdOMot6u4dMoYhTZ87CS+dQmlvE6QuX0On3BVxPJR1UytuI9dsopBwszZTwucsXcWK6JPYEHI8ifTXBRLwcMov1QFBHqACTXNvIUhRmu/q66gEBgaI4qtUqdsq7aLQ6CHoKXlIGTbsGgXjJnKf3HgFoAYk477myUkZNlrAdLGa9lWRxjiky4+0hJEmSCWmHVDaPx+Vd/Pzt97FTb2JmfhHLp1cwMVPC1HQBZ2dKKK89wF/9yV/g+nvvSQo3DxHJQuU8DDptsRGRPSDBzKw42v0eFlbO4spzL+PFF17CxTOnsb+zgTd+/EOsPbgvQWQM0ylNTOHZZ57Byy88JyC/jnINf9MOtdYi+hsBrow9CYFfrkmypREUNP6J4n9LBmo8g4eI4TutFn42jGE7mUY9DtT7QLMP1MiWJDDGfpJDU31JaUejlZfQLcOq5dmq2AWYeWa23TCym+OSz8H+4v7JsZmKxTGXjGEmDmQ7QKoveK/8TbszEG/jygB45PfQjgHZeAzzgx4WmzXMN3ewMGhiwnVQzKaRT7ro+03sbW3C6feRT7l4cPs23vr5G1hfu4tM1kM6Q1Z5IGE4lH0nyIi3a5u9jTE+vmxh8YG0FiDmXkABS11XBGAXwr0efFlAU4JpzIdYQMg8VtsZMhzJfhY/V2OHIZ1kDnZ1LdPG5hiU9caknTM4R+1FPFU6maGsgGUcf/Lvv3OMaxxZcB3/8LgFPhstcDyBPxv9dHyVxy1wZAv88Z/9wT8ImFQcJgIWhWw5+3IKTB4Cd8KVYyTl/iR25JEAZYQxaQgkIRfFysGOAiZHrL8RYBe+9iesaNH3OQIio0CMrVtGrEnrw3MkKGmKVYuJjRda2q721PcwQGaxnxHgGYJr9nntrfcYsGaSUaXCtrwdc4MeYpvj8uPo8z4RKDbjQHFWvSEcA4rlR4cZhgLrWmDSPIcMSPP4aCEY/swUFPpnZDeZWmNAVl9MCwkDYm1vbGJzaxOJeBIz0wuYnJyS63CTCWSzGSnWCF6FHwev8UDbHSXr1ks9wJY0I1Gki/Z/B+aKnO0bQM8QrkK5bJRhEOUwRceI4o5WXhvpJXkdlVSJPx8LBxY0BCFkLpKd1xdPrVqtJsE3NhxCwVL1fFJPQxZTo3Eiz0GWqglYVVmrznHxkAqBdi0EFBTQYpfhN1pYqATM9308uP8Ad27dkuKFgTFTU1NS4EoolU3NxFAYNNqnwG55G2v3b6O6v4N4vA9X3htZmuY6CEo6TPimF1UMlUodjYYv7CnxoGMKMplsbH83hWDgwM1P4uSFp+X3vJaZqRL63Y4wowgYNhoNVPZ3kSL7o+OjvLWBfqcrwAYBNRbBiaSHvWod8WQGw0QG69tVlBuUfzLERD2tZqYKuHh+FS88fwknVxeQLeREKk5WkIBpzgCFdAK5dFKKr0q9iUa7j87QQWeo4C8LU/pt+o0amBn085+/i/3Hu8jDwYSTRJKJGH6AoNYQtmy+WEA6l0Yr8FFr1CX0hkxIGTpsDzKbYgwgUn849YCMicxNRhLlhpIArX2ijEkCHmqjQNYOf8d+5WeCvgQPxfsw9Fq0gNMIoBO2IAZo99nOmgwvRSbfFH0nJeWbIAhBrb6C5Dp4Vd4YjyPoddGhjNSmf0vhPhRgg4yiUiGHJAdNv4dcNo1iPoe238DWo0fCukpnPaRySbz82hdw8vwZNJhC7zBOgh6BRPD4fvlJi2c9lrC0Kqs11s+6kVo4VxlBIosVUGz0dwIEmzVPAAky+hwXvVgCf/ejNwSYdFIl3Hu4jXyhhPn5E9jc2cGD9Uca/CDMX903CWBIoi09BHsdTJaKmCjl5aBht1wWVnhKJLNkJTlCAON6J0W/sOE0GCbKYAq/ZvvHTdiEPe4xqbki0WSxn/CQLk2hG8thcfUczl26hKXFSXzl+WWcmxrA61SQJ+uakmMD6ll5uCRYh0x0C05GPsu6avZXu38YtuXInsXcW8i6Y9cgK2vmGqSrL0EIef9k5coYJYidllAU9k+r2cLG43XcvXsH7/z8TZG1cl0hSE4Qm2OAjFQBWMxhCw9X2BdkGHI+qY0ogRb1s2vz5zH6DA7R6g3Q7A6xvrMPL53FCy++hGxhAjcfbsHLFTA7O4NiNgs3PkRjr4zZiTxefuFpPH1uFbF+gH7Xl6R5CVOh36zdJMN2EU6v7owCTNKyg4oAAtH0klVZNR9C+T/nr53nsk+EZp724EzBzh49RtleDJBhKBUtN+Qw0QTwKB1SAEnxBkyQ1T26idJ1VhmV71y7gb/82+/j1vrG/8/ee/9Ilp3ZgSfcCx+ZkZGu0pV3bdnekUM3HHEcMLO7AlY/7d+kBVaLHSy0mBmNQFEaURTFoZsh2d1kO3azbfnKclnpbXgfsTjnuzcisrpItaD5gQ1mAtldlRX54sV99913v/Mdg6YD489eOIdXXnkRxybG8csf/Ri//MefIFSvyS+1Xq8JgKPkl9eNTH36JuhZRiZgCMjPzOHUmYv44he/jFeeewH3yJZ89Z8k16dsvjAzgxdeehnPPf00xpIMVfNfvnngUCn5HruvkWbaoPM3yiV29gwMPioCeL/fx6vdNj6ORrGtVHCp2NHoAGUADdfRCHco4QYSvBdaPXSaHY1vOIgiFDMLCTbNhKNRku6mmnpuHG6qqN3t4QFLysTZbIjzBTWgW2miW2uKPc8YOB60gwjK0QCtZEJJ5EGng/laHRdadbyQT+BCLoqxWAgJpm6T39lp4vb1a9hcWUEulZIVyM2rl/DmL1/H5uo95LIBJiYyCmeipUjMNUANVLSmrUBsWrcQFG9TJG+guBrN7pkgaxdaLMiLNWqMfc3ToYJFrE/5tNJr2ELTeD+bb7apQMTWd3tCPW/89aHFwqGmGO0/As1nzieBmuQbkxDrQFCCxH/3H39whGsc1ctHI/A5HoGjG/hzfPGOTv1oBP5ngUkvTR1BdgYFiC9EDku5hyCY/c5vBiZHQa6HXqmHSLndEQc+VR40GkpwRqXno+yMIWnuN82KB4FJY8gNgUkPgo6ew6dR3yGj7jDQNvKuHsDyZa6RPYbekf6lqm+HbJPBeI4AxaPnpOLYgYY6pLdqHFyHEVnySGfboYSu6Bl8usPD5ABJA4fsNZ8NmBxJpXa/96lxcUzTQ8dUgdoXq4MSTm4oaabP4pHJtNw0r6wsi4kXDxJIJccwO72IWCyBerMp78DcWBb5/ITAp9HxHWVDPjgXPiswOWBPuoCbAZPSsSoHYyTUw1UuQ3Ry0Pm39/cl50N6CA65PswydtJTsRUI4pj0lWBOrWYAW61Wc4Wkydn5JUCywwROgpL8vaERPcEnsTul6gyhQ8YGwQ6CKgKqCJiYYb0PtOBxWbzT64w+Z6wReMy1tTVcvnxZ6daF/AQW5uYlwRU45wpgXg/K1UyiTal+W5VZrVHGztaGGJO1alHAZCTcEzgWpoybsupwFAHZSuFAslUCk9VaA9EghUgsISCwUqmJCTl//CS+8MKLOP3Ik0jmJsR0+ulPf46//rf/Fmv372N6alpelAwOyDBYpDCGqYksShzDSlmsPfpmjufzyObGEE0kUW93sXx3A7fvb+Og2lPQTTRIyjeSbMholIBPF9lcAslMDoiRuRHCxHgGTz1xES88fREz+ZzYW5WaBWww/ZhBCizmNjc20KxVcOr4PH7609fxjz95FfFeBJNkBzHUpFiVRLVRqSo9neBdNBHDWGFcfoW89pKp8v6n1yclbpR5EpgUwNXRfSU2i0tGHwRakUHnfM8ssIBzwMBnAmQGJkdcII7zsBwwiR1daGAXQTe9PuotBgc1BoFKBCcFBDLog0w7FqUdAyolt/XAZIQs0r6Sk8mikaTcJYPn0kmkEwFaVfPmyyQCzM8fQxCNYHt9TexCsivHxrOIxkJI5tJ4/LmnMbM4h1q7gV6YEkOCac4bUf5mIzYLHsMYpHN7xqEV58Y4HN6vZkHppd12jxi4qMQn9EIxdMOBgMm33v0Y0eQY1rcPMDY2gbF8XsE3Ozu7eq1fw7luEBTz4A3vEbL9Jgt5lMtlHBwcyALBg070Pmy1OgjiCSSTKTGV6LXpgUhW6ArVIRvWFfi8H5k679cX/dxdd0lUEwn0Yyn0YjlcePQpzCwtYWlxGn/04mmcmegh2thH0G8LJBGkoE6UU1GMMKutlzbCoBx069wYeda/m0s+idvSqD1T24e/8Hc8qG5zjuuB2KUd0UWddMESgWNxPh8SONjfx5XLl3H39jLKB/so7u1KEk8fR3qn9ildpayXYIukpJZkTtsQBcu45zGZzlxbaMUQjicRTqSwX23i3uYOVjb3UGn1MDE1hfMXH0UsPYZoMo1sOoVeu41nn3wMX375eczmk4iFemg1Kuh3G4iEqJm3b4Nm7Nx5/6g94BilnFPyDXXApDyE3drLe9jYkxZgJXBf7EZD0gbz00tjyZLk89VJdMm6Z6hVIhZTOnhAprwPKBJQbTQ9joPnrhvwzECgEN7/5Ar+649+ihv31wRMUt7O1Hl6HzcqJYSaVcQ6LURaDbRqVTRqVc1FgejypzXmJG0LwpE+4skEJmZmsXTmPF555ct48dnnsbVyB++8/nPs7e5ofL/01a9ifmHOniJ9gmi23yArj884H7Li2aYCvw7tqYbsZ3sU0zuTcziKVghYBvDTRgNvtxq4G4+jEYkhYPgQZdztPkrdECo9k3Fn+l3k+m3E6nVkgwTy+STaYWCnBxTrfVlbEGRsMpRKzFYLFNJS6KXmruLmKRK4pJWChALEnOnA0TFmZqwPJCMAObPFKrDeAGpcrrkX6PdxptnCk902FhtFFFol5KIwpn4upeZbrVzE3tYmSrt7aFer6NOPl7YZ1QNUSjso7W+hUtpDt8VE+5Y1b/j81xgpEcztKQyIJLiskEEXQsV0b42s82IlMMjrQ9a9gEk1E2xv4sFOPYv0bOHz0vlEqnHkQrI0jb3RhhTvakgoiEp7kUBrng/Bs6AqgqeuwesazH/7H394hGsclcZHI/A5HoGjG/hzfPGOTv1oBL719//6tzImB0XLbxgqAytGl4FPy7WHwOSQWTkKmA1FckPw7WHMvIcBXqOyulHw0YN0ox5/w4/gJV2OkTgi8Rq8xm8AR/9t5GMOOGReBj143VCqOwAKP8W6c/u3QwCeB/MOvYnPVHjo6OvCjQJbnpUz8urh5zd2ir486OiJiX4GjEiODakbsgCHJIKHAY8+vMZ/hsP/t/f0JEgrFLX3FxuPUmY7cfO764sx5yVVCk8RA8U2nEzl5RdTIbUHduiq/K7UnWdydB3Fgw188tF7aDXqOL50AsnkGObnTmNvv4zXXvsF8hMFPPX0Mzh99jTSqbQSmfmlom2k627jd3iOD+T0nh2gVEljKPJ+0GUh04gMAMeW4j3ix9D/XPcOgYYBAD1kpHFey6+L7D6GMojByIK4o0JOvo58w15f4J+d0xA0oLyWDJcgRv/GFvb391AqF8U64c94bI2fk3D6AkCm8ITb9ZktEIXsIjKFfCEnxs4Ig0GSLAdI8v/ydPMSQoK+BJ/qDVy/cQO3l28LJJ2bn8NYbtwARPlskrVg48xrOihIHJhAqSp9A8vlEooHu9jcWEW5tItwiOxLk+/buZIZxaAVghQxxGIpNFodlBgaQuZIpSEW02NPPCUmzcziAjqRMOo9+sBFBTJm4gmQafvTH/8Eb7z5KwSJpEJVdre35D95fG4K7UYVxeKBPNlI3RnLT1iYA72rEmncvL2Gy9duIxROIBTht8lmCQQEiSiyYykB40EqI+kexy0RJyOph7Mn5vHy80/h7MkFXYNavYVyvS2PNiaWX7p8CfEo8MXnn8Qnn1zDf/zWf8Xtyzdxbn4R2XAMlY1ddOtNpXSzCqd/YoNMQDIIx3PIpNNoVmuo1+rGuGOBJqaXecmRYWXBACwMraiTRM5JOjn3BEaS3UjGj+SblMlbGIMk/2oYHJaYstAU89IBA7qv+z1UalWxZ8mwkY+jpM/mQigrAiepFQgqL0yyonti/DIcox82QNtCcyDwkZLvMM+nXke411Wa+3guh1athlCva4E94ZCYqZlMEqFYGGNTE5g/eRzZAq9LXKE4rQ4999oCPbn2cHysUDb7BfpRKoCLHqzyMiQQRGYb718y6hzI59Y488WQgYWtg5rvZDJG0OyG8fff/QHe++gqktk8Vjf2cPGRR1VgX756A40Gr6dJwHV9GB4kP9jagC5Nb8+ZmUm0m21s7+xovLk++OtnYADXImvsMMTCe755dqxfE7Q+R5iobAAUGzgEn401HbVE20QcoSCJSGoCp889gcLcPBYXp/H150/iTAGI1vcQ9DsI5FHrP+9QNu4bk36dtbXWGhyDb8fW1Lyx1XXAkCIDzFJ3DZy0/YgH04wNRVmzeUxayBO/eS05w9h02N0/wKXLl3H58iVZCNCLlJ56pb1dpBKBQkfYCKCSl8FTZN96n102TuhRTEsKP7aNNu/VvkJPau0u6p0+9qsNrO0WxZrkeD33wgs4f+Eirt6+h83dIsbHxvDkIxfx5GOPYGF2CguzBQRhWkU00G3VEEab8J7mrvd35GcjOZrgntjPTnov1h3XG4F5bi3VXTRkCQ5IZWSeEYzzewYngbXPYvex7lni5/J6jSIZi8mvkX92N7Obf8bItPvWsYSlSdbijivXb+G/fP8n+ODKTY1Lu0/ZckfNMj63e506Iv0WorSbaDYVQiM+XIhS+R5anS5CZN9KWs8wmr5k0kunzuJrX/8XuHjhAhr7O9hfvYuJ/DiefOoZLJ487rcf+oxDR3D+2CWxj7IlB3sn7UA043oae/6RzGs+aIx5uQHgZ80Wfl6v43Ykil2yUGlbwHnCfUyHFqMJnW+uD8wCONbrokBP5yAkb8p1ANXBO5nA/KAPlJsuNMcBjzxFpZ5bhbwn0gAAIABJREFUppDtjyjphoGTXHLCfC2XX7PPRYRrpdHiUeZYOyuWCQCP97t4Ngqc6rUw1Wsi6La0b1JEU6+DbrNBFB/xcATZRBypWAz18gHWVm7h9s3LWF+9jWppDx3OTUv/siaVVBP2LOe84l7F95t9g1Vp6HpImJUF9//ezsbPYU9NN6sY2s1YoJLWXReUw+cJLUDaLc6CIeuRx9CeRKC5b/y69e7QHpn7NvNu9o0XHvtvv/2jI1xjcB8c/eFoBD5/I3B0A3/+rtnRGR+NwGAE/nvApMCO3wJdStb3zwRMHmZ98RQPLy8PBSbdSx5+ikNg7fAld15qXp7mWISD14xigyO+gf7fBzLukWb6AHwdYcRZsM8I03HwZ0t2ta8RZuHIawfgl2cvPGTO6jPLE+6BZXjk7/5ctUkTJjh8reMvDdgjo/8ylGOPAs0PYUGqdT2UaQ8ldqNX8zczMcWncG+sgI0BdmoyoAGzaGQ6+M2vL54EFIgB2hXDZH93HWv3l1Eu7aBaLiKZIIvoGBYWzyAWzeDjj6+IMTe/tIjHnngc+QmyJtn1N1mgsYUYKGAFMkE5bo6tg2//ZgCLM2JT0WLsQTEwHOCnNOORtGFtfwVgOMN2SZMoLY5og61jOF06P48kbCxyyWDjJr5rvkp8W0pXyRwgGEJQxmRNTGwmSMkU0Doq5ZJ8NOX9RwbGoC8wlDsNgGt3k3s59IDx6SR+YiUI+HTQgANsTRJoUkECGLwPyHQkgEHvv73dPdy/fx/VakUhNlNTU0gkUxYqwuTlWNylAosXacWzL27BVGdLT+brm80aSqUDFPd3sb21joP9bYBeVyoGDUylX6j81QhQRgIgHKDVAdY2tpEeL+DlL38N5y48hlQmh0anp/CVTiyKRi+Cdi+GWDgGZnqDvoXFMjY2t/D9f/gx3vrVewIlZidzOLEwo0TsjryuugKgGHTRZhEejeLe6hbu3FsVMBoJ0weLDA9juvE7HMQQzySQyqQVQCKgxQHL8UQE8RgwkUvh2aeewMsvfEHBJaUquYFQsMYbv3gDczN5fPNrX0Kz1sR/+U//gF/+9HUcn5pGtNXF3uoGWpW65k6IeuYo5YUW6EHp6mR+HOkgUNhFrdFCRz5flnCvhFLedwIVCXiYH6XuNSWZkslinqLyHXU+pfw7QTqCmvwyybEPL7D1VkA79eoD8FF3CsrVCqrVmoB0FajOeoAMKX4GU4b2B4Al5yLvCUo9lR4e4Xzu2r3A+4/3lXzPzH9vfCwrSXen0UCjWhWwQ4YtE+gzyUDfrU5L4TdnHruAqblpdEM9pSRns6mBJYKl45onmV+0lEBMf02yOCmTFEPRsXzUjDjUOrNi2T933DrRavcQjiaxs1fFj/7pdVy/vYJaq4dGu4czZ8+jWKzi+s3b1rwRujIsuGnDQOCUaw39cgkOnz55Aq1mE/fu3kcmlzEQUSftrqM9OIbApLvCxpgbYQ85diyBaH61GGTEwJeQW3N4KpShxpNIjk3j2NJ5jB87hrNnFvEvXjqHc5OMMd5GwFTusPnA+ketZ5AeboB5WbYHJv1Dz/3dN//cOq0WCll7ur98w8s3Hf3vcD45SMR5o0ZjcTVHNre2cfnadVy+dlMM4mwug63NDbQbDaU3r969q3Ct6UIeW6v30W837XOIYdgVuMn5wERuS+VmKnUXDC8hYFjh9QgRcAau3V7BytYuUmMTmFtawvTsHMKxOHaLFbQ6PaTSaRybncHzzz2DE4sLGMumMD87gVQQRr9dFyuN3wy64dymjYLNw5hSl61tZ2MgWwuX0q3GgoB+u/rG4h0Gj4gpqWaUQ7tG9kR+rhk4ZOFnTINOxgIkKOv2zzp3dHYVxHQ+JHvm/W7nde3aLXznez/EB5evo8rEa9pCoI9qpYhyrSjfQmZjh8imYyAJT5ugW5teuAxcCSldmg0dni+Dhi4++SRe+vJXZJVBy4pTswWkQx0cm5nB9LFF9ONxdCyc3YK53LdP47YccwP9zKnacycJS/InxlVke9RianiGFnhzowe81mjgg3AU+7GoQEl+8T3oZMl8dX9VMu0eZnodPBYPcNoBku9V61hpdVEMRdGQN29Utg78nAw3IqTXCxtYyfcUCE0nCwdKclibfUv+5vaBQCSFBXVKutnt8gnqbDzRq9lB+tOhLs7UipjdvI+FegUnEnHMjmdRyGcxlc+ikMuK4by7tY3Vu/dw/9ZtXLv8Mdbu3kYi2sfWxj3UqnuYX5hFNMw9izVReY0lsVbIktkeUC3BfYn1ZZz/i0aJILbttQa2BCN7XL+f9wxW/8zhc8TvQ4ae2QZ+W7PI5rmFrfl10v//0My0sxDQe7h6+Otv/eQI13hIvXH0o6MR+LyMwNEN/Hm5UkfneTQCDxmB//CfHWPS70s/9Zp/LmDy4WxJ2zA70/YRIPIzMSZHQMmHAZMGsjwodR5KuQcF4igw6YGxUVBxFKj0TEI7cX0N2JMjidZDH0v3Gi+7HhnfUVnw4PN6cNJ/tiH54CFXxtg3A/qhe8XoWNh7jARtOKqif40BU6M7QueIKF2aG6uRc/Kf1X7FtpuDUXCt8cMAshuhAeDoC0j7LXbWBUl1ycQxRpW67OxiO2YeCy2x96JM+7TigMCEsSgtvZEMwV6niXJxF6sry9hcu4N+j8EqNRWmU4VjmJyex8L8KeztVXBz+TZOnT6LpZNLBrYwwdSxHsnWI9AgyaorvjwQSdBB5+38kA4NnWNaypdNRbjvxDuvNoavuM6/FY/e+N2KSb/hZt1LZh3BhVaraQAkwUdnzk4Axx9/ILl2kjh6ITLYgT6JZIURkKTEk+NFyR5/JgaVxtCx2wZpt3ZNBvt01d/GKuHYC3wSyBkWc0/jRD9A5y9IIIlflXIFd+7cxtbWjgCAwmQBmUwWiXhC4JOYZDK759pi7DG7Ty3IiCATj8WC2hvVc9zr9apCPcqlfezubGJvZ5NiVMRiDHIyb0OOFeeRQhcicbS7IRSmjuGp517E6fOPSlpZa3bFPOmEQqj3e6jx/ENxhMJxxEJRxPoh7Kxv4tdvv4Mf//inuHn7ngDhOpOeUwEWj00p+TibTWscdveL2C8yQbaLlfVNHJSq8pwMG9/HpLBkLylNN4Qu50c8jiCRUNo0WS1iehGYi4WRSlNaGpfU+MK587hw4RFM5CdwbCaDDz78AD/5yWt49guP4o+/9gfIJGL4xWtv4Aff+RFylKk3O9haWdMxNcboot4im6svUKnf7iKbSmJmYgLkwVVqNZ034TWCbAMgUuEaZJOwieK9bq3MVqHpgEkel16UChbS9SKoSTk3PQzdWuLsDAgEEjw0L0nziWRDgAnB/L+8AB2bl2A3wXdj4VBGa6nABobSV42gZUv+tHHJVp2NgGtmKEVevndhpFMJVaCVgwO0lLTcVwpzMhEo3TwW7mG8MIbnvvgi5k8uihiVG88imUoI8GZaPEFd83EkTGDPMt0HQRypVFprBUHUaq0sJqcksgKHfPPC3etu3bQC2lYPSnIRTuHqzRW8+ot3sL6zj+39IianpnFsbhE3bt7BysqG7hsBUFwzBYjRE7SNhhLJobnPdGWCMpyXOzv7Bqr69/QggHsUW3AYeY/GYLIkXdsI2Brgwq3kadi3hHVaZrhmiMnQw4il0piaO4VoahLJiQJefP4JfP2F02JMRkak3LobnIrafObMi07X152jeUq6hp5/Lrv1yY+Xb1jq75EYQhELuLGmmH++eAalsSnbHUqYOS8JlMRw+849vPn2O7hy9TrGJwqoVusoFYuYmZp0dgEdMaTpn1evFBHud7EwMy2vTE41/l2NCaqiIxG0CJ4xxARAienn1RoqZC33Q9gv17B1UBZImcjmMDUzg0Q6o98lKJ3OjiOXz9MAD4lUEl94+kmcOnkcY6k4lmYnkYwCkS7l8F302k2TExOsoncfWaJUEYgBa89rS0c2n02usbbOWkPNPPxGWbLu6e0e43b57VhkUdt2h/dlxCTc9CyNxeTbSuDfXu+sCwZZ6+5K+c6hTjeM5Vv38L3v/whXb96W7yZZlFlK6Hd3sLp5D8V6EdV6Rc/sdr2OUJuMSa4rkEVGfmoKubExTE5OSmmxu7eH42fOIpzOYqtSx3PPPYs/+uKzODE9rut8f7uMtz+5g9WDJmKplJjiyVQS2UwS2VQcmSCCXDKmhhOxd/b8eG0JafEJOQpe8u8ewKwDuA3g3XoLl7t9rMXjqISN4chfIqk2oJS65+TUfSDRamM23MfpWIBxAHd7wI1GC3XKi+1xLPbjQc2xIiNwPpwGSpr0nc8sI24SoOQzjL/TlayZzUj7FmvScD/57PKO4DEIZNKLcqxewbGd+3g23MYfnTqBZ+eyGHNxQHs7Vdy5eQPXP7mEyx9+iOUrV1AvlTE9lcdkYQzJZASNRgk7u+t67mZSCVlsaBev+6yt/Qb3dVyDuMarWeUBa4LXbl/u1x01Wgblgd9ReVa1TUwFcDlVBo/JL+3XHPPc1CiukTZgVvJtXeN+EPA25DtY08ivj8Nd8//3d0fApM3Io6+jEfh8jsARMPn5vG5HZ300AhqBATDpx+M3ApQPHzDD/UaXgd8k5fbswcOsPR71QWDys4CShoF9Wp7hf+62205GcniZGoKGxl7h5t7qogfP3YGOA2BuCMfZ68nSGwYZeOnZQ30Wh8TCw0zQQyxJf9Dh+xqz5OFjb7WjTP8GX94JbUBNOQT2DlDXwef1hEd7ZyffHsjTHQfjEKPUsVAH7/hwRuXhKeHKRffDUQ9HAlGyAhj8gh1fcmHHCqFZPwGw+/dXcf3addy+fQv3V1clD44l4shmc1iYm8X5sydxXH5SLVTLe0riLR7sY2d7G7nsBKam5zA9vYC5ueOIBglJKMkQEwDhAFEPfPhz1Ht3LQnSg6PeO45deRm6O6aAGHtO7smRFoAjbzIat9vGXWWzo4jKjy9KtkvPSQGdx1KXjMwwEgSuKKd1kln+TAxlFk5iIkTEKKxUyqhVmTDe1LHJcOJrFXrj5MNMNJUUW2ANOR0m2zWWofk7eW88H1bFTb+SkiWnNTk931vMDvnVUS7c0vHIHFxbW8X9lRUVIoXJSUzkCzoXyWydJCuRIIPQpOACE/rG9jRgksAYC/y2sY8IvLRY6LCwoedkHeUir+muAnCKlJK1G8r3JVMtHosLNJFMkz55Ykox4CSHXGEKoRgluwnEUlmEyNRMpNCJxlDnZ4skEImmEETi6DWa+PhXv8Jbb76FSrmGHhOxuz0BZZRW0u+tI6ZaFwGlrJEIqvWWGC3074tS6uduXEs1N3CEhX67z9kZUtgJmVtxAmj0UuTrmECdCBBlOIVAeI5dXGA8gVcCaZ1WA81qCd/8xpfxZ3/0RRSyAa58chPf+fY/4GBzB2GmkG9sixFIsL8LsldM/i8wqN2V31lhbAyF3Ji8QmsNpt/SX5K+X/RWNN9DgpJkQVIuKy87UVuclFKAt0k3CSZyDARMMlzEWRkoydeBkmIpEpi0FBEBhZyb9DhcvnULxXIJhcIE0qkU4on4II1Xzwd6hAmUNP8xsxEwZk4iEiBOL1FJ0C2pVjJCB7wzqZtgfL1WU3I3wVneA5TO5rK83j20akWcOnMSjz3zpGhHlDfn8mOYKOTFnON84pAwrV5S7VYHsXhcn7tZb2J/fxcba+uYnCzgzNkzShNm+Iz8zgbptJ4p6eTEI4ENXId6/QA/e/VtvP7We0A0wOrWFhaPn0Aum8dHH1/B/kFFnC3KV01eG0O1VkNxf0/XNZ60+4p+gul0GlOTU2JQlkuVAVN+GIDCu9mYnEoeF2Dl/SWHGwDeQ74xY82aYVPG5LQO7EjnUDh2Av3YuDwmv/KVF/DVZ0/h/HQU8U5Z0lwTTtvTfsgj815/nknl2VNDiwkB4wMfEW8vMmRQ0uuPrEEPSlozyEFKzmKD7xxVgm8ggPL9Dz7C66//QizmSq2B1dUNLC4uypezUqni+OK8PEhLBweoV8rY29rA8flZPVtqpQN57TFcSaxhymRrdR2HuFSTsu5OF3vFEqqNtvxjVze2UW22kBvP63k1UZhEKpNBvd5ErxdCNpfH1Nw8JmZnUO11kRnP4/yFsyiM55CMhHFsIod8KgBaZGzST5nz3Bi6vCW9R7CBkkPPzYFnp7uHdA3d/ePBSWNPun2HB2kE5rggH+liKWGPIUUwP4ghSasEjrOXa7tf9zDPaCtUKd9qMkaxsrKKn/7sF7h1d0XjwafJWDqBdr2GRqeJcBBGo1WX3yyDxYjcRkNR87uNRFHvtOW5m8uOIZNModFoodruohGOYmpxCc88/yxefOIcFvIpjetmsY2VYh93d5tYXlnH1s622Nn0Cs0mA2TjYcRJy+y2xEwkwEtGaCKIyp82HuOaBUnXkwxT60fRjSXRzGaxFgvjbhTYTQQohgkZhxHwuRtj4wby4mRQlxj1fWAiFsFUBCjwkdfuY7XZwFYognIvggoZj2r4WHBOgw0QAZBsZoXRjVCubyAkA3UIMvKaWOPI2KAEb+kl2WpwvK0B4PBi9CWnt31DFl3M9xv4Yi6GP5wKMFFp4WB5GbW9HSRiASoHRbz7xhu4efky4uGw2JMMgmOgViYdRzwZRTqTwM7uJm5cv4R6tSyGKJFQ38hV89VzF13z2AOTejY4wLvr9n5s4gwb3H5ramxzzmeuTbb22FrgVR7cd4TDMXm82hJhzywftsefGRvSmhUecB9y2M0M9dBeFcD/+zdHUu6j8vhoBD7PI3AETH6er97Ruf/ej8CngMkHAEpHgvst4/QwIHL48kGqpvuRBw49xDfKHPHi3weBydG/255mCGR56e/DsTt3xJGdxxBEdZsVySvNQ+lhX6OJ4oOXjHoxyufbn4/zTnRA3qHPobd7ECD1EughYDiAPodvNuAkDv9gZ2r1hCt4h4RU92/2+ewlD3w4tzG0Y7hz9y855Jnpt3T+Hx0jxb3X4XN90Hty9H39eTwI9DrGZNiKVmN2ODaiWGQGMq2vb+DHP/wx/uHHP8LW9hbSyRTi8YSALUphCZi1mlWg18J0YQznT5/E+TNncOHsGRQm8igeHKBcriAaSyCRzmJ2dgEzswsChtit7/TJhNJ238I+HDuTm2ACk6lkUuNs8uSmsQTdkIid4j0zfRiC5HEuBMD7U8ouz4zaCcgMCkSZ8PcQU/KrzVexJ9X1t1RtHkuAG4EqMrMYilIpKSmaQA1/5iXkPk3bpOWuOqEs3XnBegmlv4+0uXfJ2TzWEHxw3mIaFMfoE2OyjVqtLpCO41MpV3Fv5R729/eRzWYxUSggncpo3CR/V1AKAduIwl/s/A2MFotQEaaUdJEl2Ua7QzlqZ4QdZ+nP9JFqNhuSp+/tbmNraw3Fg72BrD7Uc8mxYvLYXKTXZDyRRpBIoVpvymdSYRRBUgEDknJTpJcaQyJTQKnWxtbmNnY3tlA72EeYskwWii2CNhYE0203ESfuIQZnQ/OHIBXzy8nIYqVDQJnXg4xXK9iczIysQrDYJJhiIT30PyQLiyEllCmqEo4FBlwGccSiAaYKBbGztjbWEIQhL8pzp5fwpZdfxDNPnEGv1cK//+v/hMsfXsJ4Mon9rR2FxUh2H2KQggFAnBNMGe41OsgwOCKXE/OJoRuNRgO1RsNSTAmAx2LG8KSHopM58t/4Cb1/Ha8jx1kehI4xSWDMXuNBe3MEjCk4I6JinWxJgpNkOX7zz7+JZ154GpevXsGlS5/gg19/gMuXr2hukRlFphabAiYRJCjDsCFaB3DEQ4j1o5J8Clh3/mM8LzILY4EBVgJkCaQTuA8B6WQSyUSS2Cv67QY6rQpSmQQuPP4Ijp85gXQ6qeyUdCqJ2dlpFMbzAiWZ3Mx7j+Dz+uYG7q/cF+B5sLuLna0t3b9nL5zHU888ibGxMa0V8lNza4VJaZ2k1j9s1FiKot4K4dt//wP86tefYHxqEnvFA8zMzaHV6uH6jbtoNblOmC9bJDDgvVypqCFBKSXnmC++l5YWcfL4caxvML1+BVGNgw/RGMp5+TMyq30zxhh1NpbD54b554o57ZoqQy9H+lyap2o0VUA7lsPjTz+DL33pWSTa2+jtXsN4tI10LKx5S4CYae1BPNB6R3A1IADv5oqxnA2I0rrq1mGy2eXZ67wTfVKv0skJ+hOcdExB8/blvWUep1EFZdAqgwB9H2+/8yv8+tcfoCHZu2Yq9vfJcm1iZnpKLC9e02ajoedGu1FHaW8H8zOTOLk0h3q5iHC3gwRZwlSqN1rYK9VwUK2DoTe8R8JBHAflGta3d3FQqaHaaCgYK58f13gRHB0by2k8E0ES+cIkIsk0WtEYZo6fwOT8HBKZjJ1PJIREuI9j+QwWCuOSk9Pz0kvJeQ25Po42+zwg6Rua/ppqfZcnqgP3vdffYIL6PUNIzQkljMs/1a5dKhFHmg0gNlP87kL3nc0XvwezozgYmk01pR5HcH91Da++9hZu3b2rdYU/I0ORDSex+6JRsUA514Ysaa4/fbS6bdTE/A4hk84gGo7Jc7VPwDCVQaowjWdfegFffOI0MiHmUEdQbALXt5oo9gJsH1Rw+cpVrG2sY3Z6Ai8/9zgunBi3929Tdt9GqVJHvVJHs94w1ibfr9cxC4hyHeVSHZVeGNlTpxBaXMBOPIIgn8J4LiTZNh8LxFOLjRZ22USjLUaMjaU4MqEI8mEgHyfTFbhbqmKHYT7hOHohWo6EZAVSJyvZNkECJzuUdYvNGDIvYDaE+HPLYBLomXBszRoBTt6/Q/U8kjEgzjlCe9pmH9lWE5P1Es60K3gyAVwcT2Epm0YhnRYL9a1fvolfvvoawp0u8rkMxjIpZDNxxGkpwH1St6HbLRILY+XuHSxfu4Q2/VfdPesngeaNgydtxXNz1E9KrUdcG31Q2HAOD/oQbo0cBd79umTM7hAipLr2zV5j1FPVZNwGTBogOdwDe4ulwX7/gf3xX/3NUfjN731hfDQAn+sROAImP9eX7+jkf99H4DcCk595YD47MOlBSW0urMxxfVUvwbI3fRCIHAJs9jujx3kYMDn8908vTw8CkxYm4M30h8DZoG48FH5z2Ddx8BrFIj4ISo6Agm6/r427Z4e5Xx581kNy6VEQ08vcHrggA0uoIQDpXzGQxfnN2EDON8oKdcd9wKNy9BMOyxR/tRxjxZ+7QM2RkbKBf8j1G8rn/ec17NZAQW5aJY0WKGhAVrlcxdrqKm7dXMarr7+G5Vt3MDd7DIkggXgsELjFdG36T1EG2qcHV5/JkR30Oi156J1YPIEXnn8BTz/9NFLppDbtyVQK2bE8YkFSbLpeiL56xhryvof+E1GGTBbi3Xv3JE+mt9Xs7DGMZXMC2uS5Ro87MSadUb5PMXYyRS+5lhTJBRHwfbwnXYwebZS0tlou1CZq3mURk6fzW6BLtydgjuEvBGpUpJMqQTDBMRkdBmNwswsusiAJz6pxAKNLVdbeXiCqZy4N2Uz6/QEbtCe5qIA40OuxoWTt9bV1hEJRzM7OIT8+ocJSgJTOOyJw0svZDVTgtyUJC1gSg3QYhkJgsttti0UnSZgCd8hQa0vuSxCmXDoQMLm/vy0AgawjAhTJIC52aZzsvX5XAShBlEE4PJ+YGCmVRhP1Tk/AJENq6EuWHJ9GpR3D7Y1dFCtNga6UEXbqVXRbDbQ7LIopiTbJOUG8XrM5DH0R45WESErtTULHIk3SXn4GAXBOhiYvSTsf+uL5OUHPuBDBeTJH+NpoDH2eeyyORDyJ6UJB58IkcAZgsFhm4R4EUUxPjiOfSaNWPEC30US33kLtoKy51iHDk0nCkstaOipBdRbaDJHJJpMYSySQFNOuhWqtKl9Q+pyFg8C8zQhksBjus3A2JztJRwnEdhgnxEAejjNBZjKLLW3Vs2fIqqJJAb0eJZlkkcrqneMSC+OP/vwb+OO//BMk00kL+qnVcGv5Fl579VX84vVfKIHcmgVkL5mFge5TECyhzx3BTgLfMQd2Edzoolavac4c7B+gVCrpHrJwJM4RA80FdipRtquQm8npAr74lS/hxKmTYqXx24CzsED36ekZsYG5jhCc3NvdxQp9CKMBTp0+JX/CGzeu6XpTjnvy1Cn5YOq6+maQK4I9iENJJhPb1zaK+NZ/+B4uX7+NUBAoQT1fKODm8l2sr++h1yVbmnMjJOl8rd6QL6es3eit22yhQ21nKIQ//MOv4tzZs3jzrXdx6dI1JNMpB0z65GR/nzPYqCsvOIHW7luPqQE4aUW/gEkvE3ZWFmSMMt07nsyg2U+h2IrhmZdfxIsvfAHtg2V0d64h3a8h1u8IzNNa5SSdCvCRzUHISYItuVeNFZ3e0A/TM3AJXNr3MOAmwmsZ0E/W2OpM4TXrCwMz+fpkKqvmBH2Fb925K8B2cmoK6VQWpVJV/pCJRFJ+sko5bxsLPT+WQ7VcQrNSxuxkHjOTeUT6HdCtjw0F3jPFWhP7laaaHByiVq+HUrWBUq2BYrWOvVJZ478wPyc2MNc32ggYe5g2A2lJupv9MDrxBMbm5jF74iTS9IFNZzCRH8NYKkAy1Mfx6XFMpOMKtmLSvOXemU+fZ0t6GbcHYoYybpNya4wHsm57dtg1GSo/TEVCcNKehFyzudYwiTvFQDUSqr1BjPNQ9aTLITfP7eUGkoy+xv2nP3sdy3fvClAi+9eCzvjM7sqWgbRTMswJWjZbDOei7UYXpVpJSdW8Dxlw1mmxmdhTkFA4kUV8YgpPPPUFfPGx05gI+ro/9ipdrJaB3VZUwS9r66uoNaoYz2aQioUQ9FroNGvyzwwCqibiiMe4v4jrHub8JuOaLO8ow9QiMXTiwGYLuF5s4W6tghqDY+hHG4lgjI3PRIAwPWsTUZTCQLHVFeAY9KKItnuSiOeyYbRiwHazg1qnj27fgPWO/kwUlw0hU1NwoOsdk3HzM3BNpp/TVwX4AAAgAElEQVRxs2NrcaTTR9SlbYtdyedUDOhGnWdmr4NIq4Vkp4c8wpgOA9O9Fh7PxLAYbqF6/y5qO1to1RuolatCPLOpjOT6BG2jYbIV6+h1G+j3qRqR1kL7gCAWke/k9Y/fl9WFGOUDH1Nr3g09dg2AHPGJGFA6jWgwXHNGwUdvLcH7W+qTwf7ZvFN9A8Kk6xamI1BUsm7bl42SHyz0a+TLp9mP/Oiv/uYHR7jGZ67/jl54NAK/eyNwdAP/7l2TozM6GoHPPALf/s7/aXiZR80+9Zufljf/9oMffr1nTD4MlHTbFHUzDwFiDuCyDYqBXaN/HhxrwEQZEYcd6n4eXp4elJzruA6Y1J8fspp5PxyTig2/DgGcLg3TQDkvWR/xyTp03Iec0yFQckTyLl+gTwOP/iysfnvgeJ6pYCM2csL+r3Z9Bl1kJ9nyBYXezu3c/G/bGYxcIzcWfkM5+iaHgMcRkHL056O/1+oZMEk2IBlH3EjeuXMXP/zhj/DmW2+hVqsik8ogl8kJGGq2WsxwRDLOTbAFybD4rNcraDfKYrj0Wm3kUjlkU1mMj4/jqS88iRdffhFLJxYleWxTFtpnknAgX71w1IAbAkmjcyQI4vj4k49x9eoVsTQSSXokxsS2om/i0uISctmcpLJkU/IzmtecsRwFUClwwQIGVEA6Y3YCjQJEJeM10IXjrGJIRTXDbtpi7lSrZQEPkk/qnjD/QHnByb3dJwUba8AngBsjgQERJiEfnZ/6q2Oo8uc+hdvPX51vrydwh555LNj3D/awvrqKg2IRKfoUzs4im51ALJoAx8p7P3kJO0EkYzvRFMsKE44fj2v+gU7xLEkwJx2L5raCSCzUg+m3Jg/mdWdARaVURLG4h0a9KhAsnsiIcba9uYlGuaxQGkrxCEwS1OXn5vyIxRNKda23O/J6CwcJhIMU7m2WcW+jikY/AFVwDTIzCdDVK+i1yCCkUjQhVhaBnzBPlVJ7N666/Xx6U5fhD5Ycz2vNxOR+JIRIPDYw+KfcjAE0BE0joahCHertlgCLZCJqDEEuxg6YpIfh4uyMvOX26XkXoWdXW4wmAoTdbhOhfhtTY2N44vx5NMoVXPnoMjpkE3XJs3FfjobC+dejVLDdkV9cIZnAuPMCqxG4ZXARXxtjMd9XgUwvOMrUlUCtACeTppO5SJZNkmPJ+6drYTXynXTgN70uicuRLSlgksBIyxoIkSCMsZkxJCfTaLOAdmA772kG86yt3sfB/p7eh/ONEs5sJiMglKA3bQHiMbKmLRGbE0y8PseUITuMrCp6B5aLJc0fFt/VUkVSUc4tstdkG9CjTLSMs+fP4Jt/8sdYWphXyNL+7q58TWlZkEyl5ZUajhLohpixx2ZmcWx6RnPtoLiveby5tSEW2DPPPIPxybwsD0w2baxH+fxJGm+ehGQcfnxpGf/5Oz/BvbUthBNxzC3OCZC5dv02ivsNY0fRmzUSEiOKnog1Jo6HyEY1CwiCxQTqLz76iLwvP7l8XefI+9GY9RYS5Et1wZQE/52PrPdcG/y7Z6/TF5WvGQnuMoYbGZBxhMMJtEJplOsRPP8HX8TTzz6OzTu/RmP9Y0zEOoiDDDbOAxeARI9cyl4dg1ZhMoMHvLcKMTBXwAPTzt2zVb6d/pnowLMuAS43zaVeGDz7eN59MSUpsS5XGxgbn9BasLu7j5hsOvoChNhY2dnfw9o6s5YZyhVDjM+VWkVS42ioi8nxHGYnJ+TrSvnv3s4uau0+tst11FtdpLJjiMTiKFaqWNnYEmuy3mzLEmBmelL3OD9JNkW2f192Apw39CglQNWKBMhMzSI+VkAqP4HUeA4zM9OYyCWRDsLIJwMsFcYRdDuyfxDbmU0n7TlsDffgjQE01ogg+OyZup6vazwyhqYYKOibmfqpSOwG4DCZnvOHXri8fxPRMAKy/jlKdlDzeXavt1/3D6fRHUhIY/uP//RzLN+9LXC/RqZkPIoIGdddgmwhhDmNucZSyYAuGp06WgTEouZty8+ouUibgVgc/WgCnWgakewEzl58BF/+wjmcGoujWmvi3lYZO60Y9rtRVBps6h2g3qii3Wxg4+49rN1eRrtURJRj1OiB9p3hUIB4IokgmUCE5xazRgDZ12TCIplBPRrHARszyST6ZLoTYOYzMBRVw6tDSXYQQZggZSSstaPX6gpApB8jA856sR7K3ZpYu9yrsNnJtSGbS2NuNqt1bGe/hVKlpkA1+hHX2z2B3ZzLZLTz3o5FuWey52Sj2cZBuYEemcfZAMlsDNO5AGmGTxUrmO5HMN7voXzvDg5uXUO0vq/E7Uw6hXhgFiRsflAaTWY615ZwSA6X5GuqgRPjfHDPVbLg0api5eZVLF+/oiaMFCFUdwSUWJv9xqENJe9V11iyHcmwOTlcA2xe2ZxyTVY29VxTQ/sYFyxmNhQGPVqyt4GT3rdWqfSOXek95W0tdP6T4vN7N1HbBf/Vv/veEa7xmSvIoxcejcDv3ggc3cC/e9fk6IyORuAzj4AHJlXPPQycfIjv4m8/+AgwSW8hbZodMOJAQw+SuBpSm4RDwMkIoPYpoGtQwNjvyAvJn9ADkozD2+JRH0PPjHQyboKTgw/1INDH03fegH77PngfYxkMWAIesPPsGLepMhTJfQ+RAiekNpmnr6U8aOdf9mlg8lC/d5DwOhhB98/DUs0OreM4P1B/BC/j9uwV/fvhdrJDv0QJG1wjw3AHwvtDwLEx5IZ15ijQ51mSdipO6KMcB3bCxTtDqVjG9773Pfzwxz8SGEgoTsEt/bD83AioGAhm5kD0iiTLgMVtMhpWEUlQRt5U/Qiy6QwKUwWcu3gOL73yIi48cgHxZEKhAwSlCdrx94cyN5Peki1J9tZ77/8aO9s7GGc4QSiEVJJJvTl5H1L+SuDz7OnTAkwIdmhOUnodjaBSKmtjTjDDb5wlm9TG3LSVlLMS5+FmnsUwGVn1Wl1BKwQ0yDowtpgF5+h3yPYSU9M24PTrMy84uxnML9KVoCOyTCtajdbH37NAH7vElmLJQrUrMIfMQbJFKc3d2dnGysqK5tDMsRn519EHkKB4jJ6N8lQkqMoUapsnYk86BqUPEzKmjsncBZgOgFWTF1LCTX9J+6afoBUdHIdqpYpmgwBeR4BkqXiA1dU13L2/jtm5BTz37PPot9u4/PFHqBzsyj8wnWC8C8eLgGgggKLe7iMUpARCfnT5Bq4ub6EXyaITTqAjNiOZaV1JtiMEfPohNDssbsKagwQrWFzSX5HzhOAOATmG+sTJdHQyfhZHBPlCLGoTcQP1ZNfGRGgW+pTlR9HhvJYEnEC2rB0tdVX+pWRWBchlUmJstWpVbG9voSkgrY8oJeRMOmBh2m5hemwcCzMz2N3cxvbahj47WVm619w8EBAukKyPaL+PiXgcU+m0PORanHutFpqUfJLFS6BRICk91CAQjywUY4CGdS+SrUi2qgGTdm3EkhSTMYRwvye5ofdu49/J9iJLNBYPIzWVQTDO8TE7BTJzCVpzjGR5oNCmoQyYDDv+TMndSvgmyNpwSawE5emtaoxkfmYW7wQa2AiQlLtHFlDUkohZREcDNFptFdVkwPF6zs3NYu7YLFKJBHLZjICb9dU1rK7cl5ybJxQkk/ICZSE+RW/J06extb2B+6srSCST6HZbAu4XFucRDcgkDiMiBhZZfSZZDvGbAHSQxBtvf4jvfOfHKNXbOHX+rFI4lm/fxs5uCU1G9vYZOMRkdwLE5sHKpg3nKeFYXWelZQc4cfI46q02Nja2xbhlU0GrgRZmA0i9B5yk3BxPv2b4QBP3HDCPN0sdF3Astqwdx8C7AN1+BLVeHEhP4pWvfh1nz5zEjQ9+jtLtd1AIOgiUxuF94AxwkBxbLPIO+l1bN/WM8aFhAtm4NvLb8fMcC9x1K225I+odscYSx0DzRnPH2JJkOrOpMJYviDVZLJXFduVrVu6vYbIwLUn52vqm2MIcc1oIjI+N49Lly2KNLc7NonywJ/n2wrEZBd/wvLVmRhNY296Xx2QykxWr+O7KOta3dzTv8oU88nlaAQSyFWF88v7ejpLiycZjE4PAZDI3hgai2K03kZ2cxdjUrKS7ZAlOTeWxNDeLeL+D8uYqYp0mMgT7wzCWMH17CV6RNa6AMXoMW0AVjy9gerBH4rANgWCCxUOL52GSuZdyS6rvwtbIHKYkn0fzjEk97/yeY3Qv5uCokT4nrl29jn/8p59hZfW+1grtO+Jkh4cRYjBRO4QIU7iblDP30GfMdJRhYeY9LKuBrjHlTPIfRzdMFmMayYk5HD99Fs8/fgaPLRZ0fhs7DWw2wiiFA+xWWzgo7qFSPEB9v4iAlhxkvldLCNOWpNUTOFmv0XO3pSZWo9sy9j6/3ZpY7/VR7QG1fhh1NkrJAWe4WT+CUC+MFp8X/OwaIGOLJ6MMDArEBOWayHZEN9xGNO6aiGTxI4yJ/DhOHl/UM2757j3s7B/ouUFQMh5PokhP2Wrd+Wpndf+V62WFwuUyaeRzE4hE6aGcQHw8hcJMDvPTWURrJWxcvQbs7mMmmcR0No1xNsFCTM0OgEiAYqmGWpWxPsDBwT729/bQaNRQLu2hUt5Fr8sQvhAK+TEcX1jA8aUljOcyiLaraBxsY/nmNayu3NPegl6ZbBzxq9Oh5YuzpXFybq09apq6FB/lmR3edwu89DY5bNKaYbRb353XLYF5+k/Ss1j9M0vW0n7c7W30HBCO7fbYLtzJ74l78rjmLnP4jPx//v1/O8I1fnuRd/SvRyPwOz0CRzfw7/TlOTq5oxH47SPwrb//11avuP8cBgLtIX8YCvsfG9HRtMyHsuncG3gWxPD//qR8QWPAnv7rGAK2uWBJP+BLDPffhyRzQ2/EwxsgC76hvHJ0DPw7C6TzIJwnVPrkzwG45liLA+DOirZQyLyZLOCDmx4WT/QGU2kIUq/ku8ONUc+kaSz8fOqzSbNYVDmgyRWD/mr482VwkEVMuPe1/7m/DZM4VcTZ4Fn4ipewSIFsfn9WnKpV7eRe/jg2IgQzeJ5eoktwUMEcOgcrQQgiETQzCXJXYIN8BvV3+koRLjG2kC9a9LmVMtrCr997H9/97nextbUpZiI98cLONImhE5RwEazhMdkN70ejAlDY3c8EUTGyGjS4d6AJi8PJmWkloR4/dQKPPvE4HnnkEQVEkJmnVFMFfRAE6wqo5BhQYr29uyPG5P5BSUUfN/HpTA7JZBoxhimEI5JW0zPvkXPncGxqRu/NAtk7vjEcRZJRxxYkCMBvSlCTCcqPTUarABt6N1IeLr9Eil4JIBpDkmPLMdVGm0WcA2A4vpSiEUjl3p2BABbaauwZAifmg2lsKb5W+cA9sh8MaOAlLxVL2N/bN3luOCr56/LybRQPSgJlj80vID9RELgi8iPlwQqaMfafBxTkk+kbEI494YF9f3NaUqz5nIWclJTAFMNXyGD1oRwCJ7sd5y1ZRafVxcb6Nt566x3cu7uKzFhe7LKDSgXFYhnPP/Us/uLP/xzlg1188Ou3EIt0kEsxSTaEBOdJq4taK4R6L8B7V+7g/at3EE/lJeEjeOFn5GB5GeSAhNEk07LbF4Anpl27o7UhHOG1sG2QeaLGdK9TTsxrLg8sz1h1uyU7vq1nAtFk6+iKVNeusPAbJnPHNU8YwsJ7a3NrywHUxKOtIKNHn8NnUBgfR7/Twd42fSYJ6AuaGdgUcCYRUCRQx4CGNMLIRKKyOmAqeKvbQa3ZQJNMOpcaTzk31wvfyLD5ZCspi235G2phM1kw/S2pT6VHZyIcRiLMRN+IfDTJ4myS1dztIEgGGJvJYWJuAqksrRUoGyRr2bFlyDqt1eSlSnZkLpvVPGbqK/+eTCec76T5TxKsFOgmL8xhiIsVtbRDMOkyz1uBUj1LfTe2oS2cClxi+AbBZrLE4lxrDNixf2sp9b7IcJsuQYMA4+M5vPSlVwQUvv/eu8hkMwL+eW8SDNWaKNYa13s7N7I5CToodCk9ju29GlbX9pEZn8TCiVPohcO4vnwTu/tlUJtpFrg+RAqYmZnA7u6O/F2zmbRjFbfRbRl7Kp7JiM3Ne88/OjyLzuacgeGUZZKZLdsBNj5CFqwj2XjfwGheTx7HgrMM/OU6wvWfAHu7F0YpFMXk6fN4/uU/RD47geUPXkN380NMxTuIdFvyguy59GwC+yYbJ2Ahnbg1NjxT3LFK+XcCy5xpbAS5Xo6sO3gtNA9JXuy1xMiOEchudfRnPaMiUVTJtO50sXTiFCanpwXw8Fh7u/v6jARk8vmCpL8rK/fFomSzKR6P4dKly9jZ2cWZ0ycxNVUQAFSvVLRWT89MSWq9sbWn68OG0u7untaAdreDrZ1dTEzkMT09pQYX50A6mRA4mcmmNYc5N7huZ8fHEKRS2CyWEEmmMH/iNMYmjyEcT6HPDxgK6xovzExi8851bNy8gnCthFi/pU5iR+xt5wkcYkiZ92rm+m42EprnXT47qTAgG9/S7ekPS4BUfpy0OqCEl3M+Fhdozucem1D6fzxhHqH8Oa0TCLCzOai1i89Ra0Z51r0aTLSIqFaUcE7bg5W79xQyRHsOPj9DUQNfeT51erjy+rmGG9mgZN7xnKRKEIPemnpqerGRx6ZmPIHUxBwyEzM4d/EUXnzyHCaTcewdNPHh3SLu1aKoMbG+00SMVhx7ewjtbCJS3ENtdxOdes2SuMO0erD7XaoSJwvmfoD3BgPCCF5zPlnziI2lKFo97hn4GXg30Z7GmlW8z6mesLG3xhQ/d63WkIWMMZbZVKVXq1kUVOsNNOpNXRM+P/gzNmCoruA9KL/NTks/H8tmkIzHtJ4V8nkUCpOIp1OIJZMIBSHEU9xjhJAMemYHwH0Ym7hsNHRasjzohpO4emMFxVIFTzz+KMKhHn71zjvY3FgXs7RFS5N2g6Y3SMQZtlfH/v4eTp5YxFdeeQGn5yaR7Lflw3rl8ifYWF/Vc4BrCwFK7jn055iFsWlPQyDaMR77dHh4AJgctLZH9hJ+7+Cl3YO9hNuvmoWBSb3ZXOXqZo1XC21Tg4Uhd7KH8X65DB2jTQlf5u2Ywvi/jxiTfniP/n80Ap/LETgCJj+Xl+3opI9GwEbgswGTv+k2H/D6fuNwehDRJNEGcB36/z8bMDk8x8OSbXvPIWtx9FQpi+OG5MHwGweAjgjMPQny8OdxBtuuTPfgnIotApOihBkoGQkH6LvND+VB9NMzSS6BSXHfBl5w9kmcJ8+I946XtRwabAGiI59dEqvhdTHPLseW8eCkgkcc0kpQku19x7ATKKlkWwMT250R+aG81QKlwW7v7GB3ewf37t3H3l5RATHnzpzBk08+ibFMRlJGK2INcOTbEQijp5QPZdGccD6G3HBubm7hH77/fbzx1hsGvLlUTu4cuaEnMEntWjKe1Lg12y1JTVkMkDGZjkUwnR/HeCaDVsNSeBtkRYTDYtWdOH0aU7PTWDpxHE8+8bhSgBlMQHYYx4OMPTEzQn2xntY21/D+Bx+gUq1J7kNgMj8xgWx6XAmv3AQXCnkBGbVyGedOnFSgCNlrkvryt1j0CQgepqemGY7CRFjKkg92tdkngBXEk5qrkiNpQ90Ru4KgK8ePhxG4QrZe2JhB3OiT0cHiLZkkM5NAJ30NzUdPUj4lXNOHk8ylrtg7/KZEfJMS6HodiXhcbLW7t25jfW1DRffc3ALG8wwgCQwsjTG0wgKDeI6SYnKeeJmlG0exZt23B7pHVxBJWl2BwNJBknUGnCgRGirslbAsqXsHNcrJqwwp6eH119/ERx9dwdT0PNK5PA6qZZTqFQSxBHY2d5FJpPAv/7e/xMULp/DO26/hYOseCrmkALJ4LIlOKIFLN1fx9qXb2G9ynI31ZTJ0b3NgAL7wfce04NzrdixQhZ/JvBTJxmTR4/1lyViLUVSmIpb3Pq+LZ0Trflf94xFKmxPGDjFwwPzdrFAl6E9gkswYSjrJYGWABIFQC4HpChgkS4wSaoId+RwtD3pKFCabkYWowmbEYjQvRn4wSuM7zRbifWAskUQ6nRIgQYC+0SZjiHOvryJbjJSRNc6urYGHYsjyM+lzWKgNQckQ5yiByVBYvnQpAiD0F22TVWnMxGgiguxkBuMzY0ikAivUWakOWNQMrGmJpci5TMkhwflery3Pu0wmY3+XtNNWxUP2El5mOqhqHUbnJKiOXjxYTgefxwE5nHfFg33XqAjEgCaANzU9rWRlzZBwSExJsuJmZmewen9FrxFQI+/LqK4V7z/vQ+v6Q2LztcIB2qE4Prq8jI8+vo5TZx/B5Mw8tnf3cH9zU+nsBAsbdYKvlrqdSHBOdRQAdeb0cSwsLKJer+PGzVuo1Gpah/cOitjc3NHcISBi0kWCeFxXzFNW4G2I91jbAoYUosJ1xfwZBUw6ENsDkxxvC9IytnY0TC/UBPYaLRy7+Die+4M/RacVwu33X0O8eA2FWBORfhv9aBxtWhcwfEks2IjWEq6PAycEx3LlODGZma8liKhkYzELkxgTaEi2tjU32p2GyUx51/VCiEpCYeAVG1aNbhcTs7NYOnkS+8USdnd2MDU1jV67ByZGJxIZNJod7O7tY3dnFydOncBYLosPPvwQN5Zv4fTpkwKaCYQzdX1re1t+wyk2tlptNa34XNea0GrJG5lAJC050pkU8uM5TBYmkM2mBeoRGOGxONdpk6GGZBBgj5LiVALjk1MYK0whSI0jSOUxNjmDHshaDDCZzyHULOPDX/4MxdU7GA/IWOfvx2TrYM8MayyKUahQIQOzdb3dWiO2vDxhyUS0IKlhMJNb89S4JLAZKIRrGGJoTUyzXYiaQ7CjTOq9aHMgEM/8bTm3yGhuNxpokpXctMYlmcuD5384rOYDAUtaeNDDmMtNJptDLpfT57AAJvt8fDsDQsPgKtwJR5HMH0O6MIvcbB5PPfMInjy1iGa1h3dv7uHKXh+1RBqVVgMHa+vob29jsttGulVHp7aPfqep9YvPSa43psywBobArp6xOHm9CdQTdOQzt8XnbCyJKJ/bjuGrRsDgWcJmrj1X7P5z+x2uyyE+I1rmIx2NqKHIL+/TzDEimN3k+XB/UatqvieT9E8lO537oSY6/D02ZqMRBedUW01kxlNYXJzFiePHcPr0AubnpxAP2FzpK0Ge1zOfn8S91Q18dOkG4vEMxnI5XLryCT65fEn3E5PnCUbSiiPGe73PRg2Z65xbfH7U8MQj5/CNV55DIRlTSNPe3g6uXflEFhjSINE/XB7H1lzt0AfcP1K5drAp2gW6VK88sEYPiRJur+o8Z226DTrvrklKUJ4seAOE+eXDAP1x1Kxy8nBr1hjzlsoDf43s+R/G//W33z/CNY4K5KMR+ByPwNEN/Dm+eEenfjQCh8NvPp2sbLihv83/R/0mPSjoNqEPAyaHZaFj7g0BAiuGRzYUDmC0wzgYUIzJw1+fAiZHpdSHUT0DJr3MY1jafirJ2qDDIVvTe09ajWsbGn++xpgk+6SvgqLXC6HdoseWyav47/QGom8SN0ciZmr3ZntaAgHy6hGbzRhAvuz2AIEATwGg3lTcleUCGv25GMvRF6YazrAHKZ1hvtii1klWQcN03T6ZQ5bgyQ2fGAQEduIJ3Ll7D1euXMH58xfw1Bee0vE31jdw69YdsSNYYJBx8vijj+rceVxupNktZ6FirBsD6gQGuc/LAnrl3gq++93v4NInnwhwIVsq1KUclIwPFs9dgagBvaX6fTQU7mHjT2AyFupjaXYGF86excT4uBgdrKD3i0WsrK3JN+vEqVNYOr6I2WOzuHjxAgrT05JykpFA1h7/ryCFeAy7xX188OEH2NreQbvdw68/+BCXr17Do+cfw9e/+nUcXzppqdBMYK7XlHR8/vRppByLgWxIhY84KaoP91Daa7MlU32Bl/QhFMhIcNQ23j491XwXCSzZhpssHwIHumadHoJkSgX++uYWbty6jZWVdewVS2L4pVIZzM/NY2lxEccX55FKBPJPLBf3US4W5RdFHsHa/Tu4c3tZBdL83JykjAmydSh3ZfHJlGgxSykLNJmgXUeTf4v56JmZI2zJQ/ehZxg7QIGfT2CWpJz0vTNGChl73o+v3abPZEshLo1aExsbO3jrrXexf1BBfmJGUj5eo0q9gkwqi1azi/39ItbW1/Fnf/oN/C9/8ae4/NG7WL11HTMTE+h1+ogEaazulPD2h9ewsltBKJY0GR7vA93Dtt4IfNVCY6AD/SX5cxX8DCegR6EYwFZ0GYvQPDXJvCSQaQW8u+fdva0VzdENOVReomYFLaVpMsVU0UZWLj38+OeZmSkx+whMku1K9hALMTI4CUBS/kwgpzCW1bgW9/ddABCBY/OV9MwR3s+8trQioP1AIoghk0mJocxrJmaggnuMfaebzK+N/tw9Q8UVimYRQGCyJw/OMO0Muj0kwxGkXHAGZwsBMB6XQx1NRJEtZDA2lRUwSbSiS2DSjRXflcBYs9GU1FHMLTKJ0FXwTS5HqwcCQvTZHBarD1a5lnJvDD0/X324ihpCYmybHx8XYxW1xLdkyRDT+/LnZLhJ0qwE8q4AAzLs+M4EEch+4z1k0mkD7jzL0LM2jcVsZ8iiuBsJUO+G8eY7H+LGzRWcOH1enpOrGxsoOdlms8VwG5NzEzBJpeNIJMK4c3dZsun8eB4rq2vY3NzG2bOnMTc3j48+voSD/aLmn80rYymKTefS1Y2dT3YRgVMyscny9+uLhd4MrCcEdtnzwYOSmt+hKNr9mNKKL7z8JTzx3B9gd3MPW9ffQ7J6Cxnl3vdA7KEbjooBSXuNdCajtYuMOTZuzCPU7i8CkJlsFoXJScwvLCCTzqJYLCpsa/nWMj786BOx2fP5HMazKfTadbTqdbHQI3wutgm42b4gRIY3JcjJJE6cPInx8Ty2N7dRLpaxs72LHtluoQjW1jZw6n1AFacAACAASURBVNRJTExOKNhr5f59gfVLS0tqRohtGIvh/v37Ah55/jY+PRSLFaRSKRwclMSw5HN7ZmZSqdqZTFpNlkq5iEw6jcmpSYXg8N6vMMyrXJE1QzY/jompAtJj42gq6CSKqdnjGJ8+BoQDNMmMD/WUzn37kw/wxk9+gKDdAONO5FiqddWeHfLU4zOR3rpsJtEjQt5+9qxSg8ulYsuOQrJjk84rQIiBQmTwsVnivtk4k7cs70THkDQfWWeJQMa5QsIsHEtMP4ZZVakEIEOyLnCSYVJsrPQ7PXntUs5NNiTHe2NjQ+fKudjutDA7OyM7BA+qC+BzKmD/ZzbiQpEkEuNTSBZmgLEUzj5xFi89eVG+le/e2MPbd0u4vlfFyt4BWuUK+vt7iNdrGOdt3mmgQ3CbahDOcQGMtica7LW0gjr7Ac5TZ/2j+2kkNEqWJWJCcw9nDV0t9m5d5/ON/tZiIbNZzbHvtdXE5Zprz8M+evUWutW682buoVevo1+tcsIAzapFbEt1o7YeImM5JOYmUZgax4mTc3jlpWdx6vSS5NdpAuoTE+i2u7h67SYa7T7yk8dQrtPLuYvK/h7efecNXLt2Dck4r2cXjXoZ7Sbv274sN8i81/4qGkIiQZA8pHM+uXQMf/aNL2Px2CQ6rSrYcN3f2cJH77+Hg51tJONRs1JhwBEbvgSkee0FBpr9jNjbLqDG7WAP7709dfUB5Zb5VNoz2tcnnL/aP0u+bc117VF8CI4DJmV/w3tX+1zuUSUBGQDI/+bfHYXfHFXGRyPweR6BI2Dy83z1js79934E/rvA5ADUe3CoPOOOP/9tYm8f5vIbGJODw3KbMUy3Hkquh6CcsWGGcm5uap1ob3gUz0YaqNO9o5LfaB5m1Zj34tAn8tNsSwMjPRBp7z8K0BIIHHbFbbh4zl1juUm+TTAtqe9KqYKdnS3s7Gyi021ibmEex+YWJCGWnE6yQvMefPBcND7aqHng0e+dR8ffaJEGeflNoPPidOCnv2KSu4j9ZvAzu/jcS8tc3oHRJomJSvZzd+U+vvXtb+PXH36IR85flFTQZJZJHJs9hpnpaRWuW1tbmD12DC+/9JIYDwwQYLefQJhnwYlByaIRZCC0lYRJH7cf/uD7+OCD982vkRtG2XnZRp5AnBnfG/OHf9aYiPjTQRAO4dTiAh5/9BFMFgomOWRhlkjKvK9YKWNja1MF2tzcHBaXFnH24gXJvAnE9OkpSCAQPaSzGaxvbwqYJAtm+dZdXLl6VYXZxuYO9nYP8IXHnsCXv/RlPHLxogpQMhInxrI4sbAgsEfAZLct1lW1wuKspcJP11VFCIEAu1L22YztopAL+SqZ7yKldwQ8WOgRlLQE0QCtTg+Xr17Hz177Jd778CNcvrEsefO58xcRT6VRrTfFbL3xySXUqxV8/Rtfwze/9lU8cu4sapUyPvnwfUmwFmYnsbQ0hxS9yuhbFjWWDYEWL3GOxZMac7FWyZxlAUtAR2D3MLBiVMZtLMTDa8MgGZaAPIERMf/MU5JsPRUL9DaUtNRYgAwAov/V5sYOPrl8FXsHNaTS9PykFItjxNeSLUGGYiC53bUb13Dx4hn87//yL7F17y7uLd/A9OSMAo+uLd/FWx9eQbHZkxQvHE0oHVxXwi6BrQlaGsjI41yzu0SsOjJRGV6kQsuASSuKmO7KRgQEDPN+MiCH4IdfouwNrLliq5ewSBWZjmHjQoMEKgT0mYxhnMVnPMDOzg6KpZL1GFwh7eXTvJcL4znJpckMo2Q2wRRdNjhYKJPJSOk3jxkzZlOpUtF4p9NJpJNJgfks6roEEMXCJKBpQNtgPfJ2EJqjZstg6fB9vae8Lcmw7feRItMtRkZNRLJyXVfHSo6n48gVMkiNJxAkCOCySO3wsloBK39ZBiW1zTIgTtsIY6JTgppNpwTMUHLomxyeqStLAd9wcb6rvLjG1rZnAEe+0aSPnAGQZLnps8tzkaCzD68aPo10v4pFZZ+bc4HsU8pVyYTjWkgQy+TO5gVrpbNPTjbAhscnMNmJxFFqdPHe+5extVPC1MyCEnh39vfR5LoXCqNcIcuMLNmQeUtWK6gXtwFKedHH7NJxjOXzuH3nLs6ePSMw++by7YEMmmM4KuPWNROQTOqZAcoGQBooLu9HjR3RPecHS1sCpbsP2dAcBwJ7CNJoBBlcfPGLePqZl7GyfBt3P34T6eZ9BJ0qpibGMTs3Jw/GRq2BzY1NrG1uYr9UgYk7eb+QGdkxObELj2Ka9dkzp/HE44/jmWeexuOPPy45Pxnsy7du4Wc/+xneeuM1xEJdTGRzRBr0zCAIbzLcPo4tzuPEmdN6j5X7q7LLYBJ2Lp2RdcX6xg66PbO7mJqe0jp0f/U+1jf4nLBrxrlGub4aN/MLAixL5YpCwMjU5lBubW1je2cPu3t7OHXquMaWyoILF85hZqqg60TGJJmgZLdSzs3jsxmQSKXQ7LQUgkVv0EQ6i8L0PLL5GSTGJpDK5UE7Ba5zi9MFVLfW8PMf/DdsLN9EPGxBJVpXHejMvYRARcdk9wx1A8T5zDQQjqxvNuPkA+H8PW21Nq9PC4QzsM2kxnx22b/ZdYogLvZ9XL7LyWRGUuTV9U3s7O6iVq9J/j4zNYGlhTl56MoP2UwJ1GTjc/2gVMa161exsbmpe4OA7ezMDC5ePG/jNGiK2L5Hn5Prr/oMBLtziGcL6GdywHgWJx87i1eeeQSJUBRvX97GL65s4KP1Pdw7qKBdLiPdbiFcb6Df8sAug9h6Oh95CDtPU9tqmA+tmsRkmfZC1lAQy5TBaGSsmhXNwOdZAXT22YTicx1zbE/u63gvkm2pNTxMFn4IKYb5uaA3JoDH2fzjb3Ls9Sn5uOD6yXWZAYDGwyQbNYgAuVwS4SjnaxuPnDuBi+dOIpOMIUMrkFgcd2/dw49+8iqu3lhFNJ5GOjuh51Cruo/6wSZKpV10O020GhVTcHCecG6waUgGeIiM+z7S6ThSqQD7B7s4fWIB/+tf/AnOkp3aKJufZiyKva0NXPvkI4Ge9GjlMyHkPEL9GOmZKN9i9zxwj0fPePf/9/2mwdNzpAFligZXEzgZ96gVkva5etwaQ1WzX4Cx7W85jy38yvlduuf/v/m7Hx7hGr/3lfHRAHyeR+DoBv48X72jc/+9H4HfCkwOQLv/+dt8COZ9GqD0F+GzAJNDKbUFugxCXh4CSI5AAbbZFrD5wCV3MluBEG4DPHyF98sbUpy8N5yBlcai9EDgUP7JjY7MGwcy7suXruMff/JzbKxtYG5mFjPTBQTxKOaPH8fSqVOYmpzUJt+bvJNpZ4ybQ+k+rqQe8DcFzrizGCQbG2/BtvNin/nSmJIzE70ZE0yvIOjnvH88MCmPw5hCIrjBZhjKO2+9g+//6Ee4v7auc2AIDDfrlAKTrZVKZ5CR/2ISM1MzSCRTKrweu3gBL730IpYW59Fu0T+pqvcjPqA9uxRjduWLewf45Wuv4u0330T54IDoI0Is3luWKmpBQ+bfR08vbjDpPxkDN/IhpBMBTi4t4vjSghJ8CYrGEymEYgESmTSy+bzknyxYL136GDdu3sC5CxfwlT/8mtg59VZdmG+IIGAQxd21FVy5ekVMvtd/8QbeeOttnF46hUqljlK5hlajpdAEFqtffuVlPPn4o1hcmMO5UycwO10QM3F/d1vMtXQqaUAeQzjE9DSW4eAbYZegGwwSTjUHImRRdlEsHmD/oIi9vQMxo5g6urq+hUvXbqNY62D++AlcfOxxzCwsCIjtEJx2QRBk8ZGtcufmDbz37rvY2djAV15+Ca+8+BwivSbCnQbScaauMiyBl8TCXMQGYfI5i295kBo9mdeKvmJkufImoNxXQQYDqdQQuCcgRiaavz3Nx9SKAyV2uiAJeXC5YA4xZugj126KNUvGHJlz2zv7+PjSVezslpEZK2gec07xGJL2d3geTJCJot5q4uatG1iam8H/8a/+ldKql69dx/TMLK5cu4FfvPMuWkxRDSXRHYlzGC4PrlnhrA2MRWnFjcIk6CPpACzD+61UpCehUsdZeNJb0hVF6if4hFHHHuWAyWbBFVjG2CSIaeA0AUSyjwgCEJScyI9JRrqzuyfgm6ejYrbV1t1M3zcGEhCY3N/ZRY+p5dEIEgQiB4nuxnrjdWECebFWleSV8lgyfvlaQhpK7m40BU6aHH+EQCTQ1sIJBNCJaegklgzVoV8bWcIMi2J6LAE+t+rwKlMGSS/RbD6DiZlxxFK0SQghFFUsz8D6QEzEdkeebAT86Asrhi1lhbEIUimmcjNAhQwZ7y9pc2sQ5iKESlnig89h0lb7SJ7l5OWpKmAdg0dFtAOqZfWglNmuBa24BoOAR4F29Ly18xBDzR1bV12gkmfxGKgj62HO33AC+/Xu/8/eez9Jdp1XgiftS5+VWd5XN9qj4Q3hQYpGM5pQhGJDu5pZRexvG7Gxf87ubOwPq9DO7JDSiBDJISlSpEACIEDYBhqmfXeZLu9dep8b53z3VVU3QIqBjdiAQtVUqQvVVZUv77vv3vud7xhc/uQGlpY3MDwyodT49e0dpe+yZiao0Wp2Ua81dZ96cikM9FHSHMbt6RnMXPsMoXAcAdosdIEk5fxObmusJCfhdh7CIis7YJL3keMpub+KdZP/+gCtZnaYM8LZSTiZvb8PttpBtEMJhIYmcf7JZ3Dh9AXM37yJ2U/fxqNTKZwY6UOtWsH8/Dxu35nF6vKqmjUBBmZp/TAGmlho8gE11iZZrEHPrAw4z7ivMBjkoYsX8eRTT+LRRx/BUH8eSwvz+MU//Biv/+rX8sLsz/cKDCajmQDgqbNnwbCz6blZTE5Omn1HsSz7CjImmy1L5WbCOSX6BOE3NjdQKBYQZ+pxJIL9/QIKxaLGbGx0BOVKVQAmGX2F/ZL2gmq5iq2dHTGbz509jWw2q12X6z4Ba9kvkLEYCqKnJysGKCch12aCstt7u9qnyXAPhCMo1ztI5/rRNz6JTN8Q8kMDAhLrxQJSoQA+futN/PZXv0Imxn2algc1FwjlMx1tjvIZIuNcagWC5VIotPRcC6DRs+zY4Q70MdalsS8PAswcM1BfCxKQJAgfQyQakj9tNtsDL5bE+ua2mnjlckU2Kr35HoyNDplChL6K3NPobak1lPMwhI3NHdyZnpZ3J8eIzOQLF85hampCcme/IeRbYmhucr/g/k+/y3gaXiqPYCqLSH8/Jh88h6ceegD9iSgufbqBf3r3Fi7NLGP67jJa9BZtNNQ0kN91oIFA2AWCCdjlY8D5x0ZFVN6oYrBrLY6gwzOSQbvyDu4QRFfjyZ4dn+5tQVWukczfR49Vx6Tm7xNrmcgnn60QGx2uGax1yTWl+SwwFE/MSku4Vlo2gV31NtuIehH05dLoSUWR9gKIdOs4NdaLh8+eQLhdR2V/H7VSCXtbe7h5Yxo3bt7F1nYZjRq9LQOIhpoIB+ipW7NmVKuKeqWo+cLUbao67KTIcDauJQ3U6mWk03H8h7/4c7z88nOo10rotOqSeycIVgeBlfk53LzyMYo721qj6f/K+c51kA1Os/kh/Em/Tj+M60jz68gx/RCcdGdan0IrMNIARgMhXeK3O1eZ7N+Ylf73GHjvFADavwh0+1J7O2P+H8fA5L/6uvh4AP5lj8D/d8TiX/b7P7764xH4Fz0Ch8Dk52XcfjfyQCrxRcCe7034z4zClwcm74EJD4JvTBJpy88hG8mBi0dASsMaDyDEz1+lAyYP46j9Je0IY9Fnjbrfc+Cx5gQ/lBpb/9qxJVnsBY2FyENPCFH8t1d+jH/65esYGRnHS8+/gO98+1sCJpl6W6zXUa3VEI/HEI97AqMUJEFZsdhYh0EO92CnYkaSxeDSlcXAYqFsxuoGhVC67bMnWfw5cFJ/8zBHTzdLTbRi1SWNd4FYLIGN9S1897vfxVtvvyMAjge7YqGkwoDFCAGT3cKeWEdMgK1UG+jvH8TE+MRBUcNC/cLZ03j2a08KOGk2KipQOOZkSYkhJYy0gxtXr+AXP/sZ5mdn5G8kaV67KxCQxRJTZ/lalHHT9yksYDIoueD46DBOnZiSpxfN+iWFjSeRSKcRz2SQSGfgETgdHMDQ0BDuTN/Gm799S2yeF19+EV4ijgaDGsIBeR7+6o3XcGd2BoMDg5JGfnb1moz/w4GoJIzBANkaSewVyyqi/vjb31C4AT2axkcG0duTRogplXxzBDXIQCPLTmniHuKJuIqzKr0d5+Zx9cpVJYCTtdY30If+wX6k02ndl71iQQENobCH/UIVt29N4+7SKiYeuIAzDz6GbiQqv80mb2o4qlAgeSfp8N2R9DUdiyMejaJaLOD9d9/Dxsoy/uSPXsRTD51Fp16iOyWC3YbSOg0i6iLI1E4XDGPvOaj7RDBI/oIsmlysq+tjHAS7WGC4Y4YedASMaWZADWXcjpHn5OsKOKAcrtVQsU2WKe89wfFytYHLn1zB2uYuMrl+VGt1Cy1QoFIATSaidrpouEAZsjGWl5YwlM/jf/oP/yMalSpmZmawtr6B3773PrrhKFqIotWhpJCSL2NI+aCL36rwfdtUxHNOOrCQACoZbMbCszWAIATvsWwHVKxaqI2BPm6Ndf6jWh/EvPE9X/1C1mTznMO+nyfvW39vXsX+7t6egEkWi2SjEL1SSnUwgFQirjEpFwto1+sqCDk+RKd4v8g8JNOJYHGxVEK5XkfLSdHjkahYswQNKMdu1uoCNQ68bd0y6rKo7D3JSow+lkK7JIlkMesx9CZEGXcEUYLaTOsmIBsi2MiU2yZyAzn0j/aB2UMBsn10HwnGW2AHpzIZjQSGop6HtPwzjSHGNZEsz0TcM1DShSn5y73hkQ789xmS7vu0VovF44pUMj3dvSKYY2BexwI6mErMZ8kVswS9yDDl9xCYt3ls95rzhGMrMEjhSPZ7zY7DBTK4kDNrCQUBL43NUhOXPryC5ZUtDA6P6uvbe/t6nultK3Z4q4tyqYZEIqbfd/HiGfT19eD1N97S2NC6wouRvdfBnZk5zVM1JASeO0sPMSV9nz4r2uX1ygaBTz5yaeiU8HO9IjAiJqnttL59nvs8hE7AQ7MVRubMwzj/5LMYzPchgyZijU3sLF7Hhx+8i4XZOT1bfE7I5mTKMBOyw/o7ZqE3mu9sygQVCsT7rqCRRt2AYAWgkNmbRC7Xg+GhITz60IN46QWCoScwffsOvvf/fBcfffgRBvr6BP5Scv2NP/o6RkZHcemjS9hlynGzJYk1m0Sbm1vY3NyRlyEl2wT8Z+dmnVTZzgG9fXmN0/LKimwiTkxNIJXJKADJ2FddSbk3N3YwMNiHyclxpRrzPXHNZTgam2EWUsb3EUKpWBSox7WOXpV8b5Svc1/i833z9rSY3I899TWk+ocQiCeR7M1rn4qFQ9hfW8firdt469VXMX3zBgZ6My4YraPUcQYzcRwJjrJRQmCoJ5ORXQOfn0atKmsUqSWcXF8NFD+QRMC+WVcY593WKVurrDFDoJi+0vTLzvZkkcvlQcuBW7dnMTe/pGeYnrjDwwMYHx9BJEJQ1IDJaJgJ6rQ86KDe6ODu3WXMzS8IIKeXIseB4G4sbnNd6hH3P2OV27jr2SNImsoimelFh16JE1M489gjGOvLYTQbR6HYwW/en8MHV2ZwdWYeawsLaO7volWpufdYRzfQRDAS1F7HwB8uUnZOYrMkbPup0bjV5AwwcVoBgXRXiAhgt2CwQzmwUentd+r3unR7Pn8CMOXNG7LfpUZQW7YDVNio2cG1lK/nwvgMMfVviDUT9DwyzI6kZTSRCrUw0ZPAk2cncXZyGB7Z0FRpsEkUCqNWaWBpbhF3bk7j8kdXceeDT9Au7yAQjwBh80VHu4FgsINQPIoY2bAePzzNXYLQbLiOTwxjeKgP2Z4Mevt65MnqcXgIOrcbSISDYvLO3b6B659+hEalLI9LzhvOefkzk6ztbBx8O6L7iQNacw7AcicWsi/a/3EsFRjJ45VvnWK2HFQ58I/fhBIj3LH+xXh36yDP5+TvGsPafuf/+TevHuMa/6Kr2uOL/9c+AscP8L/2GXD8/v9Fj8DvBiYdhdBHGz5HNfwD3/ZBAMHvknIf5SjdK+X2/8WOGCa/u58x6QN1h9/jA5FHru/A//ELrtkHC+wFDrrzhyzEI1QhgRb+Ndr7If6oA5XshPgF/k0w0A72PCCFgzG8+ca7eO3VtxAJenj+mefw9ZdeRDwRAyIxlFmA1RsqThjqwJ8Vo1BsFhaN5gVmB1NL/D6UyJq3ncp4l94sUNIxtAwsNeN1dfoVxsNDmPNrEkPJ0h9lhq+USJNtlUsVfP97f4t/evXXGJ08YbJHeufxIM1EWjIKlBJZN9llN4BGi9cRRiyRFHOSnlpkDLIgOTkxhq+//DwmRodQKRXEnGFEZCfQ1vdEAkFsr2/i5z/+b3j/nbeQ9GJOmtdGncCk2HtRsdEqTLutNxBqA8mIp9CbsZFh5HuySj+NJ5NiWbEoiKXS5sUYi6Onr1dFFX0wKd3j/Xr/gw+Uf/TEU09KUseTfKlexS9//SquXLuqEJjFhSV8/Oln6En2IBr28PCFh9BuB3DrzpyAhHQ2g5dffh6PPf6QpGse2QVMs+y05NVEmTm9AHkvWDBTFj97d04Stp5sDwYHByVvo3fnOFmPZNIwFZPXEwxKykcuWqXWwj/9+g18ePkKHjh9Hv2jU6gHmKDKjxBa9BtkXeNSUik7ky8k2bcAvEhY4GQmkcT68iLe+c1rmOjL4k+/8w1kkxGEu3XEQgSaWKBYEAu9OQlOGuvYngzD3c2vVGd75xl6ANq7RHDzHnSAxoGUigw756flklvlseVYyPTfJChJiT+nNO8zvdga7Q6uXruF2fkVeMk0mm1KlaO6FoE39CsLAHWCKkbFRa1SxfLCEkYHhvAXf/7nAhN+/NOf4PbMDGry/OLkjx0UlVa8HCkwj1gamKeVMQ59KTSfCZPtWSFJJhFBP/qI+UmhB/JX54l12ATxQ0j48nrgD1hrJi02oIZ/CIIR9Oa4MTFdYCHBHpmuGQeaT3gsEhEYSc9TAhD0eiQoTkDGmEoRSUrF+AsGJS0lA4zjQhasgEm+LiX1jbqkdrbGstnivBdt0dMrsikTaDn2j0sAj9KPluBFKIw4PeW4NjFEhXMhSIZtCy200dOfQ344B4TbWgcIDojZRRaRS1HleFPKzbdJMMfAK752R6CL/D4VRGS+eT5r5iAgQax1A5wPillXmPI98tqU1ypGsAF1BJDNm4zgpoWs8HNfBi7Jup+i7kJFjha9smFQsIh5Bdsf8b4sLMo1C+i72ImmsbxdxqVPrmFnt6iwqWq9hd39opoXvLOyEehCARl9fWy6hJBJJ1GrV/HJJ1fUMOJrZrMZjAwPY3p6Rr64vMd8LmwsHcAkCwX7fXwfYp67hHn5X8o30KXXOmBSgU/u57WXHOSmBdAOxNAJpHDy6Zcxef5RZOkrV97E1fdfx+3335CHnpfNIpuII51wVgEEefg6UWvuMPyCjS6CuvJodeFM4SgDvZjWDoUxyb9Plg0dyavZFCNr8oVnn8A3v/ENDPf345e/fBWvvPL3Ag5PPfAAnn/uOTEgf/ObNzHQ34ehwQGBGJsbG/JY3dzcFrOcYV9kshMMo9chAcLRkSGBbrROoMyY40kLkOGhQbHXC0zRDoUxP7+E7e09gZhjo8OalwxFowUFme7Dw0PI53L6OhUQPqOXv69ULmN7dw+zMzNq0oyOjmJgYECWHDXK5GMJRHvyCGcyGJ86oT2O/oNLd2bQm0jg4QunEQl1rclJ31NntcGxImuxsL+PtfVVzM3M4tatm7hJBUC9jqG+PgHu1VJRjGslQ8uTz3z6LMzKNTcd6O9bOpBB68U9jT+B8nxvHolEEoVCFXN3F7G8uokqk6W9KCYnR9Hbn7eQMMe6C4foGU1bEwawNfHpZzelAuDZZ3dvB+fPn8GDF847VNSuw7WgXTPV5q8Y/Vxz01nEk73ohJOYfPBhnHv0EXYGEKw1UdytYX5lB1v7ZQW/RLpNRNo1NBo1McVDQe51LbFr2RxmEBJtODiO/LvWbKNKhQaZy1wPuE4EqCmAmoD0Te0QZNXaYYFKbNIIGOOzR49Xx7AMxmMO/HRf437ngE2ffc49S0CmWJIyvHXnN/uca6QFFblmgsLx2ogF28iGu7gwMohnHz6Psf4cuq2G1jY+V2qGct+iRUOtjuL2NpbuzmNza1NzncB5gNoBLnuy7rDQNJ5BOF8T8RhyuSzSaSplCLAHNed4Zs0kE+hyn2jWEA+zKdVhuw+BVh1Ld2cwfeuqPFZ536kAkGczmznyNVX63ReomQ7XTVvLHePdP8L7gKWzWzGg0ZiQsh1gg0O2SGbTIN9J7pPOG9kaphZ80+n4HsSGgx4Dk39gbXf8bccj8BUdgWNg8it6Y44v63gE/pAR+DLApD30Rw4Ov++F/n8EJq1W/oIl6QuASefyZmDA0R8RNnAvGClAxplsH4TcuGRa9fJNa2Tlpwo3SkqdJx1CCAViWF7YwJuvv4flxXWcP30WTz3xpFI717cLiKYy6OsbcGExDNVgUiqBDSCRjCERp7camZBHPlypSPDSvKOsdPS76kf+657ETadstMLUCeF9NoT58FgKZTyewNtvvY3v/+BHAiPDoYj8wXTgJgBZbwqEoYyL75lfpvRwv1RFtdFGJptTUm02Q8khxdZdpTrSl+hb33gJ4yNDqNXKCITo12SS3gilRYEgPnj7bfziH34iGZKYhgwaYUEtSVQY5RoZpiaHDncCGMn34cTkBDKphNgBTO8lMzLqsRDwxHJIZLLw4gnEU0kkUimBMyzkt7a3sLC4oCTosxfO6YOgydrWOi5/9in2CvuS/F27flMprWdPnpGcuzfXhxMnz+DjT65ir1LD1559BmfPnRLjq1It3QufyAAAIABJREFUIsaDO0HqRg3VQgHF3S3Mz8xievo2dnd3EU+lMHnihFiTBLkef+wJTI6Po0CmVMNSzHkPCQqwuAlGPcRSWbz+5jt49fXfYnB4AvmBYSX6BmMZdJjMLEAugLAXo/mV7glDC/iH0mgCDixrvGhEfoIsKKKdFq5f/gC1wjb+6PmnMDmYR7dRMgaEHyslqZoxPOR1SbBSrMZ7Zb4CNhzjkICRARwmPzv0SzWWmlhuSua25E6f4abijkAamZIEZvXREHjGhHgWvbdm76JOom+Y7L4oOk0LbvKSCTS6bTQVSsA5amkMjVoTd27P4OTUFP7yL/8S73/wHv7qr/8zRsZHJSVkIICFOrjnXsFSfilsQKW/XpiXZFDACEEfFuAshAQABSDwgQWR/E/FQjpkXuu3O3Kl7q9jaAhkdHJW3SyNMxlXZE8bgMif7cmm5ee2t7cvUIpSPIpsw46BKTk3mXyhEFqcd+WSgEuWwUpmVyKyya55/WRykUVZK1fFbuJ7jHsxgTOcfQplcPfO1rUjqeJunSQphxONrGaxMgl+hkKIMyU+HIbH9yIUweaB1hoGcIUCyPb2IDeSQyfcRifYQojAJMFNeZxS5mchErJucMAmARBeO4eLTD7f+862pEOvU39NJxAoSasrRCUnPJL+TO8zShD1bDhQzuY256Rz3/XZWa74lc8or4+yRCZMs/j1g5Oc96dk4LYxmIRRQKUFPpiHI+doEK1wAitbZbx36RNsbu+hb2AAO/slpT1HonF5ysbITAuG5I9ID0OCACdPTWF4aABLy6tYXlkVQEbAjNfO5Oh4wqw0FNJ8ROoo6wAx/QyYJHu1QzBL79/AKYHSnMONBoL0B415znLALBu0tzgpersTQWRgEo8+920Mjp3C3ds3cPPD36K1OYtQp4hoLCpbj3TMQ0rAXEigDpsZZDs1+SC3umaBYBi7HhKyJrn2Eag8kCR3mKId17XQG5WguhcNoiedxAMnp/Dtb34TL7/wlIDZv/q/vqfxefrpp3Dr5k3M350XAMUUZAJglHKvrCwjnckilc7KMoAp2XwuNzc3sbOziwcvXhArbHburtsvsrh246bk2b7XJUHzu3eXMDI8hFOnTwo8393ZEZDD+8HnlL9T0mEHWHP+0puZoDDtRrjfks1ItvPqygpWV9eQ7xtAz8Ag9pttePk8ekcnEMtm8MDUA0iEo5i5egPby2uoVgrY3d+x1wkGxbDvyzMhfkggNX2fhweyyGaiaDQ6WFvblYfzr3/1a3z88cfg7pBPpazZ5J+dtDZzz6VPLoEd4nwNNSkIEkY8rh1JgVL03uQ+z32ZwWvz88solxuo1OoYGOrH2NiIgq2MBG1yYH7wTfMsMT+/hivXpjW32YjqyWXw0MULGBkZ1mvSZ9guy3Q7eiZdGCCBSTAkLJZGLNkLL5FH7/gk2mTRNZo4OTaGRq2NhYU17JUqqLfqaNfK6DQrOmPp/bQZwhMSw9YP/LGmQ1jzk5CoPghGkpzuy9zV+CPAHkEbIflOWngb/ZGtMSUP2XZXXrF83jin6fvMf+O6wEZbpdEUw1/BdwpUsyZPh2nbHHgemvzGXjSMAP0snfUC/S2DkQC8WAij+TQunpjAQw9MYSCbQVy2LHxfvG4LvaJHZZAM1E4bHoNs6PHdApqNNmq1Khr1qu57vcGke7NcIWvcb8LIWihCi4Cgghv1+wl2MiCPbNfCDjr1MuKhDsLdJuK0hek2sDA3gzs3r6BY2rPzQySssedaJU/PI0xGI0P6NAPX0jn4T8fbdk1RLfliTNr6KlCS65fYrIfzxN+HNYuOAJjyj6ZnaMuCo/Qzx8DkH1I2Hn/P8Qh8pUfgGJj8St+e44s7HoHfPwJ//+P/eO8p4H65tg/IOamiHRKPPvZ+avb9X//DRv5QOqnepuNFHgJ9PthoMo/D1/WBDh+Auwcr9a/Q//4vkHJb+IH7RgdEHrAxHTPSP+DwYGfhCkdDZ6wItpAFx188COMhZ9HkRoFuGIEuGUgePnj3U3z4wWcIISxm35kzpzAwOgUvlZFnIA/HlKmZ/ITSN/5mSgcpZyNYyIKcPlUdeDGmW/KgVdeH3o2Rqw7ZMa6g5teUxuqMwH0JmiW10rvI/Jo4/uafFtX3/vDv/g4//dnPMTrG9OkAalVKOwkikvFgDBYWKWRGmCTPE1uPwCQ/GDzDoAFK2hJeWD5TNGR/5snH8dyzX0M2k0SjXUWjVZOfEQMy6El348pneOVvvoe527cQp8zPKXooWWeHu1Qlk5Bm9ZSLhjHc24vx4WFkUkkdxAlMxhNJMY5CUWMTMgzGSybhJRLw6MGoUJWqQisIhl29dgWpnjT+/N//DxgYHpS/5CeffqoCenl5BZc+umx+YvtF5DN5DA+O4JGHHsf5hx7D3NIa1jc38MDZkzh9+gRSqTi2t9bw+qu/wMeX3keIBV67hZHBATz6yCM4d+G8mDgED1i485AuDEN+fS3z9vQTm1nQMgQlnsLi+ib+8dU3cG16Afm+YaRzfYCXQjie0vewiCfjggCxWKv0AaUEUkUSgW7FsQqMojcVJbfpqIeBTApzN69jZe4Wvv7M43jw5BhalYKKDbIcWPBKcEw2jUvSJChjQQiWgqn551YSP/TGL258xpkYlpIIGmvL0p5ZoDIV2IHPUomT4XcITNY571pt1Bot7BRKuHn7Drb2Ssjm+tHtELQLGRMjBDTJ7pH8L2IpsW0yLlvY3y/j+tWbSmJPZNJ4/9KHiApwCYp5aX5ULuhKyefGHLMayP6WDM+lswrwkry0K3YNZYnJREzgDhmxwhcdkCvWHdk5LqmW4+EnN5sUz5478/SEWIEE1W29CSLmxVQEErwhIEA2GJPmWVgylduWCfrq1SWZZnBCNByQlJvBMGS+hLSGOc4r1yW30pKlnIonxMiktJVBLqlMWsWj/N5aXFsMFlAgjdhLZMp2MTExiQsXzmPm9gw+ufwpUomEpH9k5XiBoGTc/BsO5NJ6FaDZRBdhAlGhLjJDWaT7UmgFWgiz6NZ+YyFItj6T0cJ7SIDCmIyW7N3UNkQwoF43RqUvz1Npqx8mQ8axwI54RfrMey7pZP1wffIZjUf6bSqQffDzKPBpe4Hx1PU/skad15kPRJuvme1XBBVtL3Hz3iXYMwakiShmlzZw6ePPZNVAT9zdvSJqdcqWGbhiwBxZoZw/9M/lPGC4yPzCIjaXFhGOxpDIZvU8WvCOeQByCAh++YDt0cKc7DoyewUou2uX1DgUQoMS/nIFwUhYUlYyF8NRXgODUghKhARY89npBBM48egzOPXwswhEUrhz5TLmP30XyVAFiXDLVAG8B7R+EKPW/PjaVCqQRS4bjqAFyDlGudz2nPehNQ79DxfKQtaa27vrTbLf6mruDA0M4uUXn8ef/rtvis04f3dNa93HH32Eyx9+KLDwxOSYQBgyCXd2t2UPEI54YhcS1CNzbnFpEdvbu3jqySflcUhbD0rH+VwTzOf37uzsaM7QN5MT8dFHH0KO7Mq9gvYfysV39nbVlJucGNec5XXSt5KvQRCUc5lryOzsXa13lMxmMyn5TW9ubWNrv4R4by/6xscRzeYQ78mhJ5vHyfFJzN64gx/87Q9wc2Ya0bjdI/7husL7GKNkPhpBLpMWQDs5NirwdmpyAmOjvdpTL33wMX74yg/wyYcfyXYkQSsAKibkXWvNITaNZCWjlcksE3hPBwb65aXKJhcbfFwH79y5i7m5JYX98bsnpyYwMNAniTA9ZENhBgnZ3kZAv9Xs4NbtOVy/Mat5TksT7p/0l4x5ETH3tJZL1WInPUm4KQfmz7c6Onck07QxyCHiZdWEpLUIG49swqyvbcqLuVirIBQNIpdNI5/LIM7f3+2iVm2iSTqk7wfkQpO0H7iALL1z//zn7Et8qbYads5DknuQgDElmbOh5Jx1ZUVgQWYKtvO9vIlIy0LHGgH2mgbO80zG98i557M5OYe4PvPZoyUAw/WiwTZy6RhGh/owMtSPVDIu2bbsEXiOCJuMnI0LMtEtTZBrKSX19OaO6TzKZuMBaV97uTUPecaTt648fBnGZedS3kv5RLYDCHWCiFGWLU/LbbRrRUS5nqOBcJde0WXcnbmNWzc/Q6Ne0XVIDSGvavpum+pITHm/IXhEwn3Ifv8dNYX7maM/67PC77VmcedjvRe353M9slh6MUfZBP1PP/rtMa7xh5Vvx991PAJfyRE4foC/krfl+KKOR+APG4E/BJg0xMvxJD8HTP5hr3P/dx0AnO73HQKPjpvkHzZcceqE3If44xFG01FQ8gtZk/cxJn320wEw6UBPsSFdmqsVc6768SWWDoE0tqGdZcUocOwhdb1l7k3ZiJmZB4MeQoE4NjdKuHFlBpvr+0jG0+jv7ZX8ib54wWgCPb29Kirq1QZ6e/vkpcUDIVkj9GdiemO7Qyl1BY1GWVKafD6DRDyMRrOEZrMusImHyyaTG12is65DIJdJXVjgWsq1D6aS8GRSOpbaAkUiUflx/ehv/w7vvPsehidPyuOMABHZZ8JAyfyhHJRVDAGrECXoLIiTCIVjKNcaaDizdxbSPekUsumECAD0vPrW11/C008/LtC1GzTGZJdSulAQ8zPT+P73/gtuX7+KfDqr4BZKpAh0UsZdpj+UpUcg2O5goKcHUxMT8jriYVvpuGTp0AMzmUKHyegKOiH4Y2m7mWxaHlzTt29j/u5dLK8uo9Fu4s/+uz/Di19/GVt72/j4s08VijAzO4cPP7os5hbN0tsNjlUIhUIF0WQWmd4B1FpNVBpVga2TE6MKXSntb2NvewPD+TxSMQ+RIFCvVQTCsdBnKEMimRDzhNeey/Ygk0wj6YAi3gu+Z0r9N3aLeOfDT3BrYRWhWBbJbB+8ZBYtMqpSaRX/FlwRNmm/K440J90ckBTVgee8bwpkqDWQDIcwnM9ha/kuNu7ewVMPncO5yREEOacYSKLKweS7embIwugQkKtrZSBoxn849F51wJfIYlbYiPXhs7Uk73YgDSFPAXXGMvRDARh806jV0BS41kC93kCJrJouMHN3AYsr60ikc+QIKhlYHBRea4D3N4BQICSJKKWiBFBqjQ62dvawsr5hYSIEOskSZGiJ/7puISGww7FSUrZjcfmpxgQRLWnbmHhkqZLJaQEdxjQsV8omfHUsSoIjlvBsc9aSrk12JkYbJW5iVJn3mAInwiycWayx+CdjmsyYKLIETypVgR70jiQQrxRs+V+20ao1NNdoJVCvlMV6I8OO6ms/NMEH1MScpBQyGBbIYP50RcTTBPUjaq4QPCKDkve2Wq4IYCUYwffG56x/aBCVWg0baxsKqqJNQISp7YEAktEoPF55k8muBMwEbaDD4jYSRr3TRHowLXASZNl4fE7N29RvOHF8OMZMZSf4RDDfWLZcG22cyLw6yj49lHQbaG7AuPMlEwB9KPlWEA9TjQV8HP7xQxOMTe5L1+/9d36Z4VtskNgzZ+xY2w5c44rzRGCFa4S5f9PaGYyg3oliYW0b12/N6D3TV5TMSbJ4cjnuEQkxrAhkkWH/1BOP4uyZ05q/ZHtTisykdgaObGxtHTB76TdpoIfNs4PmmbNTOAQm+SzaekGZMZsXrXoT7WpVoCRBSIJn/JyML64bchokuEhgMprFhee+jpNnHke7FcL8rU+xeucy0uEqAq2qk6KGzGvXNfgITLLhw/2TwLi1nlzaud8wPApI+kxm30rFEZs53gzHoQSXidgMKMlmMnj68cfwb//4OwpyuktZ+/oa5mZmFJTDuUuQa29vW2N74uQJ7O8Xsbi8hGwmK8Yjx5Nr/cmTJzX3uc5xPnA9ZiL39vYOVlfXNd4EKSfGRiUL5/NPliKbdul0UqAmffooIeccJFtsb3dX7E0qEsbHRjWmnB9ksDPB+u7sHNKpFKZOTGG7UES53UF6YACJ3l70DAwhlxvA6NAImqU63vnN23j7/fcxt2KejrzJbG76Rybu+WxaiCWqJkZYzZOpiVE8+tBFPHzxIpJeBO++9RZ+/rOfYX1jHWmBkwSsW1IfkGVnAXnuAx2k0ynk8z16HjPplGTwDGW7fXsWK6ubmrvJVBoPnDqBfiaSy3qG6zLE+OZYcmw2NrZw/fo0tnaKeoa5pT/4IENvxrWn8D7xda35a8/t4drpGjqhsJjF0Rj9NNnsiyMeo8oghL29AqZnZtVY3CrsYfzEBM6cPYuebBZ9+bxAcrJIW2LNmd2FrRe2FviNavPYdOckXoMD7HjvzL+VzwLlyWRa21lKLEXZ/xprkvulnkQnmed6qxA1Pk0KbzPWNd+rAGs1J43BLKYifSSdPzDvJ+cSG3r1yh5aPA+Gg4gn40il00ikk/LW5rgEQ/RvpUcmn3GyHAnEtRDgesvnvUO2I61euO9Y2KJ8zbVOuGadGme2hsnSI6BVXPcj2A0h0iVAGlAjs17aRbWwhUi3gWigCbQqSEQCaDfLuHXjKu7O3kSd4KScS4LWHKHDh2veHJVcc7gcPvk7iwx/zT0MPDu8d75XtN9w9H+JBaXZPTEQ3a7DGvRd/NX3Xz/GNb5cWXf8U8cj8JUYgeMH+CtxG44v4ngEvtwI/PPApKsCvgCY9AmJ9x8e7mVV+uwVu77PMS7/AGDSPyAaOHmvXNsvJw+lop8fh0N+0L3LlVRjvCAVjT6HyL9O+15f7uwbc/spu/7r+obx6ngfNSh3LKN2K4j9vSqWFnZQLQPpVC8SHpkZNaysrorJl+vrF/DCxOB8rg+LCysCO0bHxpBMMYnWkl7ZIQ9QOxloY2d3E8VSAZlMQmBYzGO3nodkMomYCGxMy3abkmcrvtlxJ7BgjAXz3FGR6KSI9DJjYUM55/r6Bn7w/Vfw6WdXMDg8JrkP07HJXGJdSj86FoLUaNXlyxYSe4EAIANayPYhMFmpVRHzPDGpEl4UacqtQ0B/Xw7fePlFnD17EpVaAZRUshCKhQIKZfn+3/4XfPzB++jN9qBRYWIkU0XDCkSgHIrXSq+saDAsNsjU+DjiMYbSkFkaE0OBDAay7Lb3i6iQVRUMIZlKoa+/X+mqp06fxu3btxQI8tTXnsZrr7+GpZVFfOPb30SuN4/p2WnMzM3h+s0bWFlZUzIuCxHibPSZ9LwEtgpVbBXKOHfuLJ54/BHE4lFJYAPdFk5OjWNsaBD7O5toVErU04qBwvvE7yPQQOZDpVpBaa8gGffy/F15vg0MDBljotVCfmgUsUwvPrkxg6WdEjL9Y0ohjafzSuINewRiYwKLeZ84DQnYMPzHmHhMQnahHRx8x1bSs8h73g0gFgxgKJfB+vwMShtLeO6xhzCazwDNKqIhpmgaUE+2G1O45frl1Kq+36TD5w+tBeThZOEgB0j4UcbkEQ8zMWBYEMuS0vwNG9WagDXKLqvVijz2qo0m9golzC+uoFxvIeJlEIgkJDnt+AWw88ciuzcSYbKKye0CEQ+Ly+tYXFlTAUIZthWiFuzgNz8OvPbkq3nobeUXOEH6gBEQpCyVbD4xVBk2kRKIUSww3MIYTHx2+X0CughkOc9IK7osXZZriQ8AEQSSG5tjN3teTGwXAhsEAsm0ptSfATi8HyxSBT7wP1gwNxpIeh6ioQDqZAM3GsaSlR+l32LiK/DnggZMMpSEEtS9fSwtryBMi4Y0C1sConAJvJ6eN85N/hzBK8pcp86dwtb+LhYXFuUHy9CcVCwmf8kYgSOy8Tg+ZO65AA12J8jILNRL8HIx5EbziCbJvKa/oLGkFNpkTppis1TKFRXG8VjcAYstgUhkoJlXmHlJ+h8HRagDJP1dzG7KoViQz0XThXoc7hyHIKUABRdcY0xMn13LiWoMVLL97PVtHsmOwAWj6HO9nkGDYh4R4NP6GRcwubxZxMLyusGxgYAYkwTU+/r6FShG4I33myFlQ0N9Aq72CyWBIA+ePyc57QcffISrH30KL5uxppYDUMxb87CpIO4b5wkbAWwcGTIuYMB3NaHnIOeN0rgJqBNA8ZOzxcrsCKikj2uofwwPPf0iBoceQKfextrcdWwtXEGsS8ksG0gGizLEzHhJlgBNcJpycM1dLST3KiL8wDZbq0wKYOcAA29kteDAHM5T3qdCuax9lPLTP/nWN/HH3/oj7G7v4J23fou15WWMDQ8oeKZQ3JM3Yiqd1LO3uLgkoJAMPzIlZ2ZnMT4+gQwbXVFjnFNqPDoyLJbq4tKSmLqzd+cxOjSExx5+WMAZvSzZ0KNf8Pj4qIaMTTmCbJRas6HAvXCgv19ss51dAzgJ+E9MjDvmLkH4shixw6MjCHgx7NcbCKfSGJk6ib7BYeQzvYiFYnjt1dfxi1+9hkq9JsCYz4Ik8WJE23pNqT4bYSYjb6mZQbCRrNF8TwZPPHIRjz/6EEr7e5J3Ly4sCJwMkGEv/1Un6+7wfGMehGT7U3rOphr9kWk3cPfuAm7euINKuaY1cWh4GJMnJhRQxUZRmKncCl+3+cMpubS4jM+u3kS1ZuqLbDaNiw+ex+BAn0L8/OAoji3Hiz9Eph3nrRh2nJv0kI6n4MUzCIW47kHNWnpcV2oNrK6tKQG9GwpjaHwc+YEReLG0zjitWhNcmtrONkLriO896PsV+k0Fl0ouQMs969wL2VxgU1ZunL71g7MCcRCZ9koBl+2OMby5p5Gd12AKNpuuzsuX+7Zjz/O55JmSzwutMezr5lbJ5ivZrQSbO22y/Eq6N1QA8N6IBaxgIrIlI/qbDQ89x2L901LCfHe5zgQDxsrmHm/MWLfqak2wpgVfXGxwFzwugJLAJM97bIa222wRItxtyRamur+NUKuKCBrwgi3Ewl206mVcv/IJ5qdvChTV2cA1yH3Vjv+c8+sEvnmNbKb/bmTy8xCEz7C0usQnVBx+n3+POU+pluB5jgCy7Q0B/PUrx8Dkl6smj3/qeAS+GiNwDEx+Ne7D8VUcj8CXGoF7gcn7/BYPQEAH2h1hSx4CjAfQ4Jd6fYc02gHiCFvR/2X3Sr0Pi5cvZEa6H7on3e9AYXpPaXpwrVbgOCaYk/+5v+x79EJWkB7I/ewE477mCiZ5ePPg2RB7kYxFsmiajQAq5S6aDUpnMwgGEmjUyTZr4O78Aja3dzAwPIBcT48kifFYCidPnlKxuLi4ImBlbNwASvn1dclYCiOq4AcWHmRztBGh3xAPm0zYpqF7oIlmi55BdXQ6DbEe6PHUatVBNlqnZQULu/pBhqMI/CB4EpBv3+7OLn7ywx/h8sefoH9kTKAkq7gW04bJlGFx2+0gzTTYREJgIQs4SoeMvWcefASTyDLpzecRCVHKxYTQlA7Ypx84gRdfega5npSuk8BdONBFeX8Xf/9f/wa/ee1V9CTTCvMgg4CFXalIxiFZCQSvWpKynpwYV2HnsZBmAIj8yrryuTLgd0Bek5U6maTmm8Si6sWXXhQ7lb5tTGXdK+zhRz/5kUDgZ557FrVmHZc/vowPLn2oRFalXLNU6wQUxuPFUwh7cexXatje28VDFy7gpRefx87OFm7duoGXX3gOf/LH30Y2lTAfO7pXtmrGfojy91AmZ6ymSrGEuzMzePO11/DZ5Y8EwIxOTCGaSKEZCKPSCWN1v4pyx0Omfxzp3mHE0r3wUgkF97BIM9YYGYxRFQu+XInpl5wsBvhwhAwgkWyfjArejUZTSZrDuSzmb15FqFHCt557ClkvIHAy0GWKqzUFCEwyaOZAzuqkwb6JgDOMVJFjTBd3YfrbJGL2OBk3zqTNDph0wI+ASTIma/y7Kplyo0H/TpPxLywtS87tJXvRCkQl4eOzYVI1wpD06nJJmwihylCCUAQIRbG8sibJofwW9foOPDqQ+xJ4ZMFlafeHnDNbQyzB2UASAsCNJlk3HfT35wQaUubJJgKLScl3FVxkkl77nRYu4vtQ+vUTgf6IAqXIvLZ7yhRjyVoJEHpR5LJZNRp2dn1gkp6fZIiafygBSH5EAkCLAUK1qsKXTBRuoUW+YQZ/hj6QtFEgOE8Z/Nr6luYywdRUJuUCA0IYHh3StVWLZTQqdTUKxk+M44XvfB2rO5v4zRtvIpNKYbhvAI1iGfvrm4gxpZwemLzt8om1YJlwjPcriN3SHkLZCHIjeSSyZmtAibapeg2YbPO+BbiOMtHePAKNTNc1nzuGo3Cw3Dy7B5x0Se9KzdYir1aU+z+bv2xWcL3ydzGbl/Zf/v+34vlwvRfI7AJ0BAzLesO+54C544ANzpFD0JTsTwaMEdLoIhxNYKfcxZ3FbSytbQrU5r5RLNKXMKTwsEQsgWK5jP3iviwvCNDwe2JeQp60qWQKxUIBs/MLep4psSW4VigW9b1Hr1vv13msqZHmvO7Ertb8MSCdfqTcGEyWesiIRyis/UL7BNebiIehC49i6vxjyCT7gWodC7c/QXl7BuF2Gd1mzRiYbZNwG7vUboGaCPIsNaDxAHj0d9kD8NEAEYNKXGPTNRMJmlj6LgGTkMK/SpUKBvsG8O/++Ds4MT6OcrGIrdU13Lh2Tc0Oeq+Wy0UMDPcLWCdotbCwKAlnJpvF+samrvfRRx7WM0rGPCXeBK0ITlJWS+sNrj98fi+eO6cgoo2NTRSKBYyNjqGvN6eEbzZTlByfiAls5LWQ4cn7LE/JVAq9ubxAJkq3F5YW9LXTD5xU6MjSygqi9AplEBoC6B0awcjYFHa39+GF4/BCUbz59juYX1pWaBufBc5zA7/t+CKvX94D7vUMKOl2TKItv1M7P6QSHp587GEM9PbixrXrCkVhs4Ip2gQo2TTks8dnMx6PIp+jdDoqn81UKq1QvOnpWdwm67cblBJkYnIcA4P9YvLxg4nObOZwHOXNW6nhzp0ZzM4tSsnAxtSJqUmcO3tKjUW1itnJUWCJAXbyPCTQSjsZSX8tpC8aTyGdyYnRGkYLXhiIJpNoISS/TzGeox7iuX70jU4iFu9BNOCpucIAtEaH0nCu4NwAAAAgAElEQVRjTOrZdOuEb6mjZ9rNS7El1ZizwyHXJoaC+c15f/ngTxjT2horvs+jWhRHgoYYXBTksyArHceydgdS7Z0EzlpN7Sv8W1YaXOM5JgR8g3y2yPQ0tifXbQb/JdIphNhYEjOb42T7EV+boUfmWsznzyTndk32O8WedPsb1yGlket59FU2LmhR94XseQtLiga7IM8+ijYqu5so7awj2iEw2VagXjTQQb1SUFr30vyM7As0kty/GJDIjDR+zZ1NeCblH98/8osKDB8MPlon+DJu/++ja4v2c79pJN/PgMBp4pJ+YM5/+vs3jnGNL1fNHf/U8Qh8JUbg+AH+StyG44s4HoEvNwK/D5j0wUf13/UfR4qDAzOuz7/u72NMHhQX7ucPm5o++HkvgOgfOHyp9/2A5O8HKB1UcvAi9y1X7qBlxZtffB7K/NRddsAkwRNffukXoDzE+mOig2GzKelpvVYXI6FSraNcqqNUoCzsYZw7+wQKhRYWF9fkKblb2NfBubc/p+75/n5J5v70lxsfm8TUiRMqMhcWltHb14/JE5OIx5MCAMWWYkf5QLptSaXmf9aV/JsgTa1eRLNRRqtNcKeMbpcBNlW0mzUDjljQUYate8zi0WQ1LPh+/pN/wJtv/RZ9Q8NK7mQhxvdLMIsAJSWckXgcqZ6cWBMsOAga6pAXoicZZe1d+ddJkupFxfjK9ZDVE0e708ITj1zAc88+oXAfFkIEJmvlIl79xc/x6i9/hlaNKdFM9g2iWq5K0slQkzZPk90AkjEP4yMj8s7K9aQlQ6pXKgJ+WdTxvS2truPGrVsKhbn48COScPPwTVbHCy+9hP7BISwtL0uedvmTy/jgg/fwtWe+huHhEXx65TNc+vBDrKxtqHhRQi5CaNBDMxyFl4iJRbizty+AYKB/AKPDw9jb2Za317//i/8eF86dRr1WZHmCRIxAEn2zujqYszCmJJMBJGSbzd66hVvXr6mAS2V6UGt1UeuG0Y6lUAsmUAsl0fFyAiYz+SEk0nyPZEgqW1hjTyoSD/VkqvgFlQ+OsDikDIzAhBJ5OwHNASaGU/Kb9sIYyKYwe/Vj9MWD+PYLT6FT2UW3URELT6mtBChYTEqibawnhzQK2LBkDXtl8550/33EY9IuzMmZCRa71F0/nIPgfr1aQ6fZENBYJ6u0WBIwWak2xFKUd1gdiPcMcABUONVqFZc+HVYoDgtJASrBEKpkryGEjfVtTN++izYLXCex9f3/bL0hS8T5hVmJbLCesKwjzAtJrSNmKxAIIJNJyreUjEmBQkoete/nc0mjf65jCili6AI9/IIhsaMFFDt2ml8o+p5kHEr+PspQCf6xON1jMBRnop7Vju4BpZoxFp1k5RKAatbRrFTM288ldzvRsa1r/BpDXpoEHOJI92RQKBSxtbWDOothscC7iMbiGBkbUXOkXCyjUqpofg2MDuKJF55GPJfG+vo6EvQ6DEdR3S9gdW4B+6vrCNQaCDsmJUeS8y9Cb090sL2/g1BPVIxJApMEOyTTVoPFQDWFXnFek9lYJ6BCb0T7uyeXRTbNZo+BjmIc+l0lN/F9bqRhHI5ReQCWm7SSxfcBMHnfdnbIprV/8Nn7th8RpTOJ62HT6n4vZGP7+eypo8BpMJLAyn4LV2c3sLa9J4897iNkQ3KNGx4YljS5UCyhWCmIDc9nmveqr7cPcS+Bjc0dybmLu7sYm5pAf18v5heWBKCRjX30+m1IbEwlmeTzyzVfARQWSMI9jDJeARWiaBGEJ+hHRrKFgXDBUfBYJofTTz2P3Pgp9MSyKK+s4ean7yHU2kY0yOeWbF1n4wDOffMXpLTXAuIOx/Pw2To8Y7BpaPYq5impHz3i/ywwlY0WLjn8PoKlgQAeOHECLz73HAb6erE8t4CZ27ccY7iDtdUVNJo1JUXz2dze3tZ+QJCbgUPz84sYGBzA6MiInjl69VEKTMYZZcKLi8tiTTJg6MUXnsPE2AhuXLsh9i73N4JjDL1h2jbXwpHhQT23PguNNiv7hX3M3Z0TEMZ9LZVIIpPNiKXMsDWeBXpzPZqvXAOqzSZKTEiPeOgfGEY+P4hkPIW1lXVcvXpdACYbolQJ+N6mxvR1+3WYUlUDr9iMoNclga5qvYY2WZA8K3Q7ODU1gYmRYayx6bOxrvA2rr8EJsn05/dwjcv0pNX868nlEPXiWFldx81bd7C9ta09n4zRBx44iUwm5YBRBq7RA5negmSodbG8tKJAuQLXEqobQkFcOHcGk5Pjep5kfxCgFJ1sSwuaInhcq9Z0/mEjhSxv2sYEwzEBcZQyx6K0owlorJqdoNj22Z4c4n0D8HIDCKVyCEaTSMezqBXrAosb9bLsb9j80JlFYTWHfo9aWdQcsjg4SYANl7QenM+4Ppikh8+7r8bxE+X938u5S/BP4YX8rQ7ZFAPbMYStiWfp3vLaDFngjLNi1RkiHgFS8RA8hqWpmWYgIq+TTZAGz6WycnHhdSHKtq3ppjWRe5Oa2s7i1YUpmoyc8/bQpkLsZXe+1HIhexdrevIh5CkywrMnm+eBLiq7Wyhur8ED2ZQtnSEo625Uirhx5ROsry5p7slKQ37AlqStxoeaKA7+PaIyuGd5tgXB1tf72PL+OqHxFiv88CcNmDTwnkeAZtvWbD4jOzvb+Ic3rh3jGl+unDz+qeMR+EqMwPED/JW4DccXcTwCX24EDoHJe9mS9wB+Rzwa75dif06a/bnL+GfCceyFDgq3+wFQS8F1xYpjVboz4cGh5P6X9GVM/LolfR45MR78sP2U+QdZUWveM2bwrkORD6SQ0cWUSkpSXYHEwk7gTp2m9g19ztCAWqWsD3Z+6UfYaYexvV3D0uI+Tp16DN/89p+iVG7i2o1bAgEo46UZOw/fZFnwvTKFlX8zpIXg2NDwKFZWNgSOnTp1RhIvSmgIbrArzvAZjiFlW3u7ewK7yHbJpBOIxSMCwxIJdrZr2NlewcbaoliUqWQMoUiAOSnmY8TERB1aCcqE8bOf/hQ/+/kvMDQ8IqCS8iMeWJkWzCKHjMQ6mTUeZXH0ePJQr5GJ2UYqndL3lcoVfR+vJ0pJdywqBkpvby/SqTj682k8/9wTOHNqCq1GVcbsLIY+/egSfvYPP8bywhwSUU9yv2qpir3tPVSKVYSDUZ2q6Wl3YmoCJ09MKvyGUjUe9hutJkrlKvZLJaSyOYxMTiFP785USgDXzvaW7ltPXx+eeeEF9A8O6J7xYPrLX/yjfLQeffxxzMzM4J133sXc/LwCZViY00eTATyUlceTMVSqJTFiyKIkWECZGAur0dFhfP0bL+G5Z59COhUTKzQSIgulgb2dTRT3yayLqlCrlspYmJ3Dpx9eQpn3L0gPyhRSvf3wMn2YXtlCOZBAKDuIaiCBgbEH4KV6kUwnEE9SrsyDPDGDQzCBjwtBMM5/XwrHA7nYEATdlbYdUlFPMJpARaDTQk/CE2OyuHoX56cGcXa0D2iUJLM39h+laYSSnZ+e844kEHfALObzIyallXPGmjz8WzdPX7LnjyAnmWB8/ozVaoxJsv4ImBIwqZJ1VK6gVKooaGlpZR3r+xWk+oZRabRUjLFYJQDYaVA2b2wMJqkGvCgaKkQ6WFvZxNz0PFq1liRcHYGTvgzYZxlZYIAYI6p/fH9Op0oXGw/yPCQgQiYPU7NZ9DOchjI7vmcCSZIk0u9NgTqUMhpb0g/V4f3n72Lxy2dQACWZQFGyosMq/ghusCiVTUEohGKpqDVHIQ8M76GUjkAKmXjoIkbbBxbzTs4dJPDp2JKCyiTpo0crE1qDShqOeB6YMkxZPNlhtC8g04es42QmJfk17RGy+TxGx0aR6+/FdmkPa7tbCl0Y7O3DxPAoTo1PYnl6Fu+8+joqmzsgXELJuMAGSeAZNFDD1v4O4v1J5Mf64KWi8uOTwySZWk5XbIEuBpiRMcTisVYto9VqoK8vr0Rgf27beu1AA1+a56OCRhA65EEeSLwdG+ggId3tCm7LEMPQNagO9qIjW6WfKu8midtUXEOAacwCGUzqbfuc7WWa5whjerWMa/O7qLbaKJVLqFbKWreatTbyZHj19gqw3NnbRiodw9jYkNbP7e19rK1tG4udBfX2jsAtyo/FplW4e8AlKTvY9QhjUsAkGZPylnMNLT53dTLXCVYRwDAWE+d3IExGsnm5as1otZGbmMTJx5+B1zuGTDCGles3MH3tQ6TjNYRQR0jAEsE3/iHIEbUApkBbjEnKuYUp3w/6O79a83k2lpeJk/kouAR03QNjLnNFYsJxIBJBo9PBN158Cc898wzKhSJ2NzZR2d9Hmz6Ua2tYX1+V12EynUQs4ZmfZKOJEyemtFbSP5K/maw/gpWUR1PmvbdfkNcw5wMZ9rRVIABHH0vampAlzXlN5QPZkHxf+/sFBUJRory9tYVKtWyBNDn6M4Y1lxtkmc7Oi62cG+hDMpPE5tYWVpaXJdMfYdJ6F3p/qzu7Cpc7d/Y80gTYAiEszM/j/UuXxGYm0st1VKxXbQa2Zuk8I0aezUCxJwlaMViF/plqkjXFMj89OYF8JoPtjXVUCvtaQxSWwjTuSFDNAIYIJVNxAZMIRnDj1h1cvXZD94ljOTU1iZMnppBMcq0Kal+looNrGtc6NmJu357B7TszAsUJng0O9uPcuTOyKRDzW9YhXWP3kfFJCTTPG3Xab9Afkd67tDBJIxpLIhKLwoszwZ6AZQTBaFzseDLuyehMDU1g7KHHEEpl0OwGEQ7E0K510KpU0KyVXNCOeQ8z5ImSa7EoZcUgHr7x/93nvgTZ9gZbT/21x7dRMLansY6lXvD3PL/BoYYVWZEEQ8kCpdqBZy8DsqUkIHu52xXr1JdZczz4mny+EtGAPmTXEQgLoOT+5/tQcp3knsSbryAwNtIINirgjTJ0XjznC3fzjs6hXKdt3XKKCqlp3L7ncEitz5xe4aDUAnwPPHuh1RRbP8XArHYDO+urqNDPNUQ36BZC7QYiQTInS7h1/QoWF+itax6bIkI7YFXsVdes+52VjUMfDtnujuPu01ddv9SXdvu/x/dbl6KnwffOOdrG/v4earU6fv3enWNc48uVk8c/dTwCX4kROH6AvxK34fgijkfgy43APwtMHjAlD5kM/xxz8h5Q84if1xde4eeASd9PyiDAL5Jy3yPVtu/yFXqfe4lDYNIYT/f/MRNvA1QMFLGwBANZ/GCOJhr12oHMRAfGBr9Wl2y7WXef1ymTbkgmbWmnbCvTnD+Irc06NjbJasji8aefxcDQKBYWF7G3s4tk3NNBnIy7ZrshcIIHf4IsXjwhCfHA4DAGBobx2ZWbAsgee+xJpNMZNJw0imwJFlP0CiLDZmVpRQwGni8JUtDjqSebwOhwn4JoqrUSNtaXsb23hDZKiCeiAhYNjCEQ4uH6tWv48U9/Jn+zRDypokDAZJiSyw7qlFXxdBrxZLLO12YaKA95ZDaygKbknMxRk2fyOkKSfzHwhYftXDaOUydG8OzXnsTk+DAa1bIk36srS/jPf/1/4/Kl93FifAitah2ZVBa5TC+Ke0WsLa9hb2cf8WgEI4P9GB4exGA/Q4MoA4MKx2QmIx80+ggRXEmkUroeFtWlQgHVeh1Vpth6Hh5+9DGcnJoU0/WN136N1dUVfOtb39J7/N53v4sr126gd2BQHoeJFP0zOyiUSmAQdq1aEHCysbaFSCCMdDKN1eVVlGtVvPTy8/hf/tf/GY8//jB2dzawu7OCULeJTNxDqbCHyx9dxub6BkZHxtGoVrE0O4tq0cIAgmFP3pKT5x6St+TSfh3teC8qSGBo8iyS2X6kMklEPXod0rON7MewTTtXxph3U9uSuJ282GqRru5Tg9JSpXcyRKklBhhZDWN9WWwt3EKosoNvPHURPcQ+GwSELfim2aLZv8mfJHlzz81R8NGXnfmsyUNw0uRoxnIz0KbZphzaByZ5bXU0KeGuVVUcE6AsFYqS81MGKD/UaBLTC8vYKNUkc5R5Auchw47IbmXQE59rsooJXojJG8Ha0hruXJ9Gl56hwRAaBp0eMIxM/miF9MFa5wJvDqR6Ynl2kEgm5e1Fhq5CYcQQo4dfG+urq2jurQNdFp0E5GKI9Q4in8sJYCQISPanz5DU2uRYk3oOXegAvbYkU6RvI71aXVAGJb7GLCF5jx6SXYG4XjiAlOehTSl3tYIQAWIC0kfk3AKuyIYMBRWAoSAkV0iTwbS7s4eNrW2BPWIeR8MYPTGBC48+jGQmjSq9K0MBJLMppPNZ9OZzyCSSiHaDAiKX78zhNz//JTbnl5FLJB1jzca4jY4YffvlInrG88iP9iIUDSi8y4LIHXxnSIpACTK8JKFnOE6bxXpLIBxDNhy6ZaDjAcBon4s15grVe5d/F24mRpIFhPl+wp/bJHyW7BGGjg9x0rePTRoDzVwQjmP5+WwefS/XaRF37Cq4z1QbHdxeLmFus4Z6p4vd3W3JgVk412sdxKIJ5HO98idstKoYHunDYH+v7tPd+WXZdiqobGcP5UoFoyNDehbpW0jgywIeONoOlHLJ4GKEiTFpYTYEIfUMk5XKYDGC0dwL9KzzfdECgd0rMhLDela5rkw9+CCGH3wcwcwAQuUG1q9dx/bqHcS8qvLGyQxnOi8ZmIQluvCcjyWZmpbw63tQmhemu+FH93S3vvgNSwMjnfybe0o4KMC8znkVCKLSaOD5Z76GZ55+mq6y2Fxew/XPPhMsWq9Usbe7hTNnTqIpO4RdCxoJh7Uf3Z1flPfz5OSEwKm9vX2FDuVyBsQzPfv29IyewccefUT2JNPT0wKPmMLtM5uZRL25tanmBEPZCDrpLIEOSqUirl27JmCeMm56KCe9OOaXl3FjZhr5/jwuPHgevT092N/dFfubwDPf1+TJkwiEyDwkWMrGX0yWIbQa4VyjksGC7LTQyaNPa2qH3tFkVhv4xD/cywlMEhSklJksWq6zDDGZGhlBPBLG+vKSrCCCSsaGmg/00Y0nzMswkWKDroGr129jembO9n/PU6OQ+zEl7GTEsaHA329raRClYhV37sxhaWlFbL1mt42zZ0/h5NSU7DjYgOEaLECODH2OQbOpRmKzweAr88K2dTGmRm4iHYeXsPR4NljCXhLhUIwPmhqIgUw/Rh9+HNnhIVTIPkUUiUhC7D6mSXO/IAgpliHBSWcXw32eHxZkAzS195lfs8BffyFQQ9uaGAc+s2xoKETNhWK5xoAFwhlrz2xNDs1CTEng25/YvxkIyS9b4joDbKTgaRNM5niZ32Yk7IlJGiboyLApdMRcbFRLavJ5XlhsddB+RLKWMJLplMab51u+FvcwPvtca6l+IfgdVlPCmKJq0vjsSm4o9IoUC5uKF/rtdrXfEJxMMuAv0MXuxipKOxuSeHu0Gmo3EQsHUK0UcPP6p1hfXdC6II9eAuhsREi2b2DtUZXCPWuzfsYaUfdKuW3d17+J3WptDZ89fwhM0sqgi1qzgyJZ6cUCEok0fvbGp8e4xpcrJ49/6ngEvhIjcPwAfyVuw/FFHI/AlxuBV37yH11tcH/ZZsCgFVeH/+YzJO9lSh75dztJHF7M7wMmHSjpf7NYSf5ruX+7X8rt4Moj33ZIX/n8YuQ8tQ6FYJ8bJBYLfkCHAZPs1FrqKw+NPLCRxcK/BTo6sJKFMn2gKDGl3xq9GaXsk3cXZd0Mm2EhTvN8D/V6DK0OWRp9uLu0gUgsjvMXzmJncxOF3T3JME1663rz9H3zeNCOItfbq2TFeqODU6fPo1Jp4MataZw8eRpnzp9XoULWm1zCCBxGeUANi/U0P3cXq6urMr6nTDruRdCXy6qQ6uvrgRdvY2t3HotLcyiVKCWPIpEkKOqhWNjHP/zkJ7j00UcYGB4R2EJPIX6QWUA5LQsmghcpBgVEoioc+MEigjeJAKEYHywGKL3jwVohOCmkkwmFxKQSYZw6OYEXX3gW58+eErOQPpgff/QhXvmvf4OVhXn05/KIEagLeaiWKqiVKPMl56grz0qCkoNDA/Z69GBjOmcyJf9M+g/GEpSKJixJHAG9V8r4tvZ20aE329AQLly4gAdOTOHa1c/w8ccf4ez5czh9+gx+9dpreOfdd8UUmptfhJdII+IxLbeJbNpDs1EQU+HE5EnEonEkYnGcPXMOJ05Ooa8/j0qtjGJxB4kYgas6Zu7cxNVPLinkJ5vqwYMXHxWzY/rmDRWizXoN5VJZIUKhWErA5G4NWNipoBnLo9iNIz9yEn1D48jme8Tmle8dkwno32a8M5NYieXBAoNSYvMjVJgSxyEQVDgQy1WEw6iTpUAZVigAL9BEbzyAvaVpjOU8PH72BFArKdCEc53zrM2EcucTqUO/ZFNmeeCD+pqVroA4BC19gblL/yQwSY9J5z2p9HgxJglMVkySXKuiVqEdQUPAJD1POef3q02s71VQI+tQ6QqW1EzGqZW0EHCBCJk5lqa+ub6Fm1dvoco5FAyhJcDGSc4dKGJSNrIVncfWATDDt0k5ohWnLAbjyYQrljn4LRT2d5GIeXjmqcfw1JOP4YFTJxGPJcS+ffud9/DrX72O4n4B/SOj8mQja5OSUQE/YrCZTysLQYVR0d5BNg1MIY4i15PV87W1s61/T6fI7kooFIG1IhOx2YyoFgpYW1xEs0w5t6xIVTi6gHUxpLwg7zWZpmxsJIwNa2iUvA0JTjbpG8b03d4c/s2f/SmeeflleYwGPdo3tFFm4VuvI8IALPAjgPLOLl790U+xeP02xvr60K1WBXKI8cR1tdVArdVA7+QAeoZ7FOwS8QiQ6yKtmORc4/1pksVEj1PKi036SKYR1yqGPhHsMJzbt+EwtMC3eFNhqwRWP4jtUPJNoPPovuGzb3wxpr8HOmGne51D9tMBZmm7qOPgWynsxMfOI9SAeM5NPpe8t8VaG/ObdSztNLGxu4/t7U0LpAFQKFYQCXkYGR6ShLXdbWJifFigQLFUQq3WFGhI4IB/CPxwjMgoZso0wRCCFZJcukCLA+mpk3ELmAyHDZikX2OriUalImKWF48dApMhyrg5Lz01Pqo1SumBc48/gf4zD6IRSaG1U8DW7Vuo7a/Ai9YRDDbV5GBEDudctxtFJ2CMyUCA77FlUnj1SJxvq9EnD88dTurN93gAPCj85lDezf2S/ophsuo9D+lsBufOnUNPJi17DI5OjIzmShX7uztaWzkmyXRcPpwECoeGhsSU+uSzKxgZGcFjjzyM7R1aqCzpdYeGBvV83rx5G7Pzi3j6ycfQ25vH7OwcUom42H4McuGYX7hwzljTOjPUtS7s7+0JuMn35pBKGoOSLFgpLEplBLsBZHI9CMc93JmbxfbOtqTkwwP92N0mK7aLTE8PitUqxsanEEumEQiEkUxlsb62ig8uXRLzk4DSgZ2HLx53zHiuV1w7fWsaH7Spt5so1SpSQwRcAyMZjWKoNycwt7S3i3a9qmZhLpdBOp2AF4+iJ5/TnrqyvoXb0/PY3N5GvVbD6PAQJsZHpTggMKngGgLJkmaTWd7GwvwSbt2awe5+QU2KbC6D8+fOaJzFcue6FHVBLXw+u1Ajg56dnOdc86i+YPOUfsq0NqByIBIPI0T/7XgSXiyFUCCKkAJOOthudjFw7kE88uzTCHhBlCptJKIh5GNAwh0hfWlvtQGUa01U6y2Uqw35UEohQHCSH86T0H++bQ4TnDPvZj/ch1OZexq/5tsoiM1KZY4DJs16h+CzNcONKM7ngKx6a46bG4gpeuTzzFMiWc2094gExVQkSGuyawahBc03GB0kwwF0amWsLi6iuL+rpk/QiyI70IehsTFdS6lYsGe91VTjj/ss1wDaCMSiDNnx9Dll+2zskv1KxqSk9lE28Ai8EqPkCdRCrsjCj/LeMXSxWhZzskpPYcr0uZ/w38NB1Kv7Aidnbl/X86M5zHFQSBL3WNpK3FdfaIuwr6m54bsB36eOkqTdybYP7pXzsDZgGNgvlrC+uS3rllQ6o/PhD/7x/WNc48uVk8c/dTwCX4kROH6AvxK34fgijkfgy43AKz/53w9qMcMC73+kj7AYDsBCVzwcdDPte77453//dfmeXfZdh7/HvygVpw4ctSu7L6BHgTn+nyPX7j61jqp51tixyflOqlC1QzAPL0p77Jg5fLdLiXYNjUYNtUoFjVpF3nFMW6YMymeHqbAjG4WHn2YHHQY18EMHT8qC6OcURKUaQrUeQzY3gQsPPwGEPbzx27exubWuNOlwtyuZqgpvSj9doILSfJlKyMTKXB49+V4sr22iJ9eLBx96CLduz2B1ZRsPnDyHickpZLI9dnBmx9qjNNJYL/uFPbEfZ6enUdovikkyPjKMUydPYmikD6kMU7RjaHdqWF5dwMbGEoIherhl8M67b+Pv/9sPBY5kUj2IxVKolBooEdQhGSlIObml+tJnKxQgkNARcCKGJYGPWESBHSwulBAq8DQqmdwgk2ejYaTTMTx48TSefvpxjI0OaRpurK3hzs1buHzpA3z03rvoSSYQC0VRK9GrKIEEQcBICCkvrPeazmblMyWZERkEZP1EYypYo/GE2FXReNySmhHArRs3sbG+phRbspJOnTqNZ597Btu7W7h06QMMjgzh4Ucfxtz8XfzTq6/KD+vUqfNKEX3t9bdw+fJHGB/tx9eevIizZ0/jwoUHcfb0WYGuBBoJrhEbIPi6tb2GTz65jOvXPtN8zOXzKqwS0QSS0biKZgLBZJGyUODnhGBanSBGps6gG+/BerGJAhIoh1LomziNnoExpLIZk2w2DDRXenuUYINJ/VkkK3GXzxFYwFhqK9kQLDZ4D2sMJqHcjKnbZGiwcAi2MJCJobK1jG5xE1+7eBqDmTg6lRJC9E5smdxTITiRiIAMFt9WMFF+Z6wHgvSU94mhQ3m1ZGkESINiwTCQiZ5zHCteFwsiFmkE/AlGdloNgdT8nM0EO70AACAASURBVM0B2iTUK/RJpfQ7gE4ojp1SHcssLhgcEwyhQok92Xseg2MMoGHBThYME0i3Nndx9SqtFEoIRvkeGDDQUBHFZ0MAkgu2aXUZbhAWqzRE8IPf7+S9HF/+zlQijUQsKn8t+qP25RL4N996GWdPPYB2i3MgiHxvXgxi+nneXVjGKz/8IV791RsKbaANAsFhMnPIQA55cYTpkUZvRoT07CU8m9fRcFgpzAxvovyO42tptwSeLXEX7RZiAgkD2FhcwtbKGpKRqEKkeMMl2ySjin6FZLbIY45WDU1ZMZCpwkTmaDyCFlNWmw206FMXjeDFf/sdnH/iKVKSkesfNKkl2YCORceE4VqphHwigU/efhcfv/4mesIBtPcLiJCd7IhxhKYa3RYGTg4jO9yDeqtqyb0hoENWDeeI/DvDGmPaJHBesoFjoRxNeFFK2xOSu5tK+1DKd798z6pY3zfOwQRO2u07sfps2MMdy+TX9zTh3Hbo7zqO+Os2FQMNfO4lnyeyAO1/3FeaxswU0BfFbrmNm4u7uLG4ja2dohj5LO75hynkbHAQrCFjjs8SG0Y+bkdAhqBtJp3BwMAANjc2ZQ9CuSvXV7LEfJDTlkNTIvB3KUzCPYecZ5xlBNHalHFTPkmwUqw1924kAeWzZVYWBJci8QROn38Q6ZEJBOIZ7K6uYfnmNaTDZOxyj+T9siR4LixtWo8IeCeYyvReMnjpzss9RNE4evZsqw/YWqTP+S+WfK79W7JuWlC4JG8ylMnWioRRadRx5sxpnD9/Rr7Gw/QOXpjH7J0ZFHd30Gk28dijF7G+sYGFhQUMjwyjpyerJG8FDO3vI5POionbqNu94hj29VFOX8OlDy9rbb948UEUi0WtaVQ4cN2lNYkSjAMBsYeXlpaxsb6Os6dP6/t4rqAEen5+zgi+9I8MhTA2MqLG5H6xKAuFfH+fFBObmxtiXNKLmXYN2VxOa0S10UKhUscgLRPOnJUM/P1338Xi4qLWYwKoAne63YMmgMAqAYMBsWTNqsbN0mBb7NG9YhHFYlmsS451MhLGUK6HXTK0yiWkEx4ymQTSmYRk8F4qrn3106u38eHlqwJceW6aHB+RrUqMSdARyooJmFmDm89xpVLHzNwcpmfntBYSEJ06MYkzpx9Q88UPt2LjgeNEhj73BjZZfUsS8wDmXKE9DM8dcSQYJkT2X8zTOEbCMcQicb0XMh1rwRCSYyM4/djD6B3Im7cigASAuGvaKNiJDwmXSTYI+XP0IKQFSJs2IF0FnVFpUWcDttVGtW4NAmPX0yPRWXQEgqg2jHnZZWCV2Mu2PlljyFcM+OdQCzAzP2YDI6Xi4b2i1JqSeqMGHtpwsNkY5F4F+UvavkvmrP2eTruBbqOGdDSMULupBm+9VkbfYC96BnpRqpWxXykiSwuIVFrPn6Lw2gEFAxX3i2p0qNlMcJb7vuTW1kgQqzVAFif7ftx7ugjz9YMERi09nNJu7t1sJvG6OOf5736wUQBNAZa3rl/FytK8rH60bCqQ6DAwjWMg4oJrrFGuzs/J+iU4yfMG//igMJ8DMc/rtFkiQzugsw+bXPw6ZeyVShk7ewUBzVwHCe7y93z/H987xjW+XDl5/FPHI/CVGIHjB/grcRuOL+J4BL7cCLzyk//tdwKTztXp3kTMI4XaYcH2xcCkee8cck8O4EMHcOqQduRzdXz5/T6oeCCPOwRH5TvlO4UdrD5+8eiDm+6VfKmH81PzAU7fT9KkpazFyMhhYjOBSR5cWpKONupV1KoGTPJzgSc8LKkLy4OisUEMmKR0lF479AyilJPgD+UvHiq1MAolFlsZnLv4OM6cv4jbs9N487dvoVEpY3J0BNlUSh1rS0oOOfmX+c4p9JDd5GQSI2NjKNdqWFxexUMPPYy+3lF8dOmqZL8vvvSy/BT3CkWT9QbplRVHOp0UYLG8tIjfvvk27s4sIpNMoieTEXNyeGQQPfkMenoS6MklgWADSytz2NxYwd7+Nt56+y15SBHQ86IJpJIZ/L/svdePbel9JbZOzrFO5Zxu3Xxv58AgUgwiRqQM2zNjyDYwkGdgCLBheDAv/hP84hdbgSbHskaSZSVKpCjmbrLZOffNdSvnXCenfbKx1rdPVd1mENwAiX6oalxUVzrh2/sLv/VbwbLIimyg3qyJVEYgjIdBFTYEnciorFto1JlC7bBNzg3LlNeY7EoeBA2gSzZJBP/Ff/4v8PSzTyAY9CrUgkBvNpPGSy++iB9+59so5dLojcURDYQlw62XquiNxzCQSgqQ02vweuDiAdPNIppSXadASV+AbNWwwEp/IIRQJKqQku2tTZTyOclrf+Ozn8WFS3OYf/gAb779BmLJKK7duI5SpYRbd+7gnXfeQaftwsDACBKJPkxMTGJoIIlI0K20UgJg1UpFxSwBm1q1hOXFedy/8wEKuYwKOsrJ5SXo8cLH8XR6EHD7UCmXkMtn5J1nTNiP5Vvp9ATgDcbhjfbiuNpByRGCKzEIZySFxMAIkn19YoeSLUVJaReEMCwGUzycBEjQ9lF5Fy7J/VgssThk0UFvMrJzTe3TgtvRgqNRQU/QjfzOOlJBF565fhHedgPuVgNBr1thEAQB946PsbW9jf39AxQKBYGhBL5CwSCi0RhGR0YxMT6uAtIwX6qaQ8b8n4VY07CS6wRmyNygB1VFCbpMamdQU71WQa1ahVUu6bMBJoF6241aiwFHh6i2WujpH9Q1J2DK9yewAE4VKERFfL4Q1tZ3cOfeQ4V5kC/K/xTywDGsGk/LoH3POD1+VOnhyII/FJaHHeWRLMzIenE6ec/7EAkFEPI6kTs+wLNPXMMnn3tSkuoOx8vpgD/oRzAcQTgaFZM3ncvjzTffwsuvvoHVtW3J6wjeNNpkIgaUIu9welXY0zuMRVWAEkXKJQNe+d8Z4IQgI+c6/QwJPFCa2BJrUszFdBalTBZusqEIcDG51bY6oIRPAlv6/TUIVjCJl3wXFstGks5mTKVuodppIlev4/HPfBrPff4LCPf1wukP6pqRZVMus+nQUmhHf7IHMa8X7770El751j8h0Kgj7ATYDpBTGl83Q4CcQM94P0KpICq1okBJp6cDFy0HyJgSa9QpwFbApAJ+XGLhOTsNWRP4A0GxYw2o2GVFms/d7eERD7Iug78rAewiBae45pmN1ACTP7tPncoLu8/LN2UIgDZfWQCs8RY1fp58xy3NN0qO4QljL13Bj16/g82jCoLhmEkddzpRqVRQzhc1vwhMcl0hCEIGPZtVshkgw55M794+PcfSyqo8Dbn2EOKTJJVhQUrXdupx+dp4jfg8/ODjCnCEU8Bkm150/Io+c25KUI0nplknPALmyTpm480XjiKe6kNiaAz9I6PYXl3DxsP7GIgTEOJC0xAjkJuX00m2pFOMZgKTBCUo63SRScZ5ZAOTUvGfASYF7HYbimRV2nwsOdfawTyypSAbkHJxhwNPPHEDg0MDumpkEhdyWRRzOTSqNTG5+L4YPqMQESYYB/xao5aXVwQcjY2Nau0im5Jp3dwX2HS6dfuuJNPPP/esgtbuP5jH6tqa2IHReFRrLRPRGaTDcacknyFR+3t7koPHIxGMjAwLaNza2tAaH7b34GQyofXw6DiDw6NDjIyNoacnga2tTfgDPsQJEDqc8IdC2DvMqCEQSfQY0Khaw4M7D7C/u2sHGdkp8PIYNZJ3yVm7fr9dqwNJZjtotOtochVkY8Kix3Je6xpZk/FwALGAF+16VUBTTzKKcMQGAQnetjq4fW8B80vrGk8Gz8zNTkm9QIsVyorbTfrs0tfQJYk079H5xSXs7u0KQCUFcGZmCqMjwwIlycZj45drj/E6NKA550RX8kxWm7n/XfBQyu0PqOnIZg33MAKmHo9fqeUOrh9UAvi9sLxujF6ew7XHb54AhHEHELHPkxb9rQ2cjmqjBYuWBwQbKWPm/ScGPb2822riyH+S97XEAgRSGdJDhqZgNCU+1ygL55yx02WE0/PvaKFC4KzRkFKB14lzlGdHWh/wvhaZ0mYNs5mgxh13MzUZjT0EJxhZ5G5bEcFmE8+3VP5wb3W2W3YYTRuF9JH2U4LL6UIGzU5LgX/GVsfN/qD2Gq4fahRQdcAGnS2t5tmNrNWaVdF5WWfmmgVnpwm/7ED4+o0fqdv2wNRrYHvNDoEzCedmXzbvuSN2pVUp4sHdO9haWxaTn00qo2bqAqIGfJQkW56WPDdQIGGYm11AkmcdjRMXGoLLXO/EwjVdFp57CCKTKU0lkdfHs2DsJNiSP/t/v/P6Oa7x0crJ8786H4GPxQicT+CPxWU4fxHnI/DRRqALTBp88Cz3sAsGGj7JhyXcZwFFIyE+87ePgI2/PPzmZx6nC0zaj3fqHWM//s8FJh8FJE8e80RCaneq7cc0neiuBw2lN+zOEhAio8ukvooxWavqEEZgslmvoUUpt2Tep8E49GnjaZTSbTEmBUq20aScudFBs+VFve5DNs9Oux+pgXE88cyzCMfjePW1V3QYc7aa6EnEFJbCYlDScFvWRhCEBZfb7xdAyUM3w2/ypTLee/8uhgan8Juf/RKOjvLYPTjCtRs3kOrvN2CmLbPlmZiHXgbFsGhaW17FnQ/uYHtzX+yQ8bFhY2of9CIcIfMwIKDQ7abUJY0XXvgRvvHNf5AHTzIRx9DwoA5/x+ms8W9SsI0XPq9fAAqHxJjI1438qt1AMGg60jzcUjbHgzALF7KtyBTIF9K4fn0O/+bf/NeYnZkS2yISDGk893a28Sdf+zq+961vYWq0F0N9A+hPDRhfqGoVIYbqBPjc9mN2zebZwff64AsGBQS6yUTzk/XmQzAUUXAJi6BysSBZ2oWLFzE0PIzD40O89sZriMTCuHL9CqxaBQdH+zjcP5Kv58jwuFhyuvQNC502gTiT0Exg4PjoCMuLC9jd3RZ4TTYBvbfozaUCjgnIZFU2GtjZ2Ja3JBmkZAiQMcv3fnSwj52dbbQ7cpFCtG8M64cFtIMpREenka27MDF3Gcn+fjgkreqGeJiDv/hFomsaOwMj6eaEINvESF+tak1ArsfLBHWysoxcjIWRR8BBHfGAC21KsBolPH71AsYHe1EvF7C5sYa333oDr7/2Gh48XEC+wMR3A9jw8E+QiYwfsi1ikbACG24+9hieeuppTE5OCe8hY4HSZxYvvN3J/pNvK71aOd/qVXSYwNwysu56tYJquaRmgWH+AI2OGx13EHuHx3j9rTcQ7+nD1Rs3xahiAizBcr4usrwo16Jf3uLKBh4srKhYrLUYmtPGcF8vPvX003A2W7jz3gcCVfOlChbWNuAOheDwBdCkrJgsaUmlPRpjsjYpqyQbJBzwol7OY3y4D596/in0JuNik/Bn8ocMBuR7GolGdb8dHB5jcWEZC0truH1/HgfprEBJxYUQ8GRarW2d4LY94zhvONdCIXJ9WHjZwKQdHsBrR8akuwN4WIiR8V0swVFvKICGrEoWjxwT3otBn1estnq5Co/DibA/AD9ZiUp5MGxMggd1dHBcLqH/wjQe//Qn4UskUKK1Q8gHPxlUfjKYffI2o7g64fVh8/48Xv72P6G4vScGpZtySPqaNpsq2K1OC/1zY/D3BFEoZ+DzUfLJdHI76p0FMcHjVscw2NodeD0E2cjEa5q55PcLMDhlSD4q1zahRt298Rf/P3/jTGbCyWbaZfCd3Rm7pP0uw9J4fJ628UyAD/0TWXybUCkyZ8kOJujXIvjrCePe0hZ+9Mr7sDoB+IMG3GKxTrYk088pU2fACG0O2EygTLkmxmMH0VhEoCXDVTY2NpSKTLCLazD3Y66/xvvV7EmSjAqwMFYLRFG5DpA51G45TOJ5kwxmA0y6CEzaymo5VHJCM7yEa4TDBX84Cji9SA4NY2JqCsd7+9hbW0bYR/CYI2OCO5wdw4aUAJ8+pmJZMbm3rXuFY0SWs957VzMhNMZAvEaJYYOSNmvSpHSLumXAeKUO03XBhbmLs5JMk7VIhmLm+Eh2KQ2rrsRp7j/z8w8EHPYP9IvFTM/j7Z1drYH9/X1Ip7Naj2mbwIYGmZSLi8van2/cuCZAkF6UbMBQdk21BRmTBDXjsZj+lqAm7TgIrjGQLhoOo1DIIZfLoK83JQ/GUCCI7e1tWcSMjY8jHk8gk8tid29PVirca8mcdBP04X7pCyCa6FF4Szie1Pp3tHuAhTvzarLxeQWGExSiv6Ttna2b2QbIKfOldJx/TNuOZqeOtsMkIfNskEvnFQ5HoCkc9MmX2udxaG7G4iH4vR5EQiFEwhHs7x/i1v0FHGWLugZDA72YmZ5AhLYSZMYxNIV0RXLx1GQAtnZ2sbi8LE9Uytn7Bvpw5coVgcgEI+nfqWaaneau+VBh6FnZpHPzXqaE2U//So9plvoCZk0NBGRJQlWEnwF0TPVrmgC4tseNpt+H+PAgpq9cQirZI3uLgKONuMetNYtwPaH5GknnZDhqDzXsSZPebJrsxCdJOtb35EFJB2OH5g3vZ/pQypbE3oP4/1zD2Pzr/pNHJT0bySRuE4w1TXI2uQnsGT/gjpq2smHhYYzrp/a9btBOBy2m2xOcZLNTQF8X3CdQ2pF0moF2rWoFzmZdDZ1yqQiP16l73+d0IcjmBPdtjjvBZO5zfG2UZFNtQsWBwD0jJRebmsgpGxSdNqxcDvs7O3pc7nVk9TOYp9WqGzsHhbkZUNGmfdqMS1qPkKHZRsDtUhN74f4drC0+EONaJFRaG7lsH/iuxYcOC8bXUg3Ctq3UcPPeYVPfAJFGLcXnJFhpvFe5VvNeOjo80DiyYc0zAc9ufJ08M/3FP75yjmt8tHLy/K/OR+BjMQLnE/hjcRnOX8T5CHy0EfjFwOSp3+MvAyZN8Mwpo/FRBuQvfk2m9ji7fJwCod1vm+c1ATgnHjH23xlJ20nFecJsMa3wM8971hz7RMbdTd82iYiUFxOYbDZrknuxUGiQIWkztSghbREoabI4NvJvPQUZWba3HoswFt08fSuhu9ZAo8502TCdfnB83EAm04LTF8XMxau4dvOG2BEv/+THOD7Yk4TF53aLdUF/JpmJUwpjB3MI4aAkyK4xRsZH4HL58OJP3kY63cBXvvJljI5PYmFlFeWyhZnZWYxNjolFwCCRQi6nwpXytkQkhkK+iM21TTx8uIBsNic/KHbPw2Ee+B1iACaSEYyND6PVqeMHP/ge3nz7TbFNKpWSDsoWEz2ZHh4InIBSvBdMEWwMyDm21ZphyFFuzWKCgBzHSOWmuuttuFxtZDIHuHxpFp/+1Cdw4+p1XJy9IK8+AiUv/+RH+LM/+RqO97YFgCTjPRgZGkUiGjcBAZLLKd9VB0yCnuquq5A2oTCUHwYiEYG8TDOnFyeLOaalZjI5MVKuXL8OX8CHxZVF9A30YmJyTEAJ4XmrWjVplSQENU3RwGKKwCNDc9bW17GytKwQI/r1JXt6BEjyIM9CzySSB8UMqRRLSmpl0aqgGxXYBMxNGiWDcbY3N1EqVdFx+RCMD2A7U1YCbsMfx26xjos3HsfQxCT80bCKLwIY9PI0fonGW5HgKwFhsSJZScnz0bBy5UvXbIhFpECMRkO+T+SaOhkw0rDQrBTgqFdQK+UwNTaEaMiL7//TP+J73/2OxmNIIQchASJkWBjpmUkj5vsxgCflw00cHR2JZfvcc8/jy1/+Mh5//DG0WjWUSnnDFpH0u4GmRSCyjDYZk202BCx5TTZqFcOYrJAxSXkbyxZKRJn36cDde/exsLCIx556FsOjYwIPjFckff3cKhQ5BIsr63iwtIYa2SlMjW3WMDUyjKdv3MRAIgmrWET6OCPm8fzKGraO0+j4/GgrcMEncI9Opa06fTEdahYwNMDrpgSuina9guefeQJPPHZN0mOCSNFIxLCFXU5EYzHJ6Amo7e4dYn19C+s7e7h9/wF2j8hkIVjjgcvlVVFP2S7vZwLWBCxYgDNdniUpGbpK3LXBHLGNyH4lK5nAZbmMRqkMX7sDP9mWHhdatFmoVrVO8tqR9V0vWQi63EiEQgjTR4wMKzJ3eJ/w3m81UGOQViqJuSdvYnBqCp5ICOFUEq4gbSCY+t0WsNsoFVE8PMbGg3ms3b6HZr4MPxl3LEMJIjpcqLVaKDfriAwlER6IotG24HLxKtKbljJaodxiIRH81X1Eb1QyJll8C5h0GvsIG5g04KQdHGFvAV0Wpb605atm6e7uHd3963TP+DBA+WhT7nSDkYeZHtRmS9qMSd6V6gHYbF1ZfnCNcxKcID/NibYriHdvL+Hlt+7CH+1XsjAvCOdUsUT2cFMJz2RY8+tQJIJETxLpbB7FclXgG4ErNT5cDrGQl5fXYZUt+UbqnuiYUAyFBtkDoNAMg6SejC+3tBYZxfRzUxiOsX4wYl9i5Ibx1tDEZkK3Gx5vUNLu3sEhse4L6QzyR/t8IIFYxFEMMElYwFiStG0KGD/xrmJIhhK+bZnxyS5v/4/ha5ovToFfwwA3K73DgFUMRGKQk8+Hy1fnZGPCfYcsMjYTCazk0xnNRc5TBlXVGjWtNwR+A74gDo+Ote7SXiQUDuHg4Ehy79HREa0jDKojU3JsdFTsvWwuj8PDA4HHo2PDulYEg4/TGUmSueZWSmWt8QrH6e1DKOjXXlMs5lEulSTRTsbjag4SaNvZ3UMsEdd13ds/QKvVUMOwwn3H7Ub/wJCY1QQmaQcQT6RQzORx593bAgm5l1ElIfGvvCXt5pRIpfQwNKOmkBIx7vg9At1suFL9QQuBqoBJnn38fjdSqSgCATeCAY/OBAzqi0djYKNk/sEC7j1cRl3NLuCCmI+DCAa8Aqd43xvWnVtyakrF2cTa3d8X4JUv5jE6Nopr169p3OWDTSsbzfu2bU0BgbOWZSEcCtsBhR0DHPv9tsdkyHhck4HJNY5p6rS+oNUHz2QK6POgwUAogs2tlpjW0xMTmB4dQSoeM9L3esMA8Ap5ItBo/pSMSM16Q8LThwh7tvSb/69oH/t3Kf02QTn235Ahzu+1zPea9DLXuZRsS1p4MIyIZ1Ay2skwtP2a2Xhlw0ANGeMDy/WQc9SApWav50vmtTRMxW7MiwE4OZ5k7jspja6WUUgfw+dyKgCR1h5cl+kt2uRezYnJADe3BzWGz7QNa7Urr+dnrmHig5IB73JpX6nlCsilj7UXcd4JtZV1RVemfnom7waEaaXm/cj9s2M8kRkI2LRKWJm/h83VBbSaFZ0L2x0GxNGflwCjCRvj4CvAi+cc7u120I2aFmwW2oWA3GF0/Zi83dB8pC1AOBzWXk4WL68N/9+ct4E//9bL57jGRysnz//qfAQ+FiNwPoE/Fpfh/EWcj8BHGwECk7+MLWnv7494bZ2VcJ/4Pz7Ckjwr0f5ZxuTPXTRsyZZd53XryH8GmLRLpzM1pikbz/hQnpXs2QWppNh2AqBSVW1gkgwIMiXJ1mL3liyXRr0qUFISbh6IuiCAzZQUNmofkiTPURpwUzI2+hA1m/TxYwq2B0fHNcm6Yz2DuPnU4+jvH8Drr72Ku+9/YCcmO+QPSN8rFjrsSvPgSakSZco1duZV1dF7sI2eVC9Gxy+ggyCOjvMq8obHxnXIXdvaQm9fHy5fuagCJ3OcVteaB/ZQIIRYKKoEbQKNmxsbWFtbk2E/mQtK06S0h1Wlo40Ll6bF8jhKH0jaySTQl195DQtLy6g1LQTCZC0wLdSkGHcN7Fk08nHoI0XwkwdE+hmxKCFAxYOi1+VAq8mAoTycjgasalm+m5OjY/itz38BX/rCF3h8x/b6Mv7qL/5vvPKTHyLg96GQzavgZQDQwMCQDN95wiSTjawvFk4qaUX8YvK0Q+nCgUhUnzsKhqD/ZxVHLB6ZMjs9jSeeflqFbbaQQ28ffT2jqDcqAkPIni3m8mL20ePI0XEqQGdrcxvp9LEKZjIhCUrS+84wOjxi35mwGSGaYuCSpZnLZlQE0veIB3YPi4I2ZWJV/Xx3awv5XAEeXxgOXwTH5RYQTulfoelCfGgUYxfmEO3rVWHBwkrAJIFayYxd8t0ia1BSMFZGAkk4JryXVR2okCCLjhJZHwuPOn0cC3C1m4gGfUhEIzg62MNrL7+CN197VSzRoeERBJkaT09LedIZZqLYWDZ43pWSi3zXbsn/joB0tVpDqVzGJ55/Fv/6X/2XmJoaRzZzbJJBW03UykVAbAumpbJZwBCcsv5Z5bIYpmTiENBt8O4Q6OgWgPPWG+9LRvfk008KlDXsTYaqeAT2Ob1+3Jlfwru376m4ZxFfqVbwueefx/OPP4703r5APQYq0C5hY/8A6weH2GEIBe0HCBI6XWKa8A6jHJwpryzIxkeGJEvf29nCzMQYnn/+aXm5cj0hE5bXlmzHkbFREzTTAbK5AlbWNrC9u48P7t7Hw9V1vUYQTHXQn43P4pL1QSQUFhBCP096VvJCZrNZXUsBSV3vDBaUCsFxoprLo1OxEGFQTdUS2EtP227AgJO+W03A1Woj5vcjSTYvvep4vzDQhmAsvWr9PtQ7HeSsMgZnJnD1iZvoHx2Bn0Ee9TpyhZwCFlYeLmDl3n2U0ln0ROPoifeINVcpsmhlQJNXQJeT7C6vCzV3S+E30YQfrWYZjo4Fl4OWFl3w0DB9yXiVfylZ0WLftEBrTK07BEFss0dtBbavcHcTEbx21l+y+3OFOHWBrl+0f561CbF3lzMbWJc1afaBbhuJHFyTOG3bGJvXTOlsF5h0BvHe3SX89I3biCQH4XT7xSTn66FsvUTwMZGU/J+yf4/Pj8HBQXgDflSsGipVS8EQ9GAlYM97wISLGEal2D9kjhPcULAGJdj0cbDfJ9lHAmppSWDS3I2/JNdsk4osOTz9aV1uscnUSiKL1+2VBJySVYbzMFk6TQYSGwlggFZT1h3cYw0j/oQLaY83xMglIE4fEAKTBvUxvoIiQ9oXT1+eAKvGbiebYQAAIABJREFUoFRfn4RfkOXlQoPAjNOhRGvuX2wE0M9ud3tLQSCxcAjRcAhraxtqECR64gIQ+3r7USpV8O57H2B3bx/jY6OSXOtawHjULa+saF2/cGFGnze3tsWaZBOxWCoiEg3Lh1JBN4WCxptjmE1nUMjnBQ73xBMCResNpiOzyeCWLyjHnHsiPYfZsNje2dE7T/Wm1OwiGETQmUBWIpVCJN6DTKGCWLIHyVQf7t99gIcPlhQIxrWfwUj09OUHm2K0RSD1VUx2W0bL+cJ/JL25Gg1jseAAqgztqVb0GJVKET6vA6lkBPEoA91oJeFBImGA1FKpjPmHi1hZ3VIjhc3U6alxDPT36L3xH/dd+Rq7fYxPF9g6T3Z9saBrzLkwMTGBuQuzmscGiGZYjrn+VEDQPmd/b1+NKDZZ5bstMM6E/JEtST9hsl65bxOYDIRDYkzKr9iiPQ8UNtiipyXX4EBAknIyeadnLogxV6pU7TRzGfZq7+Dco7cov45F47ox9TV9KWn1oUarW8nwOgcTCCbbmG9AJGN77O3bX0uEzULWXmknfRtfcANc0uNZq4zWEvYdOlLfaG3houhyo8G9niCmEFKqG6iI4TwmM5sJ61QhUC5tLDl4/9OXl76uLauKo+1tWPkigrQHCdEqJmR8uHlOCQZlrcA9TcCkl+dAYxlimPZ8LSbdncCmDy6E3D74pJQxYKTxlzZs/m4bnwxRIqg6E3m5frhlmdBp0HYEaFYqONrdQscqoS1w8g52NxaBtqVmVZsMShcVEDYLXF6cZnx45CAznecdo9Sh8oQMU5MkTisBfo+erwf7BwgGOV97NZ4mnMishbJR8njw5986Z0x+tGry/K/OR+DjMQLnwOTH4zqcv4rzEfhII/B33z4Nvznx0zpBI7sAn91/tMHH0zAam814RsatQ9WHQMqzL+xkwXgktMYUfCYZ4EMek7ahvHkM83q6wKMpCk3R2f1Z95G6z2n/xH58wyQQa4SSGIGThjFA2bECbqoM2aii2SAwWVfhx6JNEkmZxtsybtFMCIHY7APbe0uyEoV91MWabLd9aLUDsGo+ZLMtHB5W4fZGMXv5KqZmp7C8uIwP3n1fnW0WMGRVsFBhwIUO5io4KRPmAZG+RXTEM2yXKkM+QgnceOwZDI2MIZMtIJMrysibMtX9Q7IujHl/b28KUYJUtjaJjD+Gr/B7LCJo0J/L57G3u6eizMU0x04b4UgIvf0pAaX8HsFbno+3trfw13/7d3jplZcQTrA48EnCxeKLHXUCNfI7I0DodMKq1eVhRYkZmZNGWsyilZ3+Buq1EoqFtLwYL83OYmJkFPFwGF/5F1/ClYuzKObTePet1/Ddb38DR/v7Slwtl5je3UHZMrKo6eE+XLowh/6eXoTIpiB4xMOvbTzPAtZBg33+zEfWpE+sT6telyclGU6T0zOYu3JRB3aG9ng8lJIVcHiwi1qtrCRxAs87WzvY2dqV2X0i2atijUwPPh/ZH5SWUfbNW1OFJcFvMhAZJELfvlIepXxeTBCm0oobZLMGWYwVCzlkDo+QSWck9XJ6Q2h7I5jfPEBkYALeeD8OyzVcfeoZ9E9MCjhSIqgYomQBGk8qFnwEGQiUkz1kUpkZHsLwBadhFfE1NCw4W5ZASb+rjb5kFJMTYwLW5ufn8fWvfg1vv/OepO7hQFDBHAp5ahqWi/DNRksFI4s1zbNu8BShNcrc7KnKwrlYLElOyfv9d77y2/jPfufLen07WxvwkhxMKKRtAU2mOZfFpCCLUsAkgxAITLYJTFKCZvzL2h0nDg/TuH3rAwwNjeHKtRsCtcR+IdDn9sIdjODe4jJef+cDdFwmqZvSruFUDz77zHOYHB5Wgq+kXw4HDnN5rOzsYnVnFyWrLqsCys/I9nIyPZwgrMslm4Mnbl7X2jf/4L4YsuMjg7h4YVZptZVSEcGAT1LRyckJjE+wgVAXU+s4k8P+4THuLyzi/uKypNz0tqS/ItlG3WAFhuBwPtJHzeunpykLd3pnsl6lM5ftfch51WHitgtl+usVSggTKCCjpVqB+G+U+bGodnkl5SWIGfN5EXG7EfN75UlJmwRjCeCBi8ABk1+9bliNGmrNGoYmxuAN+LCyvIL93T2BYWR4Uebp8dIjk2C1G5VaE8VyTQES9FuTRycDmvwetNwtBGI+9PZGEPI70GmW4OxYDFE3QJoWfOM7SrDd+NDRB62tZoHYaTbT5Sw78oQR2fWdtIEu8zunjEnDND1VB/y8TbSbCns2Hba733Sl4gaY5B5GSNIOdbGBSa4JLOTV2OJc7FDWHMTd+XW8e2cJ/kgKVr2tABYFP9XqYjcPjYzqWh9n8vCx2cKU3KAfw8PDiMXjiMXCAmjff/ddbG3uiFXLdVbefmoQmN2JbGUTeGKY2QpBYaBGVxYqkzwTiOP0EAQ30moCJ90UcfrtERRxkVnk9ctigN6iDCqL+Lw43j8UcMVmVl1BcgSRGYLhFDhp8x5PGNta8Wxgkk2iLpvSCDAMQGWTgM9cEhtI7vIoxVgjMEk/Uvop+/H4Ezc1frLxdDrlLzk80IdKsaj7SSFc9PWrWYhEI+jpSYmxzIYJQV2ul8lkUoD/wcEh0pmMvn/92hX09fbqazaadnf30Gg1MDDYr7MDA9TYzKA8ls+xw/UiX0D6OI3+/n4M9vfpOet1S2s7f5csOPrGklFJMHBsYlysvzfffFN78ZXLF7WvcIJTAm01m4gn++APR5DqH0IklsTtO/fxwa37GBrox8joMCbGxjAyOqr9nvNQjSmvYcyzCbmxuYl79x8IICR7zGnVkKTvst+HslVFpVbBcToNyyppb46FvBgZSCES9EvGTRUAFRJbOzt48GBB5w3KmQcH+gVMxmMRMZl5Zbj3M9FZq3mrg5XlNTx4+FAzpGJVJKWfm7uARDxmgv+0fxLINMFL3FSYaF7MF7SnKGneTpFnE5DAHxnfIdqyhILyj3aSFcu9mx69BKw4J2kFQWCM86PZQN/goED/paVVLK9sIpsroVY3+yV/j3Oa4Fl3DuicqOazCWDhOa0blGJeB1t6Zj0lWMkGIwGu7hqteeTiWYIqDb/OXV2PTL5uydDDBAU5tzxqPCucjGclN0OERFQWs6/WpK+yCYbiDJdsuU37DhMVzsAZNmnpuksFBJvSsmSwfTsJZNZLJWR295BLZ1Enk5JdLL4+L8fPqyZnhyqPYEgqkkDIr7MdL6uURLWK5OEeXq8OmZO8jwMnyimCs7yAitFTI502BH5Z6HS/bxpInKOAj97BPCflszjeWke7kke9lMHawzs42F5Wg5JnxHaLqhi2R2zLGQGKXOG4XhmFBoFwsw8ab2meg9gY39ne1roQjyX0MzIkeV21F3H9kB+3AZj//JuvnuMaH6maPP+j8xH4eIzA+QT+eFyH81dxPgIfaQROgcmu+KErqLIf7sNgZPdrW8L9M2zLXwBKdr/9qHz7w5DlGWCyC3aeZUucSe20zzWGCXNGe6dS7OdTMnUS0iFTMlDDwJG5dheYrFaUws3kQgZvUObEQ58kT0oy5SHQME/4NTvULEYlXe4ydgh62lJuMhfrdQdqNTfarSBqDT/2dovIF9sYGZvCxatXBaTceu+2ust8jPGJMYyPjahoYyHDgsm8V8PCMZY5lCa7jF8Ra11vAJeuXMHYxBSKxapJiuShz+fV+13bWJNv2Y3r1zA7PQOrYqFaZvFvDtA+n9+kZAf8Ahdo/J/NZhSgQGN/SqaM/yEPdB495u7+Hr73/e/j5Vd/CquRRxt1FYapZAzJeFSAAQtfymb4OpmcqxALSgYZzCGmk0teUla5gGxmH1a1KF/Bqxcv4nf/1b/E9tqqEht/91//S/QkwtjaWsV3/vEf8N5bb6LO8J1aS4y1OpMWCYK2OwremBwbx1D/gNgtPJ7qerF7rjAcBs/4dOimTJLsgKplJOk00L945bJYN7wvdna3kM4eSNrOcJN8PoONtXV5jgX8ITFWff6wgGAWqyF/QCwdsX1sf1PeYyyECdSSAUNGbrVcQKmQF1jJwoKFC5lJxhOJ3kwNAVksqrPHWQWLULLsDiVxVKzDFU0BgTh28xUMXLiMsYuXEU4kNK7ytmJBICaAARt4LwmUpBE+WbBiR7XE5GtTXkzrgkoRiZAPN6/OYW56DKGARwD9j370Iv7oj76Kjc1tDAyNIBCIKMGTKaBGHmj83Qh+sPjlVOA9wvtKgJKuvQlkILDUnZxk4vH95nI5+aw9/eRj+P3//t9hsD+FzbUleF1kZNBDtIBWrYSGxX9l1GwpdxeYVIiKLYlTGE6zjdu376vovvnkk0gkegRa85o73H64g2EsrW3i9Xfek5cYr51sGKo1fOHTn8TVi3PwkQ0L4DibRbpQws5xBuu7ezjIZOB2ugXuC/S204MpB9dciUb0fnOZjNYK3ne0ImAQRE8yjsnxMfSmkohFI/pMJnQml0euUEamUMTi6iqW1zdRrNL3jXLZAPx+O3WaAGunIwDE62ditxlXH+evh7JvFoJGemtTVwVM0l+ydJxRyI2fuA7T2xsMJaFMm5JbP1jGknUTdDsQdDkQZxHaBsqFooo4H9m/Pr8NngM+NiEoBSQATXZ4rSa/OFk7kLXicCFbriFfa6PaccKCG65gBD4ClgRUyTCiTyTTtzst1K0Cgn5gqD+GABOdGwRFWFATfDR2FmwAcD0xoIBh8ZCYZBi7nDuGafRhcLIr7+4Oy6NelJp4Yu113Qx/7iZqbygnZMMzG8wJWV9UKMNQ6tD3TTZopsvmYQgH1282wejtSoaiK4SVzSM8WN5BreNDOltEoVjS/aMGBZwCtBiMQeBnemYKUZttToYeHz8WjWJksB9rq8t4++33sLt7oLWMDEjuTQQa6PNHFlV3ripRVyn1bSOPF1uaL90wqQlwa3x5P9GjVzJuJ2oNJqV74WJDh40vOxRjvK8XbauC44MjMQHJsCK4yTWPz6GG24nw2pZkd30OpRM3DLU2GbJkaZ4Ak6e9Rq2KhjppXyfDqCPopHWTSeEMfPJ75d3IvWx0ZEiBWoe7+5iZHNO6fHRwgHw+hx6yjZ3cl+tKNKenJKXQCa6h6GB9fV33GeWeC4tLmJ6awMDAgFiGlHEzcXt4aAjBcACHR0eak9NTk9qrKRPneSCTzWFnawt7uwcKyOlLpRS4QbsUgjz0pmSzKJtOa68kQLqztydWYF9/nwCSuOTJHhTyBfhDQZSsGnz+EIbGJpAvc5/n6udCLNajNG+yRnO5AkrVknxcGR5EoJPelQMDfRgZHsbwQBzJqBfVSgtbG2nM37qFd159DYsLi+iwweTsIJNNo1LModO0EA94MD7Yh1gooOTtaDwm9uzDpWXcuntPTEgGZknmPjZkLGm8Zm8QK9PFfaSJcsXC6so6NrY2DTjfbGBqalJNGj8Da3gWkA2L8Q0lmMZ7OJM2THqyIzn/5S9JkIv+1AQmQ2Ht416y99Vw9MmKhfc9gUk24Hg20H3C9bDTVvjY3NwlsdA3VteRPUqfANZsFPI+k4WFQhHZXOZZ0Vj0mNAazmV+3YZVbqCmxigTvOuoE/xuNlGhT7JUC5Sym6acoQ8a31mCtnwvsnrxeWF1mqiQ9ev3IJyMoSfVIx/MgCdgbBadbiSSPUj0pMRulH+t3w1vxIOOxwQZBdxe+UW2ylXSXxGmvQrPBLRs6dBCgo0Hrvku2aFQes3HcPpdqDXoCcvUbdMk4HpP+wheCLI4BRSTod2oA0zCpt963WKfCj6yo7W3O6VMIDOS4Cb3AYYD8YzGJiC9K6nq4bVQSBHXGhuYDDmBCD3NDw6R2VmHv2WhXkxj8d4H2F6dh6PDYLy2ziQ8l/P+UIAO7WM6xlOX95yadARC6adeb8jve5/WAf4ABgdHdR1kyaPzB2DRx5pNDC/DGA0Y/affOJdyf6Ri8vyPzkfgYzIC58Dkx+RCnL+M8xH4KCPwd9/+g1OjRtvA/xFk72eAyVPug0nMPKFIPvL/3ddylj35zy8WtomPXfidMIBOwM5Hn+9EtvcIMNkFVH8WApWHny3h5iGGwA2lKQQmyWTjQa1aKdnAJLuzTH+1ZXDqSBtw0oQZmEOqASaZJm6fPG1AgowXq0oWJn38vGjUPWi2/CgUOjjYr8AXiOPCxSuoNzuYn1/WQXdiahwXLkzr//mWCQxQesZil11oAoeUZvGpavUaDg4PddhODQwo2GN0Ylw+VAzBYWokGSHs3tOPjp9ZUDEpdGyYKckT6h6z6CewRxkwf5/G9gQOCC4R/GSBSdDBeBe2VfSFwkGxC+Yf3sc/fOsbeP3tV8FmOJMUCSaQcUN2GIssysXZ1SbhhgCcEl6VSk3gqoNW3bDJioVjNGtlBMSyAT713DMo53OYv/Me/sO//x/x2c98AgsL9/HSCz/CwoN51K0W0sc5FCuWzOb54ISTAl4fehMJMTh64kkxU+jlZeRFRprI98VgEQaQ0HuSkiWmezLpuCeVxPT0pBgKpXIOtToL0Q2BlCwk+voHFZzj9fnhD4QRCBKEDaiY8vD92zLZVoNcOnos1k/kX7xmLETzuYwkagoiEQGXB3oW2GTzMs3deACWcjmkDw9RLJTgcAXQdvvhCiWxsnOEUM8AAqkBbJdbmLr+GAZHx/Re+cL5Pinz5GuQhxgBSMqJCc02LBnikwVczGfRsiqYHBrAEzevYpzsn2pRzMRQwI933n0Hf/CH/yceLq1iaHhUPniUIFOa2aw3xMjoSrV4TQVGUszJi63ijkwEFi0tU9xw3JmWbsu9KOnn75aKZRwfHiIRC+N/+P1/i+tXL2J9+SE6lNDTc7BVRatWRrNKxmTRMCZVIFICJzNNpVjXmgyYaqBQquK9d26LoXHj8WtiR1B+ygLJG4pheW0Tb79/S9JuylFZdFrFEh67chm/+ZnfECuW60EuX8Ta1ja29g+xf5wVu5JPR3CHZTTXAIIpLCyVMu52i7FEafj6xoZA8Wa9jpaAwBZSPXGMjQyjv68H8WhU9ghMO+Z8zeQLyJVLWN/eQ7ZQhscXVLFLn0myjlgoE0Aj0ECZIeWDvM6U6dGDVd5y3fAifiYwRV6hZaGYzsDVbCJEZggLykZN85TXxUG2JBkvZG95nPA7O4hHQqLnZI8zes5AKCJoSaE/fp9ANjIuY9Ew4pGoWD18Pel8Hhs7u8iUa3BQ+hhNoOELA8EoGk43KvWWwBP6lFFmKJ9BygObFbRqeQz3RTEyEAGaRbg6dYXcCIpqM7SF4HfLAJNeMvMMMMm1hsCk1uWzTaoT6bb5fhe07AKU3RAGMbdPYlfO7KD2ZmUaXac716nfsfld+5GN1FLS6C4wyb2GLBwDkJB9L/CUIJzbD4cnitWtY7zwyrvIWwR7wwImxe4W+7eDvr5+AWHBUAhXr10WSzIei+r+s2qWQETKcekZ+vDhIj64dc8OHzPsH46XgE6yojkn+U7JYDwBJjmH7eaC1kanmFwcU71O3l9ivpIl24LD7YM3YLwl220Hhvr7kAz6UE4fo1wsCQjrAhkOApICmOiZZ4+yzhc2w8lOzeV9y184BSZN863ri2mkr6fApBGfc50146++iMOklBO4vXJ5TqzHrc1NMe9GBgaQy5hk7r7epPbVTDYj4HVyclJrDxO3Kc3m2DNQaGRkCDkypVdWJM1+8onHJWFeXFrSvphKpfTcZMIL+ItFTQiT0ykwZHFpGQcH+wgHQ5KU9ySTsrsgYHd0fCQv655kj/YlrjNKoHZ7xJglU5KANFUTBFbVDPTy7NCWQoIBOCMTU3D7QyhWasjmy7h1b0EetZT8E1hT5AcZhkxxV1iWsROJhyNIxqKYGB3BjatX8MyTVzA3mkK1UMNbb9/F3//DN/FwYUGJ6sf7uwry6k9EMNqfQoRBTLEoIvEoytUa7jx4gLXNLd3jlDXPzU6jh/J4N4NpukAjLRgMgMegL/r/5goFgbexRAwX52bRm0qpQaqrLI9PnxQchOZLxaKuFb9v1j9zX0uVQF9jH20tggq34xhxXSQ4yX2F40bgmmswG8W6a1wGMCvVarh09Roeu3kTxVwBeTIHLUvNVzZSeV25PxuvarcaivyeGM+c4Ww8M/SP92GbhjJkEntldVEjMNkmLthAtco5b1QU6mmT9c3xUACYmZtsihFUt1pNVFoNhYxZrRYKpQpK9A9ucFwcKJYslHeP0KlU4BoZQmR6HMFEGOHeCKK9UcTCQYQ9fvQGI+gNBJH0+BG0mf0MgWozxIc9HrtxIBDXwyZSRyoS7qM8B5LZaFiTEHuUgLLeO5tsTGqPBBAlK5TNcTU4qQbhz5ti1hOYZIAODTo5Qs0OA6/4PPRNNpYqPHOJTUmpOH1eAx7EfE4EO4C/00J6ewO5vU0EKeGuFbE8fxebawuydWFjl2upUN6uWIpNQjVK+T3TeGGQ0872lprIg0Mj8mOt01vWoizcAMs6D3Kt4yJqp9jzcf7kr3/yz5cqH6XYOv+b8xE4H4FfywicT+BfyzCfP8n5CPxqRuAb3/6jU2Cyi+npsy3jPgmesb/3c17G2XCAbljNaWjNSfX2yF92C7pTP0jjH9X96HrxnBSGj7yOD78I+y10C9DT6vP08cSmMYcRk2poIJVWuynZNmW2lEUy8dd43VE6wkAbkyxomCUs4oiwmbAJ/ifWpQzL+fj8ufHqIjBJVmK9TvaKB5ZFVpUP9ZoXO1s55AstzF2+jsHRcSyvbmFrYwcTk+OYmZmU8b5VtZQqSrlcOBrS6+XBSl599Zp8KEfHh3Hn3gMVQlOzM/LZo/ffhYuXkM5msbK2KcCCQGIwFMCAWIQR7O8dSGbek+xDNJZEMtmnjrE8AMmqE5hJySgZD04VX5StFUsFFcMsmgJBv17TO2+9jr/86/8Hy6tL8HrJQinJm1NBL+EwQpQD+UNKLqZkmow+AjhNO+SFY2VSzytiyXnpI0Rw09GWfHdvaxv/3e/9N/jd/+p38MarL+Gt119FmYf0vIVivor9ozRaNHH3+1VcMASH7EaFCkQiYoskYgnJqykTk8SHKZeUw/oCknMrGEeFowexSAj9/Sk4HZQlt2X4T9kZC21K2MhkY4FO30cCNjyEk6Uk6SH9I6tlgdn0fBLjloVGrSa5MJNTydhhYcbb2fhgGnBSIRX0SqMvU5ss0jLymWMUMjnksnlUqw20nT4kBkeRLtXRcHrhjvdit9KBt28Yw2MTGBwYsH25KJuvGsk2GGpThbPdELCXPdqXAX4qEcVTN6/h+tU59ESDSrtuWpbAzIDPj4XFRXz1q/8Rt+7MY3B0QgUx7wMyWiinIrilsCgCDEw/tSVUBvzvLiRkxpHVZKTqhg7VnZK2LQNBBadhdR0f7KOcz+Lf/0+/j088+yQ2Vx8yVhrtOoNwKmLTkjHZsCwBExw7+ukxQIBJxyyCWmRpOl1Y3VjHw4WHmJ65iLEJspno3Ul6sQerGzu4e39BDMpG0wCT8tBqN9CfSgrU5kc2m1f4UEsQmkkCprxbvEQbMCGAQ5CD7DP6T37+c58VmPTDF16UVJP3HBmNvBbNOhmzVcQjEVy+dAGDA4MoVy2UqpZYMGXLwvLGFo6zebi9fvmOkc3o8xAEp11C0A5yIoDk1TpAH9AwmWoEqQhQCoRqCjhmHUrvyMJxBu2qhVjAR9RY74Sel7KtoP+kN4AYpZBowevsKI2XIFu5VBXjhYA0AX0x1ogEdcyI0KvST9ZSIGBklD4fHKEA3PE4Frf3cWdtB97eATS9YWQqDaTzZZSzBd37vak4EmE//C4g5HMKmIyHnbgw0YeQrwVnqyopqWpGBizU6rrWKqhZSDfITOsgFAwIDOHa202r1U5lh3AZuw+u+6frvwG0DMPS3Le/XMp9csee0v5tO5Ezx18xk/m8ZEvajEkCw2RHkrHLeUDWpNhDflTqTmzs5bCTqWK/UMX+YVZ+t2RoEbwnYBGLxbUWsBk0MT4iVt7jj91Q8A0Z2GQp8/cI7v/khR/j+z94EfGeHlTKBKccoPTfhF6RvWgmpZErwrC4q4YdJoamJI1GPqpgLAKkSrsmSEkWJNdJr8AFyT59AUyOjsAq5HC4uYlQkOA/mVBuNXD4wbRqzitij2S28jrSG9LttptVTHV3E4Uk8GjAR+4/WjNs1lo3WdwcSYwaQvinLR4wyoGOgB7O24sXZxEKBcS04/XoSyZRLZflES2PV49Lclt63LJhx7CazY1tseG4Bsdjcd1f6+tr2N3dF0h58dKcAPmDgwM7SKxhmkCMaWo2BVqS0ceb7P0PbmnMx8fGsL+3ZwKrvF4pMYx3J9Dfl9J1ePutt8QW5HPE4mTJ9crveH//QKxOgrOUfo+Pj4kByQRhvtd4qhcDIxO4+3AZL77wUyyv7yI5MWY8aH1eNY/4+PRwrNbqKDHVulJBvdVUczMWiWp/TyVieOrGNXzpc8/i0sQAMscl/M1f/SP+9q/+CoWjI3jQRCoWxMhQr/ZzMiaD4RB29vZx69ZtnVMIaI2NjWNubhbRKNcJ03Qw0mv6MTjF+F9eWtWazHlnNeqYvTCN2dkZ7YHddZLrCvdg2Y2gg2wmI/k592ay3qXwkFcz92+fFA7+cFhSfn6f74nnGz6GEfIaaTgbMBw/rt38XQKIPUMDeObZ5zDU12/yDCWGMSFtXZCUc4J/S+UKWXaU6PN+5pyjPQcZr2QOkpnOQJscvV9pxQAHegeGMTgyLmC2WqnpvGVVa/L/puUKb2TObYYN6TmdhvWrph57MY22lC0E0pwuL+J9KbjDIbQCATiiYewUsri3sYHtTFaBOpxb1UIBxYMjzCQS+OSFixiNRhDg2kdrmHIepVoRroAboXhE85Qsf4fLh1iyH/5IVOPSYsgaE9LdbNjy/m6hQWuJag3VUkGMyVgwpH0yEWMDqyzGu9o7Xbak3TDk3sHxJtOa3F7eu/JId3Cd8ChIyUP4RsrNAAAgAElEQVQPzHYLfgcjIoEQgdJqCZm9LZQzB/BTNVEv4+GDO2pWkjHJc7mxUzbNTknpxRI3DNV8LoutzQ2xaVN9/Vr7OcZUp3Rl3sbehyxwJXFpURFr0u3B1//yx+e4xq+m3Dx/1PMR+LWMwPkE/rUM8/mTnI/Ar2YEPgxMmgl9ZlrrIGFYkr/o4xSYZEf7NEX7hC15htF48hg/83D//4FJI787g6t+CJg8i7h2vSjJ+usya5QCTIlLk16FDLoxPpONWk2gEsFJJXFTwkI5D0GjLvXPfl5+bZiTNmhJY3C+lRbQJEOo3oFlsUPrQa3mRKXiQKUMbK6nEY704cZTT6NYqcuviR59Iyz2qhYO9o+QSiXEYuzrS2FkdEi+dKm+Hh2KX3v1NRUbXp8b3//+CwI46Enm8vj1+eLli9jY2sE3v/19lPMZySh5oGeRShP/2alpHexj8SQGh+hLNXYSFsKADQJ4lLHxcecuzUq6GQz50eq05KfHIx4LgHR6Dy/86Ad4483XcZSmSb2FgJ8+UUxQbCEUCMPjpgzUqSRMgjgEKMWUsdkHZPxQDuT3kmFGIIpMgQrS+7v43G88j9/7vd9FKhHBKz99Ee+++TqsUh3NOhlBLoE62WIRlUrZXAe0VAizWKTUkSb4ZFFS2sWCO+APCixlEcLwgWK5ImkXWTCJGNlaNR24Kd8jwNrpNJDq65U0i+CXOxBGx0Oj+BiCoRjCsZjuecmymWRN5gDvsWZNzFsepJkiWataKBQKYk8KHCWjSUnYTC4luGdAPN6zLOgZ8JJPH6OYzSKXyaFcqcLlDSFXrmFwYhY7x1m0fRG4UqPYKjZx8/EnVJCbIBTASzYm/aVgpPIHO5sIuDq4PjeLJ29cle9avVZGuZSVGNrHdFsiYR0n8vkS/tOf/SW+/U8/wNDYFNy+kMBbI7Nk+nJD40S2MYHJdscAd+bjDPjYNfo/cWI1fKcTS1iBD15J25Ti3Wohe3SIrc1F/C//4X/GJ59/Ckv3b8HvIRZaRbNWUXFEYJISNepildpMKRdZuWRDFUsoMwSo3cb65oaYRuMT0/B6/OgfHMbzn/wMXvrpq/g//vCriERThq1K7zwB8GQlk21jGg4uh9suLMlqcpoEYYYMSHZqoJ5ukieBM4ZXzExPIZ3J4uHDJbGkDNDDEJIGGgSL0YbPQyaOS42Cvv5+sdNY4BcqVewdHaNQscR0Upoti6mWQ3JRepGxoDNgqEtM5ma1hHjAgAZkTNYblFVbkpozjZhBPlahhGqhJB9JFoNkhEpaX6/D1erA73Qj4HUj6HULmESD9x8DqSxYdSM/JhBKcFRjQ99bge+Uf7tN2BRBUa8bj3/qE3jqM78BdzSO127fwzdfeFleqA5/BHD50Ki31YTZWyMD2YGeeBBeN5m8JYR9LVyY6MH4YBw+J4OxyKo0wB4/yD5iIcoxJZJAlg5973xeMpK4rp+yI01jzI5QsYFJAQ4fZk+KCdqNWvk5O9yH2nanfpNdpYC9YxoEVGFheh4mRVPu7PQIIuGGIKYO54c7gHShjvW9HLLVDgr1DjKFMgqFkppPbGQQoCRDrVIuobcnqWbJpUtzmBwbFVCSTCYMg56puk43Xvz+j/D33/hHRFMp1AlYai7zPibbjPJN3k8m3ZxssI5YzbyBydamdJv+nk19n+w9ymEpF2UidavehsPrhzsUgdPt4wqLgaFBDPT24vhgF5n9Pfi99JHjGmvSbwn3MsiN7Hs+P68hWUzilxGoMBaYtJ/Tms01UkxkAlpksZPxzTAeRQ6TjWqAXzfv/S6wTExT/pJsdLUEFn7mNz4poPz27dvoScQxkEphd3tHvsS8Z8im5P5HYObg6Ag72/vY3NzWXtHb24tYLCbW4Qcf3FYj7re++HmMjY1gb38f773/vkA2eu8eHh0i1dODyalJgRls2pBFxz2ZQW+5bFbA2OjwsK6TGKXtFqpkfVsVAcEE5EaHh7Rus7nIeTY1NaX7+PbtO0gmYgri4fWOxRNi0VlN2sBMYHBkArtHaWwf5eDS+mx8QQmecX9V0I3tp8pmF9cEMvD2j45xwGRmn082APF4WCzKTz7zFH7r009jrDeKl158Ff/b//q/S+Z9/dIUehIRJXQzGI971MrKGtY3NnWPsQkzOT2FqekJeAhKc10k09YOfms1O9pPyOilv6VJuW7h+vWrOs8w2KWb+kymJEFcru1sEFOGy9fOYBWBTmwgMjjL7RIQTODJFwrJV5IKDLJCowRn7ccwJwwTgCJbBTKF3S40uYZ73Lj+xBO4cemqxt049RilSrcBLUa5aamZsx/tM+xzq+ZyowGPow0Xm07yZfSg2urAajuQLVuA24fe/gHda8IOCX7aLD9Jo6Uu0PHSWK/Ip/w0FYdnA54hyVDdOTzCQamIVtCPw7qFhb09rKWPUKxzD/QYG5l2CwmvDwmXE/1uDy4NDCDO91spoU5fSHcH7oAbLWcbVaui1+TzhuH1hhCMxOCjnyltQnie0R5DYNkhYLJSLBuFBG1f6MHebIqpPzyYxEBfXOxLjrNsU8iKdLJhQLUQ1RLme7Tv4e/xYUmApTLG6wQo427X29hZ20Ilm4bDqiC7vw0vGkhGg2b/b9exvrKMB3c/kA0OmbWGLk07FgLWtDwoYnnpoUD50fEpNQprDdPM530mP07bgoprNRsvbd6vyhRiw8Kwbf/4T39wjmv8asrN80c9H4FfywicT+BfyzCfP8n5CPxqRuCXA5M2KPnzTRsNDGGzSAx+aSdmdj/bYOaJ71n3LZxlTZ0Ai78YmDRYRzd19nQcHgEmT0BJ6elOvdZMmWjAEEllzwCTKnrZwSYASTk3Q1hMQInxlCToaIJvKAfiYYzBJ+qk65RpTpomDZGyHYKSxtNPEt22A60G2T5NVMqUCbXQbHlRLnWQPqogm6tjfOYi5i5dxeraBhYfLsunLhyJiPVAMIIHpVAoqDcdi0dx5cplna1efeUVrK2t4+KlC5JO/fDFl3D7/j0ko0PoYdBNIo5rN65icGgQb7z1NlZX19Df16vDbzZXRDFfluQ1FAljdGxUssGx8TFMTc5idHxCMumj4yx6+/oxv7iIN95+D9MzY/jtL38RExOjODg8MF5SzTq+/a1v4q133kI07EEs7sPO7gZWlhZUyPjJSnTx4Mgk4ZR8uw7JBGTwSYgBKopOFDDMzjiDTwhIjA724unHr2NsuA+OtqXE7s3VBawtLqJWacIqNVGt8FBJiWgN6WxGwTy8dmQp+QMu+YcxjIBeUmRdMIWT149AxPDQMD79mc9i5sJFrK6v4fb776FayMPnAnZWFxHye/D0s0+JKUMwiMnE9xcXsb2fRq3jRr5cRySewtDYmEz8J6cnxVhk4VIuFQw7jgBrk8btTRSzORQKOQG0TLRl0c9DPO8fRWPwUE+Go8tliiD6W1lVAXXpgyOxLQkC1tpODIxPoen0YC9bRjPUi1zLi1iqFxNjIyZ4oE0gtILdvW2BvDNjw3jy5lVcnplC2O9BvVxAvVrSvW1878yYkDpAkPZv//ab+OrX/gSJ1BCCkQTgYgIvCyeT3o12XaxWynkp5SMcbFMIbZ9DI7c8ASpP1gHzvVNiNEFKoXyyQ6BEnIUPX1shfYB/92//Wzx24xJ21pcQ9LlQrxTlz0kgm/cM7x23y6eU4r39I2RLJSQGBuH0+5EtFeV1tbS0qCL2iSefwaWLVzExNYsXX/wp/uwv/grNlgN+H0FqgkgduAmseGiYzzCsBnyUKLed8jN1dOiP5RTrpuXs6B8BSoLd8ttU0JMTw8NDqFQsrG9sGQsBenyx+iS7g0mpTJt1kenZNPLKRELFG70EWdzSloDWAkYyTm9apq22JQslq4peagpqcjpQKpfEWHM0qmLo0uaBwEGtbtg8xBgTZBUxnCdT1NecD5Remu5JBw6mNldrKq4jPh8ifp9AagflheWq0nfJ8JWMkt+3pbdkugmYdLkRItDUbGBsdgI3n30KgxPjCKdSiA8PYyudxdf/4q/xje/+BI2OF0NDoxgfHkcuXcDCwiosq4xozIugt4VqcR+PXRrF9Ytj8KAGZ5tAVvdeMtI//uO4Up5KEJAybt7zPx+YPP0bA2yeASbtTYLAthLNf8lHd+9QmIzN2jsNvzHoh5EXC50UY5KyZoUukU3codVH28jtFevkRq7cxPZBEelSA+WWA4Uy94OCgEmy+fhBz0M2XNIbKwjGk3jm+adxYXZazECGo9GbEB2XAsBe/OGP8Z1vfw+hZFIjRgCQYEy93tT7JuuS01Cs+KqxQuBaQ7SPQJjTy7AOv2Hp0eO02ZAcmOCENxjGyNgY4vEUCtUG8mVLfndkAB7u7WiNcbmNNy6bMgQbvC6H/CXZGKC3rzz1yL7UGNIP1UjF2U5gsIVYdgQzKBl3uSTPJbDLe4/z3MnskjaDNgwAR6Yib0B64THUjIw4ehYaj0kPcrkMWrWG5OYEVLY2NgXIkqnHZl+5WsY2Q61W17Ugcc+gCiEej+Ott99V8++LX/xNzMxMYXVtFYVCUddjbW1N9hwEEAn2EjiLRfl3CbEd19c3jMSb4SkEZGxGYLlUkkSZgWo8P5DRSd/nmelJTNFnMRCQjJrelARI/X4v9vZ2FU7HwCwyO0ORmEBhty+IqzefQKXWwsOlNTRaJvzLeDc2USPSpWRo4+UoRh79QsksdDgFvOayOewfH8PhJYgzJOuO8cEhfPnzn8FTV2bwzutv4z/+4dexu76KydEBJGNUPzARvopbd+5geWVVjFMqEaanp9A/0GtHSZuAJSOn9qBKUG17D8sra5LV1pt1BfNcuDgj6xSG1JDlyfWD1417tdftQfr4UME3nOtsGPPcotdPFjqBc1lahOENBgRMcn8Oh0JqknA9VhCdLAuMfQzXbt5XDFoiMFnptDA6M43HHnsS0WDYsCaJXcrb0thcSAJug5P8Hs93hnrdPUMaj1wFytRp2UJfTxfg9qPl8uCoWAFbUb0jwwjGfKahxYnNY6NtWa7cFW7Z9plVbGDOEvt3SOjjWfLguIaNnSPsF3LYPE5j4/gI+RptbBhSZQLBGBbYG4tiIBbBxZER9IfDKBwcKXmd9hkExKl8oc9vLEGv0xAK2Twyh8colksKJOsfGlYQT4FrkNOlMeWL5nxgw5zXgo17AuAEpdkIc3tcslEYGhzUmYu+mXoffL/mkG5URPbZmXsflUC8vw+PdtFqVFHIpNGslJEI+hFneKCP7yeAZCQkCxqnIuHoi7qGB3duIZdOK2COjQbey/TZJYt8ZHRcoYM8q4hlb7NTxZiU1NvUKTJe4nXkfsZ1hHOTXus+L/7g//rOOa7xqyk3zx/1fAR+LSNwPoF/LcN8/iTnI/CrGYGzwOSH2ZICK04Yk7/4+c8yJiWhk2yty7S0mST2n39YN95Vxxlg43Q56f7v6e+fsjbN39hcSVv2Y2DHXwRKnhakZ4FJg2CSDclDiwkooZTVyDpPWZDykrMTiJWqzJRT2wRdJS07sk3r5ODaEdBm/Cd5GmVxyAN6rdaGVaV3Ek283chmqsgVahiemEIoHMX25rZYSvSYSjD90ueTPx4BPBY6BDhY9DBsgkUdCy3KVpKpHkzPziAUiav7v7N7gKWVdSwtryHVl8AXv/Q5ScPu3LmLlbV1uF1My6VMrIHjTBrbe/uoFEoIRlOYmJhCIt4Lrz+MSDQueRmZlXw+JpAWSgWUKkV8+tOfwOzsEG59cA//6U//HItLC3ju2avwuJt49bWXkE0fIOinh1YLHrcPg4PDmJqeQW9fr1ieh+kjbG5t6rDLbj8lmfQjo1fS3MwUJsdG4HMD0bAXPk8L6YNtrK/MY3t1DeV8CaVsFfUqUK610KFM0OlAoZBHqZhH3arD53ML0I1EKZFLKb3TFEz0ykpgeHgEV65dQzzZg+P0Md5/523ceedt9CdiYo7lD3cRCfmVnM4xiCV70HK58XBlAxs7h2g7/WLp5YsluLxuDI+NoY8MuMFBTExMmFCfal4y6koujXzmCHXLeJIZ9iG9Lj0Ci5o1gtqGvaTrKnmmSYMv5bLIHB7K70+eik63AlmuPP4Utg6zOKoCydFZJU5fujCLSrkgD8toKIBLl2YxNz2BnlhI3pL1SgmtGmXdlPO24XE55PnHf0xNpXfm3kEaf/y1P8GPX34d45Ozug8InYr5IF9V0TsESsraz2Ye/Aw72QaCOAe6PxP35JETA4EjsroMcEEJOVPCrVIJ9WoRQ/1JfOW3v4DhwR6kD3bQIRuwXBDIQ0YgPcjWVtZU+NLHyhMKY3RmFt5QECvrG2IOMayByeb5PINc3Ej1DsDtCWJhcU1JrEwX5rgynbRNNijZHLZ/Y6PWkAej0wZPKUFjWFKLgCw9uyhbhAOEvAn49PX1quheXd9ElmEgISOpFCAm+wcT6OB2O1XwaZVUiI4BVgjEEARnkWrVG7bs1iRSkzUkICBI2bRXACmZy7ViAd5OA6GgF9FoWNYULP5LhSJ6YjHMTc8qmGRjdQv9fQRt/Ep5zhcrYpsyEddHpk+hhGImi1bVMsVtbw/8bheK+by8d8n05D1JthPcBEGdCPi8CBAkgAPRWAiPPf04JmcmUbKqNH9E39goBqem4I0m8NKb7+Fb330Rq5uHqFodRCMJlEs1rNML0NVGNOhAyNvAk9enMDfRh3LuQGnsBFyVFk3bA4GpBCjIulGslUBJMq66bMlHgtC4R3woHO3sz7l0y3NRgNkvhSZP22e2hUf3Vj5xLbA9JpXK3QUmuX3K+dYA7/xKYU0dNw4zFdyZ38Dy9gEaHacAaaVxc55xfinQyKW5EE8lce3KJUmAGaI0PDIowIp7gscdwPFxDt/9zvfwysuvIxiLyxqBz8d9h8E5AlNlLdFR841AHfcogZK8L+nTSUm81y2pNUF2Am5kGRGc8EaiYhsPD4+i0XaiUKkjEAohW8jjYG8XPncbHncHHjJcWw1kD/ZQPFiHxxPG+MwMwvEY6mR/tQiOkU1FhrM4r/C5aQcANCpVeQISzCKxqeEiq80jcJdBV85GB562A375EQLVRgMOrwuegF+hHlw3CZDRt5Dsx7XVFb1PL5O58wWEQwH5J/f296JUKeE4c4x8gQyrFWSzRUTDYYRDYaVjHxweYXhoAJcuz9lrcQPpdFpS+9GRYe0rpVJJ+zP31eN0TlYdnE8Mtzk+TsufkvsQf59gDS1GFOiClvyX5ZtImwcvw2EsSesJFtFntFgsYmhwQGttmRYbzQYGBgYVfMKE+7LVwNjUDKr1NuaX1gGnT2NLKbAChCgxJwOvY5pJlOx2fRpl78BUYpdbnpabh3vI1cpil9KbOREK4bPPP4+vfO45vPXKy/ibP/8buFo19Nv+kds7W7j34L7Yl/QkHB0dxszUpILvCFBx/TGNA5/u5apVx/LyKpaWVnRuKhRzmLt0UYxJCQV4bxI0dbkEUJIRy3HZ3tpCsZCXtJ5/x3nLe4M2MEqr9gfkver2+wSo0S+ajR6pIxiu0vVSVUCZCVUi5Ee5cZNeoGysxCK4dOka5qamDROSx0ESiRVST7WLaVBrRO1wwy4oaSDGjuw06Cub4FkpElWImAUgXwUyVg3pWgO5ZhPFZhsNF+02eO2pDGmjRZ9mRxMOJ2cCw+oMo0/qDjKF7cYlm2JkiyqA2+mCP+IH3EC5TksGw1LktSbTlECmm/69BKprDQScTjB6i2xovnYxR+1AG77lZCQIj6ODw/19HB8dnjTRmEq/u7+rNaMn0YMe+iLHYrJBoOJE3t0En8lOFYOdbOyG/snSwmaZ7u3sYuHhvB6bDX6+Pq7ZHgV8kWXKILAOfG4ngpxP4RCctC1wOdGbjAuM9Dho98FdlozuGrZWV/Hg7i3kM1kc7e9IlTI0zHkZsa2ajCReZ30pUExwkfHZNYndRmvVkQSfKgg2L43vpgd/9KfnwOSvpto8f9TzEfj1jMA5MPnrGefzZzkfgV/JCBCY/FlAUtv3qezhFzImTxOwu0ySroef8WB8lLn4iL/cI+/Gbqua6E2bdWJ+4ecBk48OhJHafBiUtMV/9nnSZrLIX9Ludp8cNnloNyxIgpPyjLRBSbI4jM8Q2VltybhZJJAx0U1oJHNLzDMy44xQzxR2NYI4p0EGLKwJOuZzFiplApQsHN3IZstIZ/LweoOIRqJ6vQQlB/oHbfmLOSyZxGP6c7lM+qdVk/xEDL1KGZVqTcDS9OwFdb0pKWNy9vzDBbz7/vu4fHUOX/rSF5VS/ODhPLa39nS4JBDT7pA5x7M3GTQeRCI9CASiODwsykfxqaefxdr6FrZ2dlFh17zVwCc+8QxSqSQWHj7Ej1/6CYrlDGIRN3Z2VpDN7Eh+w9Rnw4RzIx7vwfDwsJJTi+UissUc2u2GwnEaVh2pniSeefopjI2MYn93F/fv3kV/TwyfePZxjAwn0bBMEM7S/buo5Euo5Okn6YDVBCgcJFhjVejjmDOMw05H74+eUz19fegbGBRIqURwr19MtYHBIUR74ioKVxYXsfLgvlKLE5EgqvkMsoe7ktP19vdjcnYOw+OTyChsYB6r69todpxK9/YG/EpGd/hC6Hi86BtkUXsJYSZbl7OoFdKwihkxDcnkEE9IgJ0pEOU+xyJSBEqymzy6rnw/DMAp5bNIHxwqLZ3sRUp+py5dRjDWi7sr2/BEexFP0JOsI9bkzZtX0d+bFJOjQQlXp6k0bgKd/B55JAR8CFZQQlyx6vKTisYT+Ptv/RP++GtfQzTRi0i8RyxKAnhitvI128ySrqSVc0Xzx5a8mTnePRaY+UZGolkNHl1pOCudTHm3GaMuckf5u+2OQm4Odjfx2U8/i9/6wmcEXpUKWbQalsDataVFLC0+RD5bUUo1WV1NODB98RJmLl/G4vIy7s/fF5gXCoXl+ZrLFzAwOCaWyYOFFdTrlLkyRTagsWh0GERQl60eAQOlGzd4UUj9MFwWAiX6kqAspagsclodJBNxfOqTz+Hg4BAv/vBFhOPRU7YkWZZkVVNWS+YuAQl6MtqhCF63V1JUprkqnIlSQ94HStz2yuKBgBF9HP1BP7wBn+4V+q/Vi3n0xcP4/G9+CuMTY8jns2q03L9/X752zzz5NB4+WMSbr78jNjSBDYJLPX39cHn9gNMrUINFMhOqGrQcOErDKhQQC3gQ8RM8bwrQrlYKhhVOxmirKXZJhA2FTgt9/Sk8+cyT6OvrkWdXrCeBFllzkZDA4mA8hZffuoUfvvQGtvaz2DsiUOxBuVDC/vYO/K4GblwaweWZIfQmfPCggWohg46CDihXNHJgVr2UwSvMmeA4pcIfOoWe7AU2g/EsGv5h72OFrJxlTH64c/bhXahra2Jj7AI+eWez3tet3wUmmUlNxiQZciQx07OWPrI+ybatlhcXrjypNYVBK+vrm7g//xB37t7H7v6B7jP68ZK1SkrV2OQYnnzyMcxdmJaMm/cIGUt+XxClYhU/euEnuHN/Hm6ym+2mGJtPRjpqGnOai7ZXsk0dUmgRPSHNuJDhx6RbYzNBYN5YL7Bh4kRsaFQApYtJ7h4vjjJpZDNHCHod8HnoOVrHYCyI3/n8Z/DZTzyPg709/P03v4WfvvE2wvEeRBMJc6+RRSmpexvudgMJnwc3L11Gp9FGgWPT7mDh/2PvPZ/rTO8ssXNzzsBFziAIMKfOVCuuWtKuq1zjqtndTzseu8r2n+Ndl3dqNZqgSavZWUkjzSjnlprdbDbZjGAAkePFzTlf1znPe0GqpbHLH8hPYBW6CfDihud9n/A7vxO2t9EmUEpwkmTANuBqM+HcyGKZYtxxMtDEjlK5grHREZw9e8p4sXKeuF2WF20XtXIZ1XJZkmoyCAkCeX0e3Ftexp3b9xEORjAxPo54PC5JNffW1197BYmBGArcT8TWc4hpmM1mxU5j81CBIH4/Gs02SqWK2FuScRcK8kfkOSARiylVm6s9geVwJCSZ8sH+vsBlgnq8lgyFIRuQjM18PieGGsOxyKzk9WAquC8YEijpcPsQjQ9i9zCL/UwRzS5D6rr6bASzlShtKUjMtYU8DrnPUTkgD1HeW40Gaq0GKo2agrfoSRoOBgTmfu7N1/DOp6/ixq/fxW9+9mPEAj7tISsrj/Ho8UOxMhvtDs4sLWJqfEwscLLOeNcr1d1G5nkbqcMMnqys4jCV1vdsrBCUTA4Nyj+T74UgHBuTZF+SqUt2aTabkbqBMnntMVbaMoFt+kty3Mn8dnqZFO/W89KD10tZrxKvTfqzgG2rQcEGARu9cLpQdwBVdDB7YhGXL1yE30U7EsNkZLOQZz769IpVfgRKcg5ZgJdArx7sbrJ7fWKb0yNRXuMEzntArtrGQbWGfK+HUreHfLMlxUOHQKON18GMl5ocDss/1Zp/fH35wDbZqDDBNFr+xJZ36P/8Xj6Rlo1Klw1z3t/Npq6hn0oPgrFkK5I9yHRysZUJZJo1HL0mYkGPmIntag2VXA69Rs0KtjEWRpwv8r7mucG6ttr32KQT59lgqNJciBltwGbeE5FwCJFgEM1aFfn0oYIO+XcqOhTkloggR0/JXA4umw2VYhF72ztiXJ86uYCJsRF42XyydWHrNsHTgtdhw87GOu7evIFaqSQfcN4rZJfzbMx0bTVMOyb0iHsrG+TyRzbc9iNiQ5vjz3R0gZJu7QX/+S+/d4xrvJBq8/hJj0fg5YzA8QR+OeN8/CrHI/BCRuCb3/3Pv1WKPUvRtqb2v8iYtECGvoTbtCLNocTygTpK937OY/L31n2mtLOKf/O8Bi01Euznwck+W/LZYPSj+Z6BoH1Q0hAoTVH2/JfppJrfU0CJdNcmJbEfiqNEbhW/VmiCBUwKdFRnmB1YMiwpQW6g26EPHQEEPh2ZKWSYMQSHP5dwRH5djVoXlUoX1TJldg7Ua1006m2UihUxZjxur3yJBpPDAhrpo+DLXZMAACAASURBVCS/Sivp2JCGuiqSKKdRMUnGINk4Mh23YXpuFhevXJHnE2Vod+/fxUe3bklmdu7CWXz5K19GOBTBtWsf4Ic//D7295/oSO1yRQVOnjn3Kv7DH/0xgqE48gV6SJ3A1uYe3r9+UwXBK69ewcTUhJXYXcX3v//P+OnPf4aZ6QTQLaOQ34fTzgCOOsqFEgp5ghAOBEIh+f3kilmmcuD06UWcXlwS+HJIb71CCQ4Co8Ew4pEohhiQEfFibCSK0aEwtlYf4c6H7yOzt492jVLnHiq1DqotyiRpok+UtSNmIv8owdPhRGIoiZn5E0iOjkkGywO/N2BktATG6mSe5nK4d/Mmtlce4+TcLIYH4zjY2kCtlMfwyLBSQKfmFhAbGMLK6iYeP15BrkC2pAeBcATOQARtVwDlNpAqFCUBvPrmq/A72khvP0WrkoPbzmM8gTqIxcEkcI/bY1I+W22xOXhnUqLLi04GAQ/xudQ+sodpZLIZNOk5aHfC4fPjwqtv4P6TDaSLdfzhv/v3mJwYFUvVptAQAnxk7RqWAhmcZOCQAcJ7mmEcfTsrMm0olsoVq/jLv/kGvvPPP8A0mW5Mhm4b+SwnJMExSrcJqPLAr98XMGkSf3/3j2WhYDEoTFFgGHD9pgMBPsO4oMye/pVMUyW2RW+rClJ7m/jcZ97C22+/jka1hIf3b+PW9WvIHuYRjnjh8QZMgE2PIHUHU7NzuPDKK9hPpXDz5kcCWigBZOo82WMLS6fRbPdw4/Y9kBDWZ7RpPbCTtWKM9Y1MluwxFqMGlBTLQoWu+UACdlttNAtlvPWZq/IA/M2772H57l0EYzHDkFTQVk+FMgeehTU99gSGUWopmbiRtzIQio9RG8UCJv1eL5wMB+J1I6uUSfd+nwrLfCGPYvYQE8kEvvKlz8mLNptNa00gG5lM3PPnzmN9bQvX3vsQ1XoXbl8EQyPjKNZbyJVrKNS6aNvciMdiYlgmImG4bUA5k9b936kUEfM54LF1jPcrgcKeadDwj5NJ9OhibHwU5y+dx+BAXMBlNB4Rk6nnsCM2MozY8Ch6ngDev/UAH915hJ1UARtbKdoLIpdOo1XN4+RMEtNjMYwMBFQs18p5VEp5gSkcFDHVuwzIYFiVCZMhc5KMSQHlljyd7+t5ZvwzX0grcKkvye7D5f8vViXmRn3u3rYabvr5c69nwItnwKSYa+qYObR+y4yELCiHE+lcCYtn38DFVz+F7a1t7O0wPbaIdDaLlafruPfgIVKZrOSnzU4PjVoDMydm8dZbr0tuHGIaeiyK3d1d7Rv5fAkf3byNdCanpku9Tj88gghk2RtAvD8mxoe3J/mzAckpYzb+yQSxCMhzP6w3mN5u1hoCnMIw4MbU2TOYm5tHJl/CyvqGbCEISvqdXcT8DvybT7+O83PTQLOOc6dPY3L+BO4/eYr/+g/fwvUbtwWuk8lMmMPltqOey+ILb7yGz751FWEfQ1lCeLCyin/65S/w+GAf8Hjk/+fuOeHucm2wo0emt9uOtsMmaTEDbs6cWkS701bKM1OwUwf76FJZQNak046qJY8fGk4qaTtTyMHutOPp41UBu5Rjb23tiAF35vSSwlwYIEZAhnOvn0xMcJNsMu69Z8+cFhuLazfPA/l8UX6atD8gsCYwqNORDQNtVMgU479HIiGxJClVLtPSJOjHyOioQtRWnq5IykxlARsLvNdTqZTYXEw9Jrt2em4BoWgcuVIVWwd59FxeA1IReBL7y63X6V93zRSdbQjWdEzAEGxotpra+/h9oVJFKp/HQDwuphpaTXz2NXownsC9jz7E1uoKuo0qnjxaxt7ejphmtJpZmJvFIFPH3Qbw1AFIQFVPY7Ozu4dHj1eUds17amx8DKeWTiqMj2cinhfJnqMXNO897iU729sCJ8PBkNYZE2pCD2aCrkbG7ff5tRZSws3gMK6J9MbmGYDgtcBZWW9wnTasdIcsQ8wcbDntKPfaiA+P4MLFSxgZiFlzRJanUgWoIX0UeGjm9/MFL1mKTNNmErePqeBOB3wuN0I+t3YLMiez1SZSlSrS9QZKXaBudwFuP9x+r4DQRoPLqWE1uz28dsbvkqxyNqoISsq6gGB+j/uSR81Egrw8U0mWLL/LDmx8v2RGMsjKWtPocywWqs2klDNMhwE8ZOSbe7uGbrsmpuzUSBJusnQzh/DagWQsAp/HqUYXvYX5oej9aq6wabByndPdZJ39tc5Zy6WNHrG0LuHro4siQXvOi1oNmcNDZHMZFJl43uvIpoTXLZfJYXdvV2oAeppTOTM/S9VHED4Xk8CbsLUb8NhtyBzs4cHtW8js09ucVkuGVNDfK/kuCdwqyEs+8aZBynHrnz+4DjrpLcl9ljY6nQ7+05999xjXeCHV5vGTHo/AyxmB4wn8csb5+FWOR+CFjMDvApPPmE0CEohi/E7h9mza91MyTWLmJz0mzVv+HcjCYpk8+0D/EjBpsT2OHvgc4+roPVkAo1VA/j5Q0vzTM7YkDyomXdYEKPD/LHJ5KJFH5BF7pJ8Cany4+Ds62FMi12zp0NNpMhygLq/FVoupjW3YuoZZRhCT33c6ZFga37pWg8/jlpS7XOygUmygUSOY1kL6MI12uydzezL8PB6/mJSS/4pdZZIH1am3JKL0aKs3apLcEehigiMPnfT1OnnqJBZPL8Ljc2N/f09MyRsf3cS9+8u4fPkS3nnnixhJDqsISB2ksL2zD7vTjcWlUzJlX93YxuDgCCanZ5HPl7G+uYNCsSp5VnIoiXPnzmF6eorRBbh75yN8+OGvcPfudRym1uFyMJW8JGnV1MS0fufho8doNctYOnsGl69cwEAiKpZJqViU3KtRa2NiYgax6IAO0QwJGR2KYXwshmjIgUYpjScP7uDxnTvIp7LotOih5UC1Yby8WESw4CMLk8mjZHRVa1X4gkEsnD6NwdExMXCIMxEY5M/pLySD9FYLNz/4AHevX8fY0BDOnV4Si2Jr9YnYN0MjwwrvSQwMiZ1C838CvcVCBRNzJxEYHEPF5oE9FMd+roRMoYCZySEsTY8g5OqgXU7D0a1LZkWgg0d2F6XLZEDoexHvjMekCkd6b7ZRLRaURM2x5P2RyWbRczjFVjl57hKGJ2bwm/c/xMmlJfzrr3xZgT28F8mIpAeT5NZWeJMACUMetuY0JZBG5uTy+sQi/Ku/+2+4dXcZgwMMZQiL6cUvFoy638kiVO1m+MH8MrPXWhM0t541C1RQKvzD4mD31dxW06DroBCOBQOZM27+V9eSDL5KgcBUFpGwFwvz03DYO6iW82LomWZARy76lMYTe2HxForEsHByUe/p3t27yKYPTfAHJYAeH3zhCArVBh6vbqBSrcPnj6hY5dwFk9hVLNOsn8ULk2351vvJzZYX4ZGfLlnBLfi9Plx96w3ks1n8+le/gMcfEPBLEINriUBn+p7xfWqwTFqpyUphYe7S4+hzyaEiiMprQrDL66KVAT3YDGsrGA4pfZYJu+kMi7wyZidG8NnPXMXw8ID8TclEIjDDQThBKfdhDj/92btI52pIJEdh9wSxvptGsdHFwPgs4sPjCITCAskJ4pChglYdtXwGu2uPUdjdQNQFRNx2uGh90WzI45NAFr0mKd8kILCwcEJ+tYGA19hPUJrpcyFCz9uBQbiCEdh9YdQ7Drx/4y5+/qv3kc4WJV3tNEqYHI5gLBmE19HEYCIkXzsyaAo5so25LhP3MGAkuTqGkc00VZcVuvbMK1LAJAtji0FmwElrPbf2jj6r31yIf2F7/WRw2yeBSWvfsfAYzQwj5SYj0Fh5sNliWIj0EbXD5Q3jzOWrGExOYnN9Fdm9XQFZ9HWjLPjh4xU8frqOcr2pecbmx/kL53D23Fkx7mKJOOKJhHnOZhu3Pr6Dn/38XUmIBfBrrMjEJrveSMPVdKNXI5ltBJGUmsyAMsPyfyaH5/3Py8uADIYgNWXlINZko4GZ85dx6fXXsba1i9s3byvEIuy1qwHj6dTw+tIsLp2YgaPFtc6GQDSOwEASLn9Y69S7716D1+9Bj+FoaIst+frZs0gGI7C1AV8wjGKrhQ8eLuPjzQ3YAn7Umh24QWCS87SNrtOBXsCDSq+N8aEkXr9wHsnBpJoJBBA3Nzc0Y5k0T09KAnwC+bweAYrcQQ/SKRQrZWQOs0inCOhyjzyQh+drr70q/8Ptne0jFhZDsRggw0YjA3K4ptDrk4DG2vqmQnHC4TAODw8l+6bnIJsK9NJT6BoB1nYLI6PGA5OrJr346IVJrz36SpMJyGuSSCRMYJbV9CFzmuxGekxGYgNw0LfZ7UOza8P2YQ7bBwRZXYYF12XSuQHm+DtsdpJhzNciWEXrFIYQmduW8nrjTUl27mE2h2yxiGgopGCTWMiHt1+7hGjAg621FWw8fYzHD+6hVaug12oJBJ6dmkaQoKDXrTArnk0098j4bzSxtrah8VG6c6uNxcUFNe247xDMNOy6rtiaDK3hGG1tbipJnU1Q+jxyHWODUQCjnT6dXsmJvVxjmOxMxjxBSY8HHqWgm4R4ytnp28ux8Tk9cHbtsuYQ693jQsNpQ8vlxPzSKSwunhRLT6uEcfjRvqfeAs98ZCyKuWkaTZxXbHCWCLjSLzjok0SfVipetx2To6MI2oztQL7ZwWYqg2yjg5Y/iJrLgxoBfzfXMaDbYNPFbMlWD0bYKPGzerOr4D3uHdolLTCSrGjurAJt2WjkgJMVqD3aeIwSQmQCOj+V2+6Cl17fNid6bTbO27qf1QzjmtVpyVJhMBqA3wmF0LRrJSRCAURDPu30XOMJ/hKM5P4jiwCyKOlnaoHR6u9ZQHA/FV22EbQwsdlQyOXViCLwS5uCmzc+xEe3buqepDckry09dquNOhxuh/aSoaE4RocGMJKMI8EwHCfgddgR9npRTKewfOc2djc3Nbf1Poz8xzQDyTzXmBimKxuAxlPYIkBQ9u/1SV3DecPH/J9f/dYxrvFCqs3jJz0egZczAscT+OWM8/GrHI/ACxmBb/7TM8bk83LLo0rtKGX7+Zd/btr3gQYLlNRB8yj85l8AJvtBBL/ziZ4HRZ9nQFrApSXa/uSiIzDyE4ncfTjUqHCeJbb2QUlzwGTBRrmOMTUn+EIglmwD/mGXWInJlp+QUrx5yLEYEvLcE3OSid51VKtltBp1mZsLV+LjWAhRIt4lq4Kp32RZ0kcpiHbTgVK+imqRbXOyJxvIpHPo2ZwYm5hCPJGEzxuA2+M1BSdl42RgWT45HAeCngQiJBN1eST/JiOAoQGlahm+gA/JkSQGBhNIDCbUPWZHmsb/ezt7aNfbmByfVuJviWbtDRMksraxg5Exphi/hdfefAtjY5PI5ou49fF9/Oa9GyiWqnj7U29geHgIbq8Tp5bm0GgU8MPvfwt/+9dfg9cNXL58AcnBhBhhLIjC0TDGJ8eQHE7A63OhVq3g8aPHeP/aB1hf20C5xACIEhbmT+Kzn/kMzp09jdGRAXidHdh7NXgdHexvbeDmtWvYWllFpVhHs8NevNuAYW0mZFKmbEcwGMJAMil/szpZM4EAYkPD8IVDcPv96PG60reJZTcL2moF13/zG3z463cR9nhx+eJ5BOhdRel8s6auP0FUj9eP5PAodrZ3sL+3L7aNzemDLz6EqsMLBOOIjIxjJ5XB7v4OLp6ex6m5MdgbBdiaJXjsJpVZhYY81YzXUt+gn6AVE7hZoLFQs1shOEyiTB3sIdNnUnV7iA4O4tLrVwVkMJThD/6nP8DCwpwCgNxMfuZ9TBavgGzjtydpmvydDMPG3DtthCJx/PSXv8bX//rv0Gg7BNiRt0iAmF+G1dmQFyKL2DaLO8sjUZ5Nz5n3G/DTAJaU8vOrP2ctIrRhMvM99FqoNuuS0PncPoUlMQWYgB8l5/VqGaVCBpMTw5iZHofd1kG9WtLnUoFvgXwsPFj8snAdGhpBYjCJzY1N7O9um6KDrEyHE82eDalcEetk5VQbClAg6CLGGAyrlMWwZLcCEhX9K/aN+BZabAwcq5Wh28PpU6ck7Xz06BH29veUxt33PJTfLiVvmreGJWnCz42c2wmnZOYscjmMlHMqLIehSGR7UupoIzDUU+EdiYUVINVot8QyrleLGB1K4NUrFzE3M4U2PU0VElTRvJuYmMTmxg7++Qc/Q7VpQyA+jJbdD084hqHxKTgCCXScAdjpzcbwHL5LGz2/bHC062gUs9h7+hhby/fg79QwGPLC3etonhEwYVOi2WkJAKGMcHFhAWfOLCLk98LjsiMUCihRgmnRyYlJOHwhhOJJ3Lj9AD/4yS+QyVd0v1OqF4+44PcwPKWFoM+JoYG4xjKdSqFWrmiuiAlMuI6S6R5DHZjS7bb8OAUjWKCLAUg49gRptLMc7U18iGVDwvkgiV//zyfbaM98UZ9rxx39fn/vOZJ7Wh6TZNUaGTR3VYKAXKdsStgdGJ7EpdfeRs/mxtqjhyiluY6UkSuUkErn8HRjC4+ebqBYa6Bjc2BwaASXrlzCyaWTCkcLhAIIhhjY0ZWU+8aNW/jWP/6zwlQ4D4xywaH7SgEgXTL0y7pXvbQ2CAW1T8jXlGClmJ+moGfwE30o+Rxk9pIhXa+y+dYRG2tkYRFL585hc3cf6ytranr5HTYBkxFXB8FODQvDCVw+vYihRBzNZgepbAGX37gqQPPJ6hqK1Qq+84Pv4b/9/Tfwpbc/hVeWluBsds38D4SQrlRx/eFD3FxbgzMWBVwe2HpOdNtdJVOTodbzuVBs1LAwNYnLZ84oWZpzmGxIps1HQgGFODGMRzLPSll7O+0wyhUmEneVrL2+sa1gK65R9IdcWlwU4Ei1wdbWNmq1KhKJqECcvkyajEleB0q/6TVJL09anLBZxfk6MDAggJJ7XpABV5GwJK2FAm1GmpLi00+R403QkLYr29vbCteZmZnWXOIloX805fpkk5FRGyKjeXAIdsqRHVzPPMhVm9hO8cxAYNIwxAgqi8XJRGuPYe9xPSITs1KpyqOa7MS+LQwbppINt7s4zOcEaMbC9Otri6l2+dwSnL02Prj2LrZXn0rqS8baLIPfBhNighKwcrn5mTg3KbF3IpvN4f6DZbEmORcoUyerfIA2IxagJcakw6HmDseCzTeyvvle+56oArjU2CFjksCkT2xNMST1RXDSLTYu/S3pP8nHco0kMEnmsNfhgaNrU6iMQou4DrudKLabGJqawiuvvIqAz2POfdyXWj3db1yDCfaxEa2AMy0HBuziGatQIojWQDgWhs/vVVPC63FKRu1mc4phPrCj2GgjU2kg1Wgj1e4hT4sUO5nfXj2OZ0YSqglMcrGSrJz7pwOoNamiYHPbrFPaTTVvubfaDOOS/8YbgB1xNhY4woy9pqSeoCobW9Zebu+a9aEfjkQwW+6naib0EA9Rmm5Hg57d2QO40MZgLKwveomSaczfEWvTzvOEWXa1F7MloEXRKKD4V67RCoQUOGk8X+lpWc7z+Q+R2tnCxvoGHj95ivXNLZ3X6B3rDfoQiYYwPJTA1OQYZqfHMDY8IL9JjlnQ40HQ7UIhncKdjz/GNlPfCc6z0cxmquWxKr0Sz85qQFnApLWfs3NLf13eSwQs+Xv/8avfPsY1Xki1efykxyPwckbgeAK/nHE+fpXjEXghI/Ct7/2X3yE09tklv/2C/WTr50s4iytFVpQVCtAHJvv//10qigEk+nJFnl9UtOlA3ZFsUcE21rsyXkmmSy3xiKTMHRWp/D0Zf1t1pXnos8OZPoflcWfSRw1Tsp/uKqBRhzJziDEyblPASsYtUNZ8AnVZ+Rf9PjvoBCSZfkxWAoGkpsJoeCgyaY5kTtJjso1mrWakj33vohYBThqgMymxh6Yl565Vm0rLpqSVQTZkf5kka6YMGmkUZaV8y6ylGWLjdlJOStEQvcLIHKPkx1wXplXSg4sSt3qzrvfPjrQvwCLCgDr2nhN+bwjhcFRFy95BWsEY5VpDxQ/DYc6cu4ClM6dRKlfFtlxZXcPgwCCWTi1if2cLP/z+D+D12PDOO5/GwsI0Wk2yVlaQyRwo0MbjdiAY8iMU8sPu4GcuY39vG9euvYdfvntXRQAla0sL07hy5QouX7mEuflpeN0OGZ7zfG3vtiTR3ni8Isn1zsYmykWmTDJIwan0ZJq8O7pdFQOUf0bicUyeOIGu04l8tQpnIAh3IChAj4BUk5J7AOlcDrc//hhPHz5EvVSAvd3E3NQEokE/0GpgbnYGlWIB6dSBPDrDkYiKoMODQ5TzDEEIwBsKI1OtIlVtYOzkWXjjQ7h+Z1lj/9ar5zAzEoWjxaCSusBJWrnrwE7dE2WyumRkujA9lx5gPGCTYdtAs14VY1IJvalDeQtSgpQrlXDh1bewdO4Cvvmtb0vm+e/+/b814Qq9LvwEUl0uybhlO8CCXqnBZIyaecxCTQWE3YG//rv/jj//q7/F+NSkAmJARyfaUsrj0Aq6Ic9JbDDDnLRs/ywHSYuFoEaBRcy0JOB9rvPzi42YorRotJLsORQCQgUAGucsBq9Q1kWMdXpqHMPJODptw1JWIqqkz2aekqXIeRmNJDAxPYv9w0McHuwjFKQknexQO6qdHla3drC1tSXpmMvrl78mC3MCcubZILCLoAy9QIn1GCiyX1yJRqN1gJ52Z06fRrVex4PlRypOn0WRmiaNNRxWkJgpLc2qZiTcfUZpHzhWk6QfZ0qAkvOUgQFuF2LxmECRWrMhXy56qjIgIDmQwKuXL2F6cgTFXFqyuU6zDa/Xj+3dfdy8twx4IwgOTWFoahGR4Qm07G40eh70HCaNVHI9RTlYPrwdMtV6sNXL2HmyjLV7t9AtphBykF1jwGp5pTJQgt6BrSYuXTiFK+eXEPO54UNH7MtoOCx2cDA+iPjICDyhMIq1Cv75Rz/GrbuPYXf6JAmPRX1Ah4nRVQGj0RAlsEMIB0LIptPY39tBp9NQ8U4Alix0SuN9voAA7SbXX+0NVlCOwnFMWAbBeo6pWffI8uyYRHUVzYY1+EyZ/Wyv074jQNMKMeJjec36npcWEGpga/6e2Zs4jgT5lAbMgCXKSnsOVOpNTM8v4fS5S8gwGXltFeV0SgBXudrA/mEeT9Z39JWt1NGzuzBzYgEXLp7H3NwUhkaSStMl24wNhU7XgV/88j18+x+/J5+0I1/kVlN+bo1KDoMDw7h06aLkrk/Xt3CQzqFtcwgglwemEoJNw4Lzqe+j1w+/457SqDbQpdVILKZAEto/sBHAQeN9wwCcoKuHuBtwVYsIoYOrVy5jZCCBZrWOWfqMhqO4+/gx8o0GLn3qqpjST27dgqfWQKtcRTyegMsbQLpUxvLaBj58+AQtfwC2UFhjQabzG6+/gqtvvoFqvSpri8nRMfTaHezv7WJjYwObm+uYnprAiZkp+dg9fvwI4VAIC/OzYu8R9BtMDihk5t6DZRwcHCpEZWdnD5cunMPbV9/UfcEEabLTV58+VajU5OSE/ABz+bwaAwzA4XpASfHu7oF+nw0Qv4JxKiiVSwKN6JtIv0hu2mRdEhCcmhwX4MXnJtA2kBjQ909XVxEMBTAwkMDjR48wMTEhAJq+liNjoyhV6Kfrldy91mhidGIah8U6Hm3sodPluYksWaeRl7eb1hnGiG7lcUtbDisIR5ARwX0CUv2gkE5X6cx7Bwd63/FoVAzR2akxTIwO4uaHH+De9ffFwp8YGVSwWjTMuWeYgfwsZH1yLajUqtjY2MSjRyu6t+iDPT4xhtOnl9RQcrE5Z4WBGX9JjzYMWhswcIve0DxHKbDEShTnmkyQkQCon+ErPp8SpD1kTpI1ySAcyb0dcFITTYDR8hV08awk/0kif/x5B02m1jsduqfpzT09Oa1mEY+BZEhyFmsmW1YH/YMmgUm9hpNemjYx9fYPM5q/scEBROMx+Wc7HD3EvVwHjay71GggTWl3vYt8z4Fcs4cWlSFkqnsYdmWwRX7kfkp335pZPrUMALeYz1yvGHajPVQe6DKots64PBObMB01Bx1sUtIzuatApv7hmveJ8TOGlZhtFBW0fvG7HQh7nQi6gFr+EOXcAUJuG0J++h7bxaqNhINiT1KpYJQXxm7ETusRAqf9yHHhqLzP2nCTsQ07yoUisgcHcDZr8KCDRs1I/QnApw7T2N7bw37qQGucl/cGg+lsXQGUS4sLGEjE4HEZgJK+opVSER9/9BFWHz80jF7dN0YVpb1WbjRcixkixPMWmehuOLwuffFm5D7L6/of/+Sbx7jGC6k2j5/0eARezggcT+CXM87Hr3I8Ai9kBL71va/+FjD5zGPy973c74KTAjhYOMvo33RwBewd+XhZz9Mv0K0V4whDtKTT6nTKB8kAgzxOE7jRgUb+ajyEGXiAhVDfQ4yeQ3I5o8xZ4KLFCjt6+waMlBG2ikrz/vj78p3pGbDmKNXDIJM6NJt08X4wuXnjxsOmLdCoH0JD8KhNVmSzKV9FFuiU4fZlQPSaIouDzA3DejSfiQBkq2lDt+WUxLtSqaNWaYhl4nDS0D2IYDiCECWQZG1psI1xOqV6/BmLakiOQ/mdkXjzhGssz2wqHnk0o4RPcnuHzYQdWCmtRIY8bhrJB5S0yqToaqOJUqUm2XZiaBAXLl3GyNg4dvf2cfvObT3P5OS0rkOtlEUxd4BCLiNGSD6fQT6XRj6fRia9h0IhDZ/XjpGxJIZHBuFykYFTQrNVRzQSx8T4CUyMzyM5NITEQBSRSFDeY/RJ7HWb+mwMgSmkc6hXKkjt7uHpw8fIHabNWHVsKviJkhGYdNvsMn5ncRmKRjEyOYnQwCAoaMpVq+g6XEgMj0gqT1BleeUpfvXeNRWJPOQy+dmJDobjMYyPDKGc5ft349zZc9jb3sL2xjqmZmYQHxhEo1bH4e4BWtUmBkaGERiIYzuTR7YJLF56HU2HDz/99TX4fC588e1XMBzzwt4siL2qOQAAIABJREFUgTmyBHxcdl4LHph5sFdpp5RoA0wy2Z3s2qb8S8n4adbryGXT2NvdEZWi3mxjZGoWn/7il7G2sYkPP/wAX/zSO5LpN6pVk9LJyy5puEXjtXJcjKU9LQcIwrOYBf7869/A1/7i65icnUIgQIkz5YeUK1NWbPwS+XsdG7Nle2BYtepbffXTQNRGsKRSlp+k8P7fZkP3wToCk7ytxdQTMEnhqOU3S9ZxpyPQhoyvgXgUE2NDCPjccCsF2EoQpgWDNHEMsaJEMoDhsQnJ9jlWjWpFwJU/EMFhsYKVzW2U8nm0a3VUKJtmijGrQiY+s4hzGoDfFG5MBnbIl4vrB+95AuWJSEgAlNcXQCAcws7uAVKHh0rVZsHKAoesFNkvWCyW/kJ75IcoYNf4dmp16Zt+PgfsErAwABEUEBEKBRWAQ/sBWjCIpd1qSO6diMZwdmleScdrT55gf3vP+Gk53AJk7eEEJhYvYnB6CTWbF02bB12yfO0MC+DaaSJpZYlod6qQ53zy8f4sZ3D3+nvY+PB9uJwtBP1OJXp72TSBU/YRvEejARdePXcSi+ND8Pda8PSYsOrA0MgoooNDyJDR5rBh8ewpHOQy+MY/fAerGwfy3QuF6DPH9ZpS8ZZCbTwuj4AwMqhyubTSlccnRuH2kEFu0qW5pjLcg+w2JekyrIFzhw0iMoYJnsn6or8/mGKV11p85S792vqMH1PIUzIpj1pL7mw8Ik0D7llji3sR2bHG6sDcgrxPnjXOCPZxnnGNooy71mzj3KUrmJldwNb2JrJ7ewqcYDBarljB9n4Wy0838GhtR8AxGZP+UBhTM5NKik4kIohHQxgciCEUDMLtCeCnP30X3/nu9+WtyM/SqJVRzqcxOpjAZz/9KZw/dw6xWFT3GYHJn/zyN3i0tgWPP6z31aXcXE2+rop205AzMm82VrR/Wh7L/VRkwzwyLFAGmgUDZIa1EHR04Os00M0d4s3z53B6dhY+uwMjw8PIFUvYSh2iarfj7Buv47Nf+TLSGxu49t1/ws7qBsYmJ+FweZEuVfBgdRMf3n+EXM+GdKuD86+9in/1lS9jZnbOeOW2zb5QzOSxsb6KdDotSenOzjYi4QBOLcwhk0mjUa9hdJj2Gy3s7e2L6U6fvmgkhsecI6m0JMGxaBQXz58T4MEzDGXdBBQZ5FIulyQP5zw+ubgoFiJZj/zcDHUpFau6NwjE8TF+f0D+r5SHk11JqTPBSK7BTAbn+6fnJZ+jmC8gnyso3CYYCGDl6RO9/snFBX0m3j8EI5mCPZAcVAOE12Z4ZAT+UASZcgOPNg5QqlDy7JKVC68z1wR5AxKvlLKC5wQDYBlJMoEb4zcqtjlZsrK7aSOTyyKbLSj4jUAdmfuzk2PIpffx0QfX0CnnMT87joXZKUSCfvm9soHMxijPLWyiMsznycpTbG/taN/gn1OnFzE1NaF5yNAqIm0Eagk8cf3ieWpjdU3jTqk2PXLlz2uxnjnXuLZ6PF6F3RBo91Cur79bljcKkTFNHN6jxhbFMC4ZpMM5bxoTvNe7aDgcaDldmJ6fx7mz5xH0etGUDQ8bQqb5ovWBoJ8AQPN8bObxWjMRmufBRqOD3YM0itUGgpEoJqbGEI0G0G5W4CdznKx9OFDuATuFJvYqTVTtHoBqjVZH3tGBAIN9FKYt70l6IZtzsNlntf/y/Mgzna6fsWDgYzh22masNcs0wbkuma2Xv8dxEUtWih82Kg2jnI0bnhfpTSuWNc9QDsBl6yLgBoJuwN6qopzeRbtWQLtaRL2YRzQSksXNAJtHobCujXmPfbsX0SVN2I4lr+Z51UOQmOeXUhHZvS3U8mlZqFDtwFul2WyhXquhWqvJ5oNWP6VyUff00PAQTpw8oYRwrv9k7pMZ7WYzIZ/BrQ9v4OnDB+YMLp9Qk+iuJrxlB0CAknJ+hibZvS41R/vjxvX+P/3JsZT7hRSbx096PAIvaQSOgcmXNNDHL3M8Ai9iBP7/AZOmYu5bchnFpvHs+X3ApIAwC5Iw6g7Lr9JC+3RgJmvRYqGYQ3M/Oc90pcWKVHHEotmy3O4b9jNh2OGCi5Izy6xcQKOewyAmAjvRVVIjX48AogzVLVPx52XehqVkDtEmndSAeGK29bvTXZps8wDXEnBEliS9zshI4//b9JlsGlmjiWOlJIhSoKYl6zZdbR4U+Xk7BCY7TvQ6TO1uygCfYTitJv3RnHB7KDMJIBRikeBDr8tCUkdtE5jRblmMToeKSMrvyFogcEUZoWQ8AhpM0iolhjykm8OqSfsV8CF5kgyCdNB3e+lj5RagsHhqUcXc3bv3ZMQ/Nzun11rfeIpI0IVE2IdqpYDNrQ1sb22iXMqLreHzuyVrCgQ8CPg9cLsdYvNRVp5MMkk6qsKaLA+OMRORKU0nUMeCslIqoNEgM66nw2wuncWdGx8hvX8AypFKxbISllnMspjzsHCBMdPn9SazhYE3/nAE1WYTh/kCKgSUHQ60Ycfq1jZWNrYQilFa50W73kCXLKdWEx6HDTMTYzJtT+1sizEzMjyC/Z1tMbVGR8d08E/vp9CqtxEbGEAsmYQ3mkCqWEWpbcfUwiksr23h+s2PcfnCKbx26RQGQ24422W4CdrQU0oJqqaw050viREP8rznW+a+J7ujUUO9VhF7cGdrW6wcp8snYOnyG29j8fRZ/Ndv/AMarQb+5z/+D0gOxNFtNfX+yagzICgZUZRPd9Ak61d0CpdCbsqVOr7253+Fv/nbb2BmbhY+X0hMVnptiW1gMSZVZDAkRrPKYvZJQtYHH615bi1W5nctoNKSwR2tY5ZkTb6LfSdHK91TQKdl+aAipVxRATwylEAiEkDA60KADBklHfMzOFXkkgVZqzVhc7oRIQPL5UC7UUcmxeCgHgr1FtZ391WA5jMZrG3vwR2OmsKOcm6a+bcZ7mKcL52UTdotr75WSwX13MwE5qYnUKEstFZXUjslaBxfpcFaDDsWwgZvtFgb/SWw72+lz/eMHW4+cF8ubjG1HQ7JE8XCo+ek12PCM5pN5It51Br0t20rKCIcCAKdhpoFlMG7HBQROtBzuNBgIyMUw9TSZfiTU8iz8LW7Ues40LG5xGThXCVg0SIT1OsXqElJvb1VR8xjQ3F/Cx/86pdoF9MYm2AxGoSNDF8Hx8iGcjGPUvoAM0MRvHpqFmNRH0IupsM6xdYZm5zC8NQE3r/xIWwuBz7/zjtiBn79r/4e6Wwa09NjaNRLyKYN0zoSCqlYJSuSQAXXc6fDhlA4IAmxCXayIUAWOMMLLEBYoMRRE4lecA3tCZxr/WaXKVb7zScGkbEhRDDHgJqUu9J6g3+XDNAKDzGcUiPnJBtdDR6NNT1SzX5HQEOWCbrexquUuJDAh2AU5y5cUtOJHrWFfBbVUkX3UTpTwNr2AW4/fIrddA4Ob9jMXkquZTHAUCyTUs5Jyf3RG04g4A/D5/EqKCt9uIWZsXG88/nP4uLZ0wj6vGqKaf7aHCg3Orhx5wHeu/4x8pUGek6PWJmyOOGc7gdaWZIFExxhGKX6u9QAtL9w67pwDDxeNwJ+N4IeO9zdBpzNCuIOG149cwrTw0mEnG4EfH6xDXPVCnp+P5zBIMamJ5HwB7D54IGS2YfHJwRy72ZyWNtP4dbKOuYuXsb5N65icGICdo9fLOF8Jo9yPq/mS9DnEUB5eJjSXpFJHSARj+L04rwY5hynYMCP/YMDpZ/zuhfyRWxu7eDwMIOhkSExERcXTuDVVy7rulOGTeBQ/seFola6kdFhgZSSSTebhjkZCokNvLKypudOJpM4SB1ICk1Aj2s076FIkCzIuOTbApK6HQt884kRfLB/gFKpjEQibt5fIYdQKITEQFzgJPcFNj/kTUvZs98v1qTXH1K4yvLaHqp1srx9Srrn8Yfngk6X+ymT1S3ZrwLLDHNN+yy7TlY/ydznBPHpDVnD1s6e1kLK0Dkmo8kEYkEflu/eRnpnHRfPMo17BD63ue/1GjxX0Je3TZl8GsuPHulzcQzom3nu3FmtXcbrj+y8Lvw+LwI+nxKqebagxJdNCIJj8tm11CpaUxUe5pQfJVmuDL+hlJvgJMPpyPrWrLPbBLZxLdZ9zWaX1hET0NMPjGkx7drhQA02xJJDuHTpMoaTg5qr6o2zMUaUku+3P24Wg1O+wwQm62VkM4f05kAoHFNq+t7hIQqlAkZHhzBJT1GHDUGvD26XB/laG+laBzWbB7kWGZtO1DsdZAtlc/bluU0XxTSXBepqOXnGH9C5VB+zL3E3TQQTtCaDFZEEqCAQCEs2u66t+Z7nTgL1prlvQn76liv9n/H60Hey16LNRhtDsQCiHjv215/g7ofvY2f1CWxs4jrtCIaDGB8bw8T4BJJJNk8SCASDcJHBTXqtFfTGQC6e5SwrZQUG9doV7G6tokgfYUsVxXuB118NEdqaWH/6jRJeR/mu8/xkY0NTSLIaijxn3771Me58fEssSo0R34NCkExznq/Dn3EN67GJ7zRnabN2O/B/ffUfj3GNF1FsHj/n8Qi8pBE4nsAvaaCPX+Z4BF7ECDwPTGoyPxd00//rJ/3/LcTASCQssJHQJA8BRx6Tn0g8PTpWWQcEwz6hvM2YUlvYhAWSGU8YyVPkY2daxv2E7L5cj4cpgoNHqY3WAU4Mlj5DTPJv60AmuQmTCIm2mJ+bAtaSLvYZNZSFSs5tUhyNWbZhgpFtwIM2zbp1mCczoU1PG4KUdYGPBCcpQ+JhltJUvhZ/ToCF75WfyUiUbOi2eQDnYdEhpmSdqYl1erax02tSfCk/IXhE5iTZjSw+yHIj203jpMO3Ya6azrALbgILBPsoG5fXDyU3ZIga6Xy/e04GGIFAPgfZlSw05QcVj2F2bk6Fm8/nF6Nw+eGyOtUsVnK5LA5TB6iU06A1UzwRQTgUEHDCQlDBKy675GtkDAoTo4ee8BXj7anCQ118l64/PbFY9BFI6APC5VIJ2UxW0p/djS1srq6h22zD5fBIlqT0WB3C7fKp4utQvswAHBbryaFhsU7zhSK2dvdwWCjAFQqiabcjR5P1FoEYAw4RhOF1q5aK/AbzM7MYTMSQ3t9DIZvF/Ik5+DxuFLIZFalklBHMzB/mEBsYxNDYOHyRGGxuHzLFGjyRBPL1Nh6sbohZdPniGVw8NSe/SU+3Cp/dWBeQAWuASd1hplggImjiQVUg0KeUhTclT/u7e9jf24PD6ZX/1InTl/D5d76CtY11/OgnP5Ec/tNvf0p+fObgbpK5BdT3umhx/Mn84qHc7obTHUA2V8DXvvbn+NY3/xEnTizI27RGiSW95YSvm3vEvEfzf37155aRbhtgpj+XTRvhCMmx4JznMUxzX6qNwIJKX5ac2rpnxebhPVGvKRE6Fg4gQnaWjZ5pDgUSkaVInh/BKT9lvZwjLjf8oaCYUEwC/eA317C+vo3YyLgk/dMT4yhkc/j19Y/gDkXN/FZxI663rgcLbOMNaRKVCXTPTI1hdnICsUhQ4MXa5jYerqyL0dSXD5rmisXAI9BoJTQ/kwVb49IfG0vWrd/ps0X1N+P/xyKbwQMESsQ2sgpTgZK9rtiTbFT43V64HQTxOwLpFRFD+Z/NIUDWmxjG7JlXYA8NIdvoocoGhzuAUDgufzWuY+VyQd5hkWhcjRCCWmS2uLpNeG0d3P/ohpjD03PjkpT7vCE43R4VwcV8FjvrK6hn93B+JonXTs9hKOyHz2mXhyvZXjMLJ5DKZvB09Qk+984XsXDqArKFKn793m9w7dq7yKb3kT7cEzOV6zvvPZfLg+GRUTUHCNgfpPZRLGbRbFbh6HUQDQQEbvTXcqX2BghUGB89+d7BBj8ZVnyvlgxTzF7OESvUgb8nabLF0OK4q3HANVuBF2xK0ZfRsN7593KljHqzZnYHy3/Y+A6btHUPA8nEPuzJQ/fU6fN49dXXkcqksbW5jUw2r6AHek+mMgUsP1kTMFlpMIraL68+sRMFqlKaTiZXD26tpdxHushn86jVS7h4+hy+/M7ncWZxQSwt2lLYCEhYjLlWx4ZSo4ON3TRu3lnG441ddFw+NWoYFNIP9mBaM1lVBgwy/qa6py2pqFhcFgjMgB+y3ENBL5y2DkIuG+yNKqJOGy4vncRYPIqBYAgXz53Fw+WH+Ojjj5GYGIc/HoPD7YTfbkc1lxMbbWh0HJt7B9jPFbGye4C6y4fP/49/gImTpxAbGsFuKoPr1z9Sg6rFtYkM+A73y4pCz8qlgsCIs6cXEQ0HlapNr93NzS3NHV7/7e1dfbaAPyiQk5J0BkpNTkxgMJFQWFp/t69UKrr+lFJ7PC4MDSUldSYwQoBye2cHd+/ex+jwMCYnp1Cr1ZXqTUuUXCGPYrGsPZFNIl4rAn70nBwfHUE8FsUe96NUCjPTM2KG0U9ydHQUlUoJtXpN75lnnVg8rs2T8m1asXA9ohf08OgYwgOjuP90GwdpAltkaDNtncA8fSap5DBAtk46wrPNGUaAJZtflo2BsbkxljYE6DO5HHL5gpoDXBPJEp8cGsTB7iZyqV2cXZxDIhoU6MZmgVQy/RCydgdb2ztYfvjIAvY7mJufxfz8vOY156RCq5hi7fUq4Iufc311DbVKVcF1PNcZYN9i3VvtAAJK9JAkcEuFh4vyeL8BKtmQ7ffHeH9yXksSTTsMznmuiWpQm12KuyvPAWRMcr+YO7GIkwsnBbQr/4vCF4t5J6sDq9lg1DmmceRy6OQisJuNZSpOsoUCsvms1p+lE3OYGR0Brwhfr9oC8nUInDwo1ZCu1FBX08CAZmpSqknM69cyMmyeMxTAQ0DZBPD0z68m+Msuv8t+GjXPJoYhbiWJ69r02d6WHRKZqDw3yR/a3B8EzekzTIC63qjrXuDZzenoKZHdb+9iIOCGvV5GfncLpUwKPVqq8FxhpfcQiOwzy1kbcG+g/J4Nc7FWtZe5zftTengbDrvxYu9YYWZkytOLUr6UPEPrDG5AZo6J9mNLFeQis9Nu1l6+b8P+7OHe3TsGnKyUjs77mgda29lQMt6jNqex2bA6NxqT//vP/ukY13gRxebxcx6PwEsageMJ/JIG+vhljkfgRYwAgcnfD0j+vqn9TMrdByD6XmmSuj0HTPal3BY56Ag8Y5HOw4EptAzLT35IOpiZgBdTABllI/9IEml5RxpfH+tQyK44TczFACDgaDr+OoPTV6/btnyW+h1lenIxTZCFowHG+Lo8sPaLsiMmjT6LkasZRqEFTCqN0QCTYl62CUIab0n6mAmU5OGJ8moeZi2zcoIr9SqBSR4s2cU2UhwS4ijj5rdsDpMt2Wyw+DXBCex2EzBkcR6NDYgdA3oq0o+QUj9Lkk7ppSS5LX5uwOtlyAEN2YMCNhWMSN8+6/MYhgMPopQmttBo1fVcPFSSeUDJDL/IOFt7+hQ//9nP5bFIn6jJyTGMjowgmRyA10vZFMSE5NjzOshBj3JfgsBtBvuYtHOOEbv99Efj8ZtFBp+fBSABSIGUTObsAQepQ2xvbwmopeR7b3sX92/fRrdJDpHlmdSmAX1b4DbHmUEb9K8iMBkNR5SEyiInFjOFHcHJ7VQKB/msCpJio4FMsYqugEEjzzLMOZOmTg+jE/Nzup67WxuSDo+PjcrXk2AXZcceysN437a7mJyZh8cXEFMgMjiEntOLjYM8bj5cw06+itm5WXz+6qsYS/jhbObg6dXgtmTQZh5ZyZ9Wsq9ASYLsBCbFoDQMglwmI4/NSrkGOLzwRwbw5mc+jxOLp/C33/gGtnZ28Ed/9Ec4MTttvBgpRVMoh0kK7tLknV8EPejv5/LJa+3P/suf4tvf/JYBJj0+lMoVzUd6mfbDagRSHGmSLe8osZKfAZDPh2iZ2sj8glkzngPlJOAybBu5OCohuM9atsBierQ2G2JFMRU4EfEjGQ/DQ29KFjNMYldRZOWEd20IBiNK93XwOoTDuu9u37yF/XRegS/BWBxnT5+Cz+3GD378C2zsbsEXjBsWivU+KfPrp47zvqR8cGpqEtMTo7ov/F4aB3Rx+95DLK+sCzDgBJDk1Wq0iCEiGSGlY+aJj9LLrREx8kBLb6fFwqwYpslgikUC/WyU0HuNQAdlvGTo8d9LtYY8Up12F+LRCOxdBnLVJHHrkvHKMbY5UCVIFktiYOIkHOEh7JeaaDk9mJ47KXbOg0ePkM2k5avK4BAWkkYfbwNr7+F4mI6j2FzfkNTTH/SKBeZ2edHr2ODlnO41kd3bwNaTe/C1Crh6bh4nxgfRrhR1DQjY0BqCY7V/sIeFpSWxim9+fA+3796Rz2Q2k0ImndL9bsBdsl0cGBkdw+jYmADyg8N9pVjz9vXagYif0lwGM/gFeigMgiG1bBYRtBW4axKA+97A/DvXDc4J2luYPcQUtkaGb25oXnuuI5Tl8ovAJsFwpRxbXnZ2BivZoJ+R7fXM3gDwur1izNdo01GtSYo8EEtg9ekq0pkscsUyKo0msoUinq5v487yY2ylMugy0dfpMcCkimlCz115dvbaDRTyab3nS2fO4POf+xxOzs8jFgnp+ncaVQWU0Cu3HwRBP0n68ZbqHWRKDYGTd7kuFUvoej1aF1j0UxJv0qDJlpaoX8W7ArMETho6Gd8XgR8mXScoKw945S3stXcl/Q/aezgzO41kKIi434fBaFRsuDzv4cE43vjCFzA2OYFrP/kxHt76WOPiCQZx+/4y8vUW5i9cxpk3riI5PQebL4CtVAEH6bwaOemDQ9x4/0OkD1Jw2DuyD6HFBQ8NZOYPJuKYnhxFuVwU43CQ7HGmTh9S7k1pdgV7ewcoV2rIFwu4eOkirly6oMcQHCQgwlRuMidpw+IP+AQ4Lj94ICbkm1ffxPUbN3CYTuPVK1c0ZvTG495Kb0mypxlmxLHhXsQ5y/1xeCiJUMAvv1QGvDAkJ+ALCIzjXlssFgWmEgA9ko6fPIlsPqc9hWtxu9sTI5P+fecvXoLNG8KTzQM8ebqLbpfJzVwXeD7oexeb+9p4TJomsCTd2jPN9SXwznuJzQV6lNIzsVguYf/gUCzPcNCnpsXoQBy2dg1o1ZGMh8Rapw903wJD54xOF5VqHeubm9jY3NLezqCa06eW5O3J9Z17Pucp5wvHhyx3fvbtDRNeQkk77zV+iZncP0QSPKOU2+dVk8gfDMjr2e3n92yQcIUyfwRE8mBindvkPUn/Q6tJrc8Nm7wfWwSaYewmzp+/iFg0ZvklUsvBcBkTiiZ/cqsJrFArAYn0bDSWElzfqpW6QER6oObyOfi9HiyeOIF4JIpisYJ8sYZ8tYmDfAmZah2lRhtVNv8sqTEZk9oNOOepBCCwxzXFsjd6diq3dlXlVvXT0E0quxKoLcsgnnXlvyz1kQEnJePuN7R1RrWaMfL8NJYlbFCrialGPj+fYc4z/Gx6IIooA2g6DTi6TYHWajTrtUwwEM/5sl+yXJt5jjXeyrQXMjJ603w2tgP8F4L2bKB2m2S4txVCpHAfjQfHpaf7n/cZQXDZr/CMrzA04wWqhHIqYloN3L97BzeuX1MYnILyLM943k5cu/g4S4NleXUaP+c/+cvvH+MaL6LYPH7O4xF4SSNwPIFf0kAfv8zxCLyIEfj29//0mUbEKsqfZ03+3td8LgH7k8CkOufPeUz2KVRihPXDZZ4DJim9JuPHHBydOhD2wwVMp9SpQo9gYC6bQTaT0cHKyKENSyoaDcs0PuCn35FJxJXnIw+TFrijw5rFCCAAZA7qBACtIsw6dKqotFgzhjFpDnPm5GMllzZZ8BLYbKJLQI9fFmtSz0mfMSKOYoAZDz6TyE0Qk+wb8zxGft4Tq5GyWYKTBCU7LY4qO8Q88PUME6PeQjAURTw2pLAVh52MRIKB7Ixbyb8EOVsG5CSrMhhiimdSYFmzRXkqJSxkEbkMgEIvNCePewR2eFhjGrMPkUhE3nVPnjzC9uYW/H4P5udmMDIyZFIZhTDR+4nKI5qc8/UM0GnSPgnUNSVFZqHTjw6hooZJ0bw2ZJuRRcWDMJksHGP6ej1dW0c6kxPLcWRsCrHYAFafruE3v/oVCrkC2jRgIpnI5bFCUswdSnFxIOBTQcnXSCYSkrb2Wm0VOtF4XEmlB9ksUvkcMuykO12od4Bqo6sAFMrOyFQ1KaVtybvJomFxIZk+A4Q6TcSiLMo88i4kWEa2FgEavqepqRkd0O0eL+Ij4zistHFnZQ/vP1jH8PgULpw5icXpYYxEnbDVspJ0k/0kJ6YjpiQP37ym5sDPokh1CYFJhSt1sLn2FFtMgXX5UK42cf61t/C5L30Fu4dp/NlffF0p0f/r//LHApkYnqNrRjopfaDIEqAZvsOFYqUhCWk6dYjvfvOb+OVPf4Hx0TGBrtrcGShjJVpqrn/Cw1WFh4qHPvx45IbwHHPSXKMjcNMC5VQUWJJtQ+exDOutRYf/RPaeEjY5vxo1se/GhwYwEA3D2etovvO+45wm04JsDJfLC4eblvo9hefws7jdXvlFUiZ6mMvjlcuXcerkSdxbfoRvfed7SOdSCPiCKpQ52DVaNfQY5O2WnQLl4nwtFuqUPVPCyDnOxOFiraXUbxZkkg2SzSG/QQM4qkCzTkp9lnZ/XeW1ZEGl8TmyujD0YgGTTjv8Ho+aHvVqFWeXTmJ6ctx43HbayOaLWFnbkJRwYmwUXjc9a+tw0NwfTGbuKGChxIaKy4fI8BwqtiBa7gCm508ALq8Ynwd7e0Zy6POImVUp1tBpdNAjxadUhc3txNCpOZxZnEW+VEQqX0AoHISj54JHUl03vM4u2tUs1pZvYev+DcwN+nFmZsSEKPjoC+cX6EEQhMxqsmvOvfI62Mr4yU9+glqNbDQ2kUxaPL3GDGPegVA4rDRp7g+FUhGValkMQnungVgogEQsKhYOC9CjUDOyoOX5aGTPZj034IaxUOjzf60701qXjYzTMMj6qdZGTk2Zt7FRBUDuAAAgAElEQVTyMInfygcXqKdQDu49xO16MNJyu1Nrfiwax9jIGIaTwxgfHZWsOUMbgdV17B+mkckXsZs6xN0HD/Hg6SraBJYcXoVKEBQMBP2oFotoNIoCzs+fXMQXv/A5XLp4QSBcvVJWCnuzURXT2841g2zaRk17kRjAcIhdXWkCmWIdO6k8Hq3vYiV1iJaXXpZsghm/Tkq12R3SHmYBkw4X92E2lyjl7sBmAUQMf4rFyaIPirlEBQHadXi6LSSDAcwOD2FsIIHBSAS1cgkH+3vysH37f/jXmiO/+Pa3sf7oIcKRGPyRCEqNFkqtDt5658s4dfl13FvdQtcTYAQa6OLp8/ix8ngFN967rtTqcNiHQimHdDqFXDarBteZUydx5vRJdf12d3fV2CCgSJCSACLX9Ua9ia3tXUTjUZw6fQon5uf1uP39PYV9kZ3O84TxrdwViD0+PmZ8IdlEs0OMwkK+gER8QPN+bW1dwBVDiNgcqpQrut+YyD08xKaiVwxE/qxYKIgVSAUC76sHD5YxlExigiE7ltfr3bt39VqLS0uSjlO+Pb+woHVib38fw6PjOHvldSw/3cLd5TU47D5mXZsgqm4bLiJGDBax2HSypzhqhBDEMWs8f86zkonkMuF+5UoFewcpsdgYHsanGogEMTwQgZe2tWghJDYdVRtGRquftjtIpTPy28xkc5K4s6HDNG4yQMmS7LMmGXjDBguDWXa3t5FOpQQ4au5Zihn5JFNqaylnyITk+AaCAa0nToKbZEwGA3Baa7dhxZkE76Me2nNnOjGBrX2rRusGnj09PgWhLZw4iaWlRYVviQvZ7MrPVP6xagIbP2idzeTBysCtps4cCoizAg/r9bqA8dRBSmdWWpEUC2XZObR6drQJRLq9yBQr2NlPo1JrmsYWz4odnsvo10kwzaRnK7BFYKIJYmQDhWNJgI5XUX6RCm2zQn6sYB4xz+WTS6UPFTPPfNa5X/F1eG5hw9zrdAiE5vqo5jvPHWz+K1SuCXuvBWe7gdMzkzg9O4FuraxwwG6HQKJltSS5vfmdfjCPFOoErXvWvso10sX5bL7XZNKtRzUAb1nuCF014/gZ2RDifsiHGFdUu4BNqhk8LvpL0rpHeeDy03bYurpf2UheX32MD977tRoXfBl+foLZDFDq1wRqHJIFy8HvAl/9mx8d4xovotg8fs7jEXhJI3A8gV/SQB+/zPEIvIgR+P8CJg2b8ijI7zmppkn3tXAKw6KwinAxDUUPMiAl/6iTqzQ8S/6pg6NDTCQeENhZJ0hhOsQeFbA89PMwlzpMYWtzE4epQx32CBzJFF5shBB8Pq8OjmQoEKSMJxKSShGkCvJQ7aJMuqGU1L6siaCc8VoyciZ9SbZpsRzlMWnkMHrPBgZT15yFNQ95AiMVdkMmJNmBJnCBB3UBd0oXJkBhJIB6PbIWrGRF/cySfSpkhOBk///GWlC/R2CS7Lhezw4f/cQIoHgCCIdjCq0xB3C7eTzTu1uUa5GV6kYkEcfg0LCRZYoZQUCRadBkZVHOAjEeCSwWinmNNX21ItEQpqYnEYtHJYcjaMQutvuIsfpM0kumgstNxqbx5uTjjeyeY8uxaCs5nIE3lOTSK5EHV3bLK2Rm7G5jb2cHdqcbicFRhGODSiUnkHT/3jLe/dW7KJUqOjSSqWqhOObgSm88Jih3WioiWSATSByMxRChzxHfVLerwy19pLp2m2SUOwcH2E0fynOtTWm8y4tOz458sYJavaUCgWBUOEz/NrdYkwRC6mR/NesCxgT6VUpo12sIB8KMrsHk5KSYXflyCYGBYdj8cdxZS+H9+xuotF2YnpzAyZkxLM2NIOJpwNUuwIu6AncMYm1KKclJBbJTQmq8Dyl1JkBKAC61v4vVx4/EwiKAMTp7Ap/98r/BzMIp/OlffB0/+NGP8L/97/8HPnX1qkAeSfh57Txe1Ls2pAol7KWzAmIlcev08KPvfBff+8d/wtT4OLxul7mfibTQ09WCFVUYWenZfLtMgOfXb3U3+L3B8X/rT58L+VscSkq2RXNRxnef+3HEfOmvF5RZN6sVtKtljCfjmB4fQ9DrFnORPmUsaOhhStCBDL6u3QGXz2t8tjRnO7A7vXjweAWPV1fx1htvYmp8QmO8s7eP733/+3iwumoJBoFTCwsYHpvE/mFWbDb6U1brDTQrFbHv6I9Fpgf9+exu5k+bQpXv1xTpZCKbtYQ/MyivRfW2GkDy+1JogQkmsCaQxSg3DREW83r/LabjjmPpxDyiwaAYLFxLcoUi7i8/RqFQEgs0GiaIldN9RH9JevDSJo3MnEy9DVsgiZo9BHckgan5OaztHODJ2qYk/+1aRcDA0GASzY4duVITtSbBcBNAwXUtFg9hbGwIdQY+tLvwurzwOT1WWEILzk4Fu6v3sbX8EYLdIk5NDWF0IKL1OZkcUmFPAGl6ekq2DVx8xmZm8PHt21hdeaLmAu8DXrf+2ttnSYXDEYGxDBQRS5ZAfquGkM+tgBGulQSgxIzstLU/cF3i0BuGOkM3KCc0rHvDWCdAQ2DRJOzqsfI16wkQUSCI5bEoYNMKwxGji20vyrTJQrJk/wQTysUK6rU6RkdGceHCJYXS5DNZBS457XYMxhOaW5y7TCun110qk8Xm9g7eu3Yd7927a6Xy9tnEwFtXXsGX/tUXMDM5gXg0rMAHgpUMHKKFCNdyrgsEIuktyxAv43XMNRioNzuo1Fqodxwo1Xs4LFSwdZDFk/0U9tlg4T1JbzeCO2oYkK3LsTOApVHU9mR3wXuWwKTTY7w/x8YY3OIX815gV6cJZ6eJsNuJwWAAiYAfSQYlOe1o1uiN68RAMqGxPdzZQa1QNGAIgVGHC7WeDaPzC3jz81/C8Ow8HqxuYXllAy3OQUpfa3VsrW8hfXgIr9+NdO4QxXJRvo0E/C6dP4PJiVHkczl4vSaAJpPO6N4ma05S61xecuNYIo5XX7ui/TwWCauxQVAyHo0pdCufz0vGvbq6pgbI1atvCVTe2No0Z5p2R1YjxVIFszOmKcUQLI7ZYTqjfTAaDmF0OIlkktfdALuUnpeKBd2v4VBEtghiMooVSCWJAdTr9QbqTSPhHhwclHyZF6NcqYI8+MVzV3BYqOLDmw/QbtML1zSKCMAoIMVmWJJHHoR8DQFc9Jc0jVPe3woC7HBOmflAKS9VC5ViXgCgz83mghNz4yMI+92wd5sIyJPWmBAzMZt7DD2yV9fWsbm5rQR0juuZM6dkwyDmnrXvU+ZM71zOh2atLrYkm7f07OR17M9LslflHXuUtu06Cr9hKjeZpAy+od2MfAMtsM6ocqzgMNNt1hnO+DIa5iTv+RaZwrr3XVJruDw+uD1e3fsEpv1eLzzytfSo2aDzqQ5MBhwj21rNFIJpbGRRNWI1prlWlEoFecnube/ofmLTp1qv6fpt7+5ha2sf2XwFjSZTvMmOJgjJ92t8jfl47q86g3NVovLFAuU0SWUzwXOQWde0PtHeg4qeesOkTZOhagGM/F3eX1wP2ehigF10KImp0RFw16K9QCq1L4CTzWEGKZI9SbuGZCKKsaE43rpyARdOLaoJUimV1YCLRKNweVxKX+e9q8aNAGbL4IUKH/o+JwYRGRyU73GNcnWbC/Uez9mW3zb3lVrNNIXk686GulmPTcCS+SzGe5P7Zwdt3i9c7+pVdBsVsbbdto5aGU4bWf5PcevGdSkC9DvW2UpnG1AlZM0BAvc94Gt/99NjXONFFJvHz3k8Ai9pBI4n8Esa6OOXOR6BFzECzwOTpnb+7SltvjVV3FF9bZGiBE0dYSnP/CV1+LMCIPr+jG1JqAlOGrHNs6AIu9IS2a0slErY3dnDkycr2N3dU1FAE3V6dVGqI2DQSumW5JpPpIOrQ56CZOHoy2f+T/ZeNBqRZCoSCSMcDgikZIEtya6kKgawNMmqxmdLEKvlMXn0ua2DrV5f4RjGj7DdqAqoovSQh2kT1GO618YvjgE3RmYunzICmvSm1N+bxv+MPl4yrOehlr5hTCY0ICYPp2122ZtMfuRrmMRISr4JVJKpF43FkRgkk9KnZO9SqQqP149gOAp/IIzk8LAe0097ZhFBwIKeV+nMHp4+fYR6oyoJ2eTUBAYHBzSGDicP9+y4Q2NJnzsWWipSresoJphlKs5/42M4xiwIyfbL5VIo5nOo1xleYlfCNQu/zY11bG+u6flisRjC4Shcbj8cLj98wSjc3gDu3H2AH/3wxzhIUbbJLrxhTvDgKsk5fR7pLUnfOEP9QNDvQTwSQjQYQCREDyw7GrWqxj0YiSAQCatbX2s2BDjtHWaxnykIoLQpCMKNequDuuRGRkJEoIkdeUr2xUjqdeD3OJWOG2CwR53SyZaYUSMjw5icnka52cDmfhpdXww7hTY+XjlAqeVGJDaI+ZkJnF2aRjLqQsheRLBXhNvOMlOULYE4ZFuJAUIGhVhfPXkqEpisVcvodZpYW3mInc0NhSMxwOS1z3web372C3i6tYM///pfYX5hEX/4h/9WQL7H60PHZke+WlMydaHWRJ1APHHHTg9euwM/+d738N//9u8xkkzKc5DXq2v5UspTUgxgA7bbLGYYZ7N4Vc+tG2JVPgdMfgK27DuemeWMdZXAWEX+WADlM5mawWnJ1GoJmKTX1ez4KBZmpxHyeeCkD5bHCb+PTEmHJOgeAYV22Agg0juRISbNtsIiPvjoFp6sruFTn/oUhhIJsZZY9JM1IUuBWlUMyXA8gUqzjR/8+Od4973rCMcHFKrDgoigLTmRZCURzKY/GYFsSdisdUOWFJLIMe3Ykrpr7jxbXzmOZBy5yIqRjtwEBfSLagPe0weMg2nSrWcnxzExMqx7QYnRvR5u37krVvEbr7+BuelxtMicU6ABi9su6p0eKq02VnfSyLVc8MbG4AhG0XW5cZDJKXWYwT9kAIdCYUxPzcDjj6LZc6Nro2+bCWKgb2y91UCLvsCU4FE66w2Co0GhncfRRqeaxeHWClJr91A/XMfscARL81OIR6MCjcnwqZSrGIjHMTw0iFQuC28whK3tbfmCUZJNoK1SLh7JJ8nkZrOJjG3eDoVC3vguCqynTLqIfCZtArA8Xt1DLKwp7eZ1JfhDMIJgENdtAh0KKSLDiIAHQQpdL8M4IitWPmQWjmyC0Mzj+55vBNf4g0arLb8/WkEQWGDjZ2h4FJevvIIoQ5WaLRQLeWxvbIiVyoRohqE8Xl4Wy5Hy0bn5BQSjUZSqVclgD9JpIweuViVhn5+fFWDTa7Wwv72JYjaDgM+rposKd8oopQZgOBCl7PRlJZPJMOTILKrV26jUmyjW2ijWO8gWa1jbSeHJ/gGqXMtdbpNaSyakm9J1+oZa6y1tSOrGR7P/nHaXUSYwMX1mZgqBgN+EDJEHRXllu6lwL4KTlHP7KbFv1BQqRsY592c2qRqlMmxW+EaDTTsCD4Eg2nYXRmcXcPmtt1FuA7967wMxS/ke0+msmmeFQgEdW1cAKQERNjLZLCIIKPsD9aS6kgnzsfw8bFDxOu3s7GB1YxPnz53F4qmTYjVyzaX8tihWJe0BImJBsqnJPZHr8frGhgC0sfExsRgJUjJobWRk1Ejhm02xDRmsU6vVdK+S1XpqaQGJeEzc1Y21NYFc3G/39/YV5DEyNKTGGs8JfL8c23giJgCVa0MkEkWj1UI4EtYalM3n4fIFsHDmIgq1Dm7fX0GnbUet1lZDj32OOpumXbKOJYY1/TwquWllI79pJjCbZisDbrjGcA/iWYbzhIBuIZ/XfKBkm8z+8aE4RpNRMdcZqsZmpQEOqYTooVytYXn5Iba2tqT2YDPh7NkzCrszZyQGFtrUTOIXG50bZA7v7GAgkTABJrRfsPwR+dYFZgqQsjwKmcrt86kR7fIxkZve1lzDzWPYKOUAqJ3c90C3lC9S81iSZsmOKQ+2AhzZ4CNLNJPJiXmt5vr/w957Plt2nted6+R8bs59O6ATMkAShJhJSaREMZh2TUmWZ2o89oepGk95av6YqRqXx5I9lka2KVoMECkSBBMSATRybHROt29O556cp37r3acbYmmmylUEPt1GXXS6fc4+79773c+znhWo5SKLEQOa3CO2l4ib8Q2Q70FVNu1hFfsyv2YoAujKv4FZzQbKtXE3fDEKHnSITrAwopZiQBWUMgDKwcYH1QD3tz1uI4n2yE4F4I/7/W7IXAirgiWL/QB7AvvkyPeYJyugs4edMAXjhHIFMJA61azP6L0JWgK847kG6LiwOGs28tLCrANnqAmLuTFl8aNuNbW2sartnW1/7/LSkooEllFfIMqOxdXs9NXsDZTI5lWemlKG/TFdUCueMqufPsCKBYZCllmHdRgF/Yx+73rBzPeEPdw9oGYvrlW0v7mqzsGu8vG+Usjsuw3/HYPcd9583axpPg+DLYd24o8aD2tmZcZgqH//7V8c4hofRrN5+JqHK/ARrcDhDfwRLfTh2xyuwIexAr/JmPzN97gLTI5IP5HjT+RtYwXm6B9Fyb2hAo6Mt6Oiki4vhK9EHlWR1w+AJH5mNH6vvPKqnn/uOTfTFGWNekPZTM6sQAA6T2N7fRctFF6ATYHBF+REliMFzaun2Ey5aZiQSM0vzJmVwO9hUgJq0dQNxDF13HyYgWPAMBTzFJU0DaOESBeAURAADZob3XYTqqMbNgMoEfsggKajEJ8gnwnsm77lcCFEIXgXheRT/i6AkrAdAVIcrjNKG6dIbffUrBNIArszbqDSsrMmnlANwzrJWEJTM/OWeY1PTVsiRzALBvoUXQe1mnZ2drWzve0ifnFpVseOLrkJCmgq0mzYeiPGQcCcLI0iGCQCbmnwLIccTbKR8Nj3bmgZ+MHBvpl6dhki4XHQs6/WrRtXzRShwYIBAliRSmYMKGRyRSWRqWfyunDhmn78kyd1c2UNqp86kT9WSJEMKe2AkbFe36BaKZtThgYun1eZBHAAzzHOd87r3mzWLU8CnByfnLJPHEyl/XpLq5u7BiirjZYayOrhL8ZT6gACR/LOEDhCV9dVUgSvxDRWzGtxZlKDRk21vT3NTE8bQJldXNDCseN65+IVvXbhmjrJMW1UB+rGyurF8g4tOH3mhE4endWxiYGKg20l+43g4zRkyh9zU3MnLCUKoHB/Q0BQu2HZ5OrKDV167103xACppx78mD7/la9qamFJzzz3gl5+9TV9/otf1Oc+9wW1OqSFbmtz/0BVQO9kRjgGpOJJpRRTJp7QW6++qh/8zffVqdX92Swl5xrFm9INaxRIFbEmASktP47AtHDbj9g5IcnYSeCY+cNw+4Cc2+yQaKoRmGrB82AkCg+skL4ZG2Zw9cnrHarbrGk8n9UnHnlYS3PTZkVkCAVJwJgkzTOA/DYg9HsQMBRAo0y2qOdffMWMyT/86le0PD/v9aSp5h/RhCENJL14v97Ubq2pXz73gp596RUVytPq9oMkzWIyhwdATISBkYxk2CavhIGE7/doWGOvrQDejrxs/VungIagLVsysOAAYm5+wxCG+w1WsFX4AP9x6ezJE5ZzwyKl0UQG+vYbb+vTn/qUE8P7nWYUumU+iL96iZQ2Kw1d36prt51QYWpW+822NlbXlErFLNn0McXTKo7PaHJ2Wan8pGKpggF7jhY/vnanpanpcWUBoqKmM5MAmhwoMewo1jlQbWdFWzff18H6VfWq25qdKOljjz6q6elZg5JIXKfGxvW5z31aN1Zu6dzrr/ta875QLBpspJHcXL/t42LvgLn9yCMP268OeS7ySLxwp6ZJXk86WKxRCwnArDESY3uIWcaf8rOAn8N+2hehEYRlwbhxU26meyRd/oAPHQnApVKQl468+kKTH4BnJwNnWR+AzBA8cu99D+jBBx/W/t6+Xn/1NW2uramys6O56Wk98tADmp2ZdgNeq+w72OmgWjPTDCDd8Gg8oVyx4D2K89sGwGs2nbpd3dvXwc6W2VzIigHH2/gl2/sxaZa3ldhReAZScoAH9k/ydKqNjm5tbOvy1Vu6sbFlb71YaUzxbNaMMkBJWOLs7yGILXgns3eOlAV3FAHJlAG7pSOLyuZQPmA5Ye5+CN3qd5UaDjWezaiUTiqXiHtfJrCI0BoY4AUGCU5zDsC+pfHxhEPJANNPnH1ADz72Sb134Ypef/s9g8AEy4QE8aE/13blIDBduz2VS3nde/a0ZdP5TNbX7Db2L9gTYB/SbJolDaNsa2dHJ0/eo0cefVhzMzPBv3dvX5WDitUZeBzDnOR7+H7CpkjO5jhJ0qaWASDjPDPsGx8f1xYs/Frd/qHIrQH9kEJ/+nceU6lYMGtrdnpa21ubvqYIu7lx44afnYDyAJ333HPC9wO/np6e0dramsG28fEJg5MwGAmAYfhSnJpTJ5bWxau31enEBAnZGLv37p5VCrariSZFIyuOMBEK9YwHTQB0qEpg3xqYBGCtGXz1YJJ6YNDV8sK0luenPJDzs8rhNzA8CWvpaX19U5cuX/ZaU9McP35cp0+f9oAIgIz3RGkC2Mk1HB8Mde3KVbOJp2dmHLZF/UVdZxuFkfRYMd+z1AsAkgYmAeczWSeVcw+yJvaIxa7Ez6vgEcugh2MEQB3ZkVDTWTUCeM0+Lmlvr6L1jU0Dg1z/QJvssazN6NliTCzO60cWJ1EN54kxPtAMvTsknhNWE2xYeK6EYzGPXukUx3PXOROwk2PmGnJwV77oYRnHQKAPgHg2Hz4bv2ZowJeHJR4mAJgGBdJoYBwYkoDFoY4c7V2WhFvW3Q3+kbbc4a6D9TlQt921T7m3oYh9CakA8I7lCqzMcOwwS7OZImcmsBmThGKFtHKubQfrGAiHwAAISl2FCQD+1gkNMzklx6akfFlt7AcY1GE1hE2P/YGCxNslRqRZsl95pEYC4LZ1JQOpZNyqE4K3GnubauysK9EJgT2xXtsg+v7utt567VWt3V4Jz2L2+WSQybO/Ba/Vvv7yu88c4hofRrN5+JqHK/ARrcDhDfwRLfTh2xyuwIexAv/NwGTUYAfLxej2H4GToeoz3hA84yhuqCqiSAvLPp3lawAR4AGWw1tvvaMrV69ZpgsbEDafm3qqxqjJolDJR5NxZN47O9tR8UuTM3SwDAUWflwUUDBGkBQX8gCbOUu7Z2amLP2mIKbZzBdzGsbwE2yYWTAyRg/phlFohWVQwVw7BO0ADEWTbwo+mAaALlEogFkljoIMazFKzQ6eZXyFxtigYwSwsYy9Lv5l/B0MhgBUWI5jPzP+vhtSqJukf/OZYy4iWSdkR8gCW2287oLHXr5UUr5YcofC4SBTonin+D924oRmZ2ZVGiuF9OwQCBnODQw5gifiNALJ8FkAPJE6UowakAx/br8oF6J9N89I5wKbSfai5DOTaLq5sWoGFIU1/pWFYjEwClIpn5tcFhlW2j5PsWRW7c5Qv3rmOT3xox+rA3oWp/Blss9aBCDJhT2M12ZLqcFQ47mCyhj1ZzIq4nOpvmW+pVI+yDnjcdXqVRfjsDOnpmcM2naGMVUabe3XGlrf3NHq1q4OWj01kMPHU/YZ5HqlkUK21m031YMh2etoarys08eXLVvc39x00Mrc4oKm5uZUnJp2uMjzr72t1967ppnFU6p109qpDjW7eFwLRwlSmdO9iznNpqvKxVpKxfsaElyinpmeNDs04CMmHo0LQBpelzD2Ws2azr/5plZu3VIik1Vhckaf+/0/0H0PP2rQ8amf/0Lf/va39fFPPK75pWXdXF3TMJm2jIrgm2Qmq2K+pFSMROeMm8Pnn31O1y9dNsuHRtCSQjdud334LM9ySmm4r93YRdc7AF+wQwisR/vb+d4I949TNc3simRn9rTjfguEwYDfB3YIXlswVmm6AB1gvsb6XZWyaX3205+y32Ki21K813ZascMcrDxP+bMh5aYRNLAXgz1Z0nMvndO7F97X7/7u72mJMAYsACJ/VK4RzneLBiWWVL071E9+8YyeeubXBiYBdmAdjxjhlsThKWYgIAIjPwBMsoPREAPO2o8M8MsMliAJhiHlJssNWVLxiLXGWvLZzepm7YZ9e2nhm8WxTo+P6cypEzqyOG9A9Z2339arL53Tww8/pLNnTtoH1cFbg3Dvw+jkOo9li6r3M3rj0or2OkM3h5W9XQ3bDXtz4bs1iKc1SBaUKc2qPH1Eg3jevoSTk+MOFsEGodXreNBjGXKnpzRyds55vy11qurXd7S7dkU7ty+rvb8RXj+R0qkzZ3Vs+biPLZtK6Utf+Ix2D/b0tz/+OzPoCqSqZxkEYZlQtXfvcNBRp1kz2LW8vOT94o3XXvU1X0JqGCVew0bimmMdw7Mn3Df42AKWMYwyczJiMdH44/VYyOKfF5iBTufOBi9MjgeG3SjZ1vdhr6tGA9klzTwy25bZXICjAN/s1wzZkK82Gy1753nz5jm3vaVeo6nPff6zOnv6tP0WuZ65trkm6s2m96Z8sagi7MjIGoBrMjDUYSIynGprf2fH1wRM82QmrWanYzZkiDNJCOZhpz+0PBQgCzno/kFVt9eR7d/Qxu52ZO2Qk+IFKZNXolDwPcOalEtl79XIiJv1pn0yASfNaI4SeJ2om0w6WGx+cc7nJfirwvKV9y/A6nivpzQy80FPcG+5dwt4DUb7dzqR8nAEQNnXe0xq8dwjnRjAJp1XaXJanN3LN25ov1r1foPnI76XSNRr9bYAkAHDYKzdd/aMJibGDB7iZcxnMQtRQwPbnGe8G3m/ZVtvLHgIyo9sOq3r12/6mQ+AzP3LOgBCrm9s+Lm9tLTkkBxeg+ch9cTa2rpDaWBZcr+vrW/o2vUbau7v65FPPKrjx5a9hjBdqUn4unnjho8NtuVbb73pa+7hhx40q4sBqr0eazUP8C5fuerN8cjyUfut8vwl+Or42QdU7Uivv3VBB1WCnvBYjatr25zAiuR1oqnjB2qziJ0eDYc8IMr8OpcAACAASURBVI1CTggO6bSbvr4BdjnXKASG3ZYWZyd0/Mi8yrmM9xkGwJZxO3W+rstXrmjl9qr/LTXMIw8/4r2Ce9KeiPGh75kRY/Jgt6KbV6/5fuIeHXnu8nywDUe0rXJuWCsk24Dg3L/cz0mYktQ8BFPBoASQiyTRYQgUWOrUGoBeowAbWK6womHMua7wwBzGaTvUXWbZd9Ru1v28ZTAAs5zhA/teJpf3z8GGg+cZNW2o09hN0tRItkAIaeUeZcAYHXYVo4bB99b+zTznencGeAYNOx0D6R6ihA/ga5ZfhoF2qMl49mAlAWsT4Jrrh/VhLQA6WSOURvZfLxQ8yLEHJetGsI5ZncFSh4C7uJm2VBaRhZGf28j88VMPnu18HpiFDFJ4f/5NMoGMn7C4IKPwoNHXFfUszy+edwQTxdVj4JpM22Oz3uurOhiql8opNzalTL6gYSylRCpDwWpfXFj/7K24ajDEs3MAdUHEBGXP6zpZfmD1RCE+VC7WV7da0d76LQ0aFeXiUjYxVGoIOLmpS++f19qtG2aBt3sddQeh1nDyejyh//idQ8bkh9FrHr7m4Qp8VCtwCEx+VCt9+D6HK/AhrMA/lMr9m28zYk3eudnNKAnfNZrER7/5QOFLURhYVlRsBheiQiuwqPAjaunihct68dcvaG19zeETgGrhnwBLBp8dJsMB7Iy5wOKtq9WDkKKaADAKUnP+7+m9g2YaLqT6XcIWOmZIwpykqVhcmHexXxorKpZg0t9Qrx9AQLhhFKwGDc0oCBPmIO0DmOxYiuzvBTjq9hRjwmy2ZfCT87FGEtWRbMgfOAImYWYYcHR6YpB1U7w5oZvwmm74zDBCkVjRDAE84r1E+jPNh43mO70AalhC2LPsh+Kawo407ompac3OzWtscsrN88z8rCftEbbsYpIzYeAG5mkUS2zWl7XRTKRH0nskSlmvNw27z1+zrmplR616xU0fUhzOAxKw26sr2tvbddMyNjYRUjQpmt0gJMNXimCRrEi1Bbjga6CUKgcNffcHP9JPf/mMxiYn1e6EQCSz90hrJEwawAePqEZTIhgondZ0qaiJbE55Gg6Kfw1UKOU87U/C8EgkVDs4sI/Y3Ny8ZmbnnJ6NCf1utaYbK6u6tbqpzb2qtquNYFLP1yAAHpzvTodAiY4b4JnxMR1fnFd62Fe9sqdcIec1L0/PKDcxqW4irVubu3rxtfcQuiqTn9bNzYYWjp3R7PJxN1JL5bgeXCpqrpxUctBQMtZUcghICfuXspsrEtAOII/PHABZ5MkwKy+cf1+vv/KaUT0CLD72qc/oC7/3ZRVKJTMG8e778z//C/3quRc1Nwt7dtYpzS03YzD0aEaSTg8uE7JRrWlzbcNNTrFUDCFTNEARQ8nXjqXcgWnj4Js7XrMhSZX7cuQzdUfmNwLZohACA0hRmAafJ/AqQ1os9y0sDV95MEHiKV879993rzuT555+Rp/8+KP63c99WhkAin5bqVEqt/uhmLrsNU61jkUWBEkVCmN64WWk3DAm/0DHluaVZCAxCEFWADrI3WmKuvGUbm5s64dP/lyvvnNJ+fEZ9YYhITrc38GuIRA2ArI/8tX0nzsI4a7CfeQTZr/EdNoAGD+HQKOwBwTvfc44qwHUF9bTTXK7pRhSS4YG/a7GywV97NGHde/ZU7p59Yp+9dTPderUKT3++MeVTRGAA5+K14jbg3RIeE9pQnvNgc5f29SN7Yqa7C+Nmlr1fQN/ZqbH0mr004rlpjQxf1yTM0varXVUqdZ1+sSSE4ov37ylYpn9ZcognJt8ThUMqn5T/fqubl89r/Wr5zVokVZMKEpfs8eO6ezJMwaRGOh8/jOfVLvX1N899RP7uCL9A5wE1CJooVnf16DXctBQKkFqa877MvJX9tBCoWh2DQx7pIRmWznFvWPvRX5Gttjvd8zeYb/rEmpka4SwPnizERRkqw1WPdqbnPgKkxjZaH4kE02pPD4Rnh3lcpCEaqCtjVVdu3zJgMbRo8d13333K5VM2/t2amLCjMBcKqX97W2tXLms+KCvcqloLzoAJMCVQqmscXyRSyUDlAZ2otAKwHx+BJCs6ZAQJNoEehFm1er1bD9Bum8zsqGAQV1tNLW2vumE5NXNDT/jvM/G0mYFI9FXMq/k+KQmJqcM9AB6sC5mwzPwa7bMMgQ49APKQEVgWSFlhV0JcxPQI5nClsU5xvaaNMSB/yDPBseyDM34xZIgBRhCiIeHkIFpzXAi7B19D9JyhbLZujDba62Oqu2Wdg+w3WiY1Q+Dcb/SUL8b83CLdOt7z5zSMjJr/CXxBh70HWrG63KM3r88dEsbSOS5iA81zzSGlvw7gFiGn+x9WA4AriCLhXlJqjihTNV6TVOTU7aI4blMneLtKpm0sgN/xupB1bUCx3R0eclrwvAKkAtFAQx7lAuc64XFBa2vrZlVCQC/ubkV5MTxmBrNpvcYGIkw8vHzA0CpVGuaXDgqZUp69a33tV9pKx6nHmLlh+r0Ox64RmINDzFDHRU8tUe7DXWJvUkBJnuAci3753L/YKfD3ljIpTTotDQzWfIwbpyhbp9EZsC9UKft7u7p0qUrXieA27m5Bcu4Cbfj/TIw2uPygIPnC9fwzWvXtbO+6YGllS/dYKkDYMY1SN01IqADAgOAe+9knzBjEiZhOgLnAvCGzyS+iK5fovuaumcEoGLBY69CDwXwLxz4vLG+nNvgNx4UMd1WU7tbG7p57Zr3FPZx9uip2XlNTk8brO/12iGIMZfVwX5Vu9s7mpmaVblYtp9p5aBqRjO+mln8cHNp5TIpD2BGigR8IK31AfyLBvv2waRGjOyK/IQcpWn7GRMUOh7hJ+I+9lEwpOtQrgEG2gxMqLGcgI2EOxHZXCQM8FGHpDMwvxlO5JTOIo/P+bxxvNjywEDGLgkA0zWga71RQBtKGYVn9oh1zvHx6wF+pwQ8EsIGkJowI5ov2JOdRFLV7lDVdkfpXFETs4tKZIvqEOJEJnoSxmhg20YE1yhkKNgJcZ4pYxiWehDCgG04UJaar99RfXdbtZ11xbtNFZND5ZMx1Q929N6br+vi+XfVbNWt+OD8cYzsf//lb587xDU+hF7z8CUPV+CjWoHDG/ijWunD9zlcgQ9hBQAmRy/7Qdn2P/RWo3CAEVHyg5LFu5LuwFaJgrvNvsMjh2KIwtIYon1+Erpy5YqefPJJXb54SaXimFO5w6AV6ebI65F/l3GT32l3ncaIDI4G1I2hQcvgCUnCI1NgQEgXnb2O5YGw9Wjsg6wzGKDD2sMnam5pRhPTY26476Z5U8wzBWdyHHyRHJYTARgGFZGUmMqIVCQkbY8m9CZMUuzT5BlYCUBsACaDYX4wmw+S5JAODuBEgU9ThyRnqHq1qpYB1iC5cnI5sklYTVEQjEEBMwtiKpYnLFMem5i0DDBfKntiDgAYUp6DV5Nlo0CAMAuDHjUcJz5gERvFxvERC4yiHaB4hLzAjNjd3TEQkErSRMBMamhjY82NFmtBo10qjxs8IBF5JFeyZDuF51vS6YjxFD5GQb7IhLw7iDll+qmf/0o/fuqXiqUyDpawmTqAuH3DAkDpc4kEqNlWqj/QVKmo2bGySpmUPc7M6EjxmQNABBOK66MNyzKR1MT0tKbn5zUxM+eGfWV9U5evr2hzv6pap6+9WtPJ1fxdo9kySNxuw8ztmfkyUSrpyNyMJYq7m5tmDCydgA15QvXeUAftrsHNm6sbwoc+lshrbbdpJtr43LISqZxKqb7OLhR1/4k5FZJdxTq7SqmuVKytJL6TSB9p9gEm3RQk3UwAZnER7O/s67Vzr2ltY83NxPzSkr7w+7+n5aPH1e72fR6AGl586RU99dTPtEpabKOug2rF8jvCW2BQ5gslg8eA4Uj9GSLgS4lUmV/f8Y30NRwYkX74O2ghMIOD1DtiTUS2k/ydpcqRv1mwAsXnD0la0tcQct3A1unZtwp23vTcnMYmJlQaG9fGxpYuX76sxx9/XKVSQU/+3Y81NTGmb37tqzo6M6V4p6nYALAEz7Rwfbe5Z4LK3OAIGdXJdFa/eO6cveW+8bU/0MLMpNoExcC65N4gydtSs5jiuaIu3ljRj376K11d3ZLSBTU6fMYQgmWPU4ejhKRP7h/uGaecRj529peEvQYbzOFfAeTnOrY1AsATQwpYpAZMYBQFKRsSPmRzAGlBFjdUrbavFmnUtkbo+uff/9LnNVku6GdP/tSJv5//3Kc1OVGynjMZC8xm7q9hKqWOEtqu9nR940C7ja7Wtne0s7GuVIx1CwEQ/URaXWWVKM1pfO64CuNzKk9Mm8V2+fJ1TU+Nafn4sqqwBX2MKQMYZglxj8X7ah9s6fL7b2v3xiXFY52Qth6L69jpM1pePGJ/Uljmjz16nwrFrM69fk616oEyyZRy6YzyyH7TCbUaFTVre/BsnPxK6Esundbe7p4ZbiGXKYj8Rl7GDr+ImO1hPw4gwx35ogM5OpGMkbTdENpmuSMeY1FYEWA89wcgIXsXzbu93vDaiOFbmTU7DsZYs171/rezualHHv2YvvnNb+no8hGtXL+pqxcv2ge3kMlYwgvb9d3XXtOld9/WzNycJmamlSuVzXjCE7NULhlMbTYbBs+4y7iv7GdnMCDmpGMYgIR+KJVSpVbX/kFNe9WGKvWmbSlurq5r94D7mKFaxhJ99lKATA8T2Dd7Q6XGCEdbNCDKc6fdxicxeM2xGAZ3AX1tK8K1yLMqAnMIHssiP8WKJSSe88wwaIns0x5wSPwZPABMBsYvnm/sCax98LME+I0F1mwRpuDAYCKehblCySAqICvM0H58aI/TWqcZQKQB92HOdiYM7x68/z4tzM87kAZ7FsA9kroBaQC18H8EkJyYnNDs3JzD8gAszX6Nxf0zr8O9yjFiGcCzanFxQfVGQ5evXvX9u3zkiAerI5UFHpa7e/veJxkQcg75DEiSP/mJRzU/P6u93R1VK8GzcSTF5z0A8jzAScS1s73ltQCoA/Bl/f0+8bjPe6FYNjjGQI/rBxZ0rRfXpWtrqtdJ4s4JPKgNwxUQeYiMn/PG+YzSjz8ATI7sIqhlsF7BMxuJNnUP591BU522fXx5nk6NF3X2xFFNlPPeg2CYcv9wLm7dXNH5Cxf8uTnus2fvc8K1mYlm0gWf5HyBoUzKz9PL5y+oVW9oemrabElqIY6FvdGyYR74QIFREFguj7dk1qw/FCBpGM/pIOe2B2Wa5zWybYC4eBScguw4sARHihWudV4/WI+w/2INEAZKXPsMDer1AzWrBxr22vZDBaA3g5l6COUBwT3dpsEtnnPUXQxJKvtVTY5NOgTr6V8+q/eur3jIBuv9E4+c0vLSokq5nG0HOEdsvqVSyddAHx9rksIBRa0g4rkYhuVhj7trBzJSHowGxRybB4PUSpHv92hoFj5bsKMY+SAHNn4IQAI4pYzt9rm/BhHjliFBx9YxHFMeW6VsXukkNVzW689+y0CC4U0YtiFFz6tUKPr3XKfslQYX2b8YahPWyLMPQJB7bhBTqztQtdUT4+TS9ILVH4Nk1uAkihnOLXUc17YBRH8OnlmB8MA+7QR3I6R9X8NYvBSReA+6au5vqbq9pkHzQIVUTO3Gvi6ef0/XrlzyXspz1kz3Vks/eOqVQ1zjQ+g1D1/ycAU+qhU4vIE/qpU+fJ/DFfgQVuCDwGSEM9wxSv/g2/1DbMkg1AzMOv/4gIT7g4EXyCRozpna0uDBiFjfWNeTT/5U586d08z4tNmRFIWAk51OkLOYNenm2kdmRgdf1B4u4vy6FOPpIIWM0QwllUmlzUiB7WBmSqejrc0N7W5tGgjgNWhYAEbS2ZSKE4H9UyoXXQACPjEFp+m0TdkgNGUE5fDnNGZhbm5jLMV6UfLgaLRvKUxYk7AkgT1qKbeNxTHaJtwmgDEB6IEhSZADvowUoUHeBnOBz4Vs1D5ABjyDXJWGbn5hXpNTBNvEHHhTKJTcwFKwcQw0MYFFgCF8KGoBYWiEDVaO2F8u8gBWMHQPKYmcQ8DQwECqu/mGTQIbCLAYWePG2k3tbN42qwsW0eTktD2S3GxyXvBJijyDOAbALhieNncH1KFhiUzk3b7GmcZn9cprb+o733tCt9c2FYMVa0s3AFgAA+Ts+DEOAzgJFsZ5jUnzE+Oamxq3bEe9wDKjKYbNQCNC84M5ezadc2OUyqQ1f+SIChixK67dg7ouXrupayvrLphT+aL6sYSDKGhqKV4BOXgt0pGXZmeUoWnc21O93dbM4pLue+gR7VYbOvfaO2YfTE1N+9zQYF++uamOspo/csLJ4+OFgkpp6fTylE4sjqkQrys1qCjeryoOlJSQSB/legAsCaEUSXXwnAPtHCb07lvv6J233jBIADv0s1/4gn7nM591kwHYm0xl9YMf/FBP/vjHlrDDWDl56oQZsEg8q/Wm1rd2HAbE77d29w3iYQcAUM5nDvTFYEVgsCfaHMyCdoMTurowd7grweN+s6UD+DcMZppPWMaxmO9BwAvYGARWzM/NaXJiTHnSVs2iBRDKW4769NPPeP949GOP6tzL53T98iV965tf0+nlI4q1Gmb0hETZuJsmAo4Ac5Al2qcRIDSb10+f/rUuXbumr331K1qYmtCg3XSKsBsd/k0q7VCgXjytC9dv6W+f/IWur29LqXzEmAwS9OAxGcIRnByeiEcs4MAIBsywxyFK3si/kn0v2DgEVh8ArcO6MoBeAJfsf6TVwlYpeB34Xq51fCBhgXe7TXuZtdsNN86f//QndWxpQS/++tfqtbv67Gce18LspIMMCAZwIwtbkPAXJbR10DU4uV6p6b3LV9WtVJQhRCgR5ON4qw7iOaWnljS9eFLNQVrZ/JjBnlq9qau3VlQeK5p5zrXN/hLYdEi5+2awVnc3dPXiO+rsrio27CieTjqVd35hwecB3i9MzbOnjuqeE0t6693XtHZ7TeV80RLvbCqpsWJW1cqutjdXlE3BFpRDJQBCAJ0cmLG6rmIupxPHT6hIYIp9TMN1yOCHizEk8AZ2TRhuRI+qyAvV8yJ7iwF+BgDeUnoAZTPQwx5qD8cwW4pYssgwef50A2snSjsGiFqYn9MjDz6s40eXPVzCX7LbaDg9llAIvqdW2fMx0giz7uzJNPUMwzhmQEn2Jvu3xpDmDs0Ko7l3SNzauqr1hsN3KrWa/WOv3VxVnesD1nyyFPznotcCEIA5a783npXZvJLpvHKFopmytvzgAvQ1GJ41HB+WKDACeQ4BSg6Fl3MAmwHQALB4vgaPPdhu/ZDazeewTx/P5HgI64lY5+wJo3syiQ0A9giQN2GN8QzPpA1u3L69rrX1Lc3MznvIxTnwICsWgkLS2bTrA9jeB5WahyqLc3MqFUu+dxiebWxsamlpwSCJmYfxmK7fuOn3uPfes5qdnfYz7+Cg6qCXQr5o1uLGxoZZkzNT05YYr61tqNFs2Kt5fX3dDMGx8TEDl+yH7PHsabdXV4MlwqCvK1eva2lxXveePuU9jpA9fFAJMiKch+cP1yxgKOAunxnwkhoE2xmuKWqV3b29aL+NOfjnxD33aHxiQvvVusbnltSJZ/QqUu4DpNVZdbCFATyOBXmtZcqmc9+5+O+wJjlf3rv7qDOatk9gRMj5bXeaTjnHM5r7D+/XmYmSzhiYLNhaAmIidQty94sXL+nCxUve+xhIPnD/A/Yf9b3IkyiyeMFih+ucISYybgAv2NIebvGsicJPbHURuWT4/sigBIHFlw1DVe6XTNYDEoYH7LuAzFzzIagG78twD48saEa1GHXrKJ2bIsg1GdcXYXeppJU29WrFLNFG9UAHlV2fU4ffUL8Mhlrf3FSn3/Z1mMbbenImBPjFkwYlz79zXi+88GvVW5gTx3T63uO6796zSiaGysLMZm/p95Qt5sy8ZeDOGnEeqvu7aqMGMXAYQPIga47Y+SMP9xEdlmdQnCFiMFLhORhSrBloooYJ9bX3qyjEi9fMJAmOCd7nI9m468TA17dyxoGOsJgBfOMMRuMadAFLuReHajlAklqWgXs/8gnlPAY/TuoensXI39PZaEgdyfILubLGxqZUnphSqlBSe5jQfoNgPvwg8rZTaQ+kQrlk2wjYwpAKrN4hgIz9EdB2NCQ01hoCi+ANYyMBSzLNcKtdVbu6q+rupmvDbquut998U++88YZ2dnfMPmUQ+8RT5w5xjQ+h1zx8ycMV+KhW4PAG/qhW+vB9DlfgQ1iB/yZg8i46GTV4galHEzMCJT/oyRUwOUyxKeT6LvRJ80QWdfHiRT39zC+1cnNFpeyYOi3YD8Eo2556boxCsizAVgiDCGAAjTyNhw3XYbQYlAyyF0oqGAmTYxNOggW4YsyKVBCGSw65muUv+GHFHRwwSCArb6hS2TOL8tTpe9yIbW9vqNNpOPQknqB4BZwEtOyYMWkeZBfWZEhYtN9ZKMdCKqTtgSIDR8AcGt/IYzI0wj0DZZ1myymjLZh/KdLESRYOJu80a2ZE2oyc4pzCHL+0YICPHBQZkAErmKQ0nvaChEUARwXAJKRUuoF24x2Cfe6E2limHqAmQElAUBhEeHZVq8jR2i5KkfIgC1pfXdX67VUzCAgUIjiHpsoAZCLhBjuXLxiYNFMWMJLkYoAyZNEjg3ofS89EDpoJexD1MSTP6p1339df/80PdOnKdcvSSRoFwKUhtMTeBXAI/6Cgz+Dj12nZ+woWYymbUgzWZLeldCzm8w7QzPvzX3ls3GuAITp+VwCKqVxR3VhCW5Warty8rbXtXbUBJ3NFM/BgJcGaopFEQo5c+uTRoyrn89qv1lRn6q6U7n3gQS0fPaZzL7+hd988r+OnT9rTFKbS6vqO9vbqOnHv/ZqcnlMynXMjPD+e0ZmlMd2zUFRmWFW8d6BsikaJNYoZkIAx6WGAGbkB3M5n81q5dVvP/eoXliil0jRA9+rLX/mqJqbn1B3EdVBr6z/8xV/p3bff0z/70z/WZz/7Kc1NT5idgTUAwFWHtR3GdenGDf3bf/cf9Iunn9XC0hGDZfY8RQZocCakc/NfsJWMmJIGPQJACXDHvYVFAJ54rFchh69aXrlM1k2YQwzwBC0XVSSoIpf1PQqjBsZzuP6zBmSQnL/z3nt659139Tuf/pR2drf15E9+pD/88pf1hccfVwoPrE5TyWRMpULJ/5Y7HMCb6xpGJrYHMGueevYFXb11S1//o69oGi+/TsuNmY3+aRQBHTM57dfb+tsnf6ZnXnxF5dlFNbtD1Zoh3dtWWgAogD5I0keM6ChEYbQHeh+gYYQhacYHxzOStgVwnX0RnzNCvjj2fIEGNYA4gC4B+A2MP4YiNK2NRtVMloODPX3qk484ofzF51/Qxuq6/vArX9LJ48sGrtlvDLZhu9DtmQ3ZGBCC09HV1U1dvnZTQ0BPGMawMAHg4thCxJWcWtDC8XuldEmVek8z0zMe9GzuVXRrY8uDnCNHjgTJJBs37MJWW4leW7XdTd28elGdvXWRm7O4MGMQB6Dc4WXsM/2ezt6zpMcfe0jXblzU+ffOa6wYGJHcT8gdkUhvba4okzanUaVCsIIoEpKVTOul51/QrctX9OhDDzjRN7CBopAJe7vFQ3BLK8hybfdh1vUIVo8GaxGbyEwizmfkW4mFA19MB9i/TPSEiRsxZrnGGi08ysLQCaAJBjqgG9cyYBThOmPFor8Iu+EL4PLosWO+f/Hm3d7EC7GhhYUF71NmjcVjweYCcH0wtM1ArdnS2uaWbq6u6vK161rZWvexppIAxPixZj1gYYhB4E14jvJ5w6DMTmw8B1IZpfMl5YplM5m4bTkvMCiBgixvh8Hua65jjz0DkwJsCMAkEtZEfKg8Evxc2mww7luA+sCu5Lrt2Y8TWS9sQwDMUaCX7w2rIgCU2NviiqcCI57P/oUvfEFnzpzV++cv6913LjjozQy4Qd82AjynABR5/mDNcevWqoceD9x3n0EuwpAYomH5wlAUMIMhAJ6JDAVmZmfMmIQBi1oCJj3nEKbe9vaO6wvOZ61aCyywQsFSZVK7p2emdXttzTXPsaPLBm5WV9eCnDefd6gOEniuMrwkT5887kRuGIkAk5vrQbLNvkjNAshPPYAahEHle++96yCcqclJA6TTszNO5YaVCIAKwAMwySBldvmEWsOU3r90S5UDrvOkGrBesRvJAEgBsgPYB+/qMC2NvGYMQAbJLQA0YBysSIZ5DGMZnFZrVVUP9g1KJ2IDzU6O6fSJZTMn2aupr9hjYLW/+dbbDuzh5Y8cWdZ9991nOXDw5w7hZPlcxt7fAJ+XLly0X+rc1FykyEBSHuoqA/SjuscewInI/3VUFwFM4kuN6gJAP6RxAzg7FGakpokGZcFSBEZ6ADtDvRpUJPxZ9Ftfu+trt5VNpzRRLqp+sK/K7pYa1YqvN34AiK5vbuvcyy+p3W2b3T+ztKylEyeVK4w7wPD2rVW98errun79mtqdnrLltB5+9GHNz8/4vinif2xmY8yWKba44R7QUPs7W2ocVOz9zQAMwJ89heP30IBbx+qEsE6j1G1nvrnmiwVbH3++YGHDy3Dtco1OeHhc8GtilTHswxaGzRze38/0SAoebH0CA3U0WDc46WdgTIkMidpY3HQ8CEszFDfgiuUDLEzk2wFdZgDD63o4hZoAlnqHwRbJ3+yzKaYSGqSz6uHvHUspns5JqbS9nwNwGtjqqDsYQJTGyiqPj7lWGFkDWbZPmBC1J+FMdt7tKdZrqXmwq167qkKGv495f77w/kW9fO5l3Vq55bCvn/36nUNc40PoNQ9f8nAFPqoVOLyBP6qVPnyfwxX4EFbgN4FJl2tBoxm92yjC4oNEygBIhu/9+8BkkHSHJnf0g+ImNHROw7E31KuvvaJfPf0LNSpNpZRxsItleRFbwyCU2Wn4+xGIkFCLlOeYVMTAPhHAM4qdhFNXvCtTcAAAIABJREFUaeYTZndQLM9NkficsQcSSa8U+bNT0wZHYKwA6JmVAiBi2XFJtfqBfvmLp/T226/rnnuOaW5h1umhcSh56qvbb5khYpYI3k3UUjSukZQ7sJMAHoIxOc1gkLgFn6TAqglyJcs3zTKhF+g5BGhneyewyRQ30AiAg3E5xzY5OaXxsQk3SEHyjtQJBg1gXteFOJNx3jOknIdJtcM6nEZJ8EjPAAHMA+RWnKGRzAo5DgUpDAlSSWmiKHiRvyFx297a0rWLF+zRWC6Pha/SuJO0EwApBiHjlkzhIRfYPTT5IVQHtiR/Ful/A9AcuqLgoujmIHg6xhIZXbp8Td9/4kd6/Y137H+UsMF6SHmkynaCZOQXB3iby6XN6CB9cbJU8Bem53FkwwQvJGiKAHVzQWbXqGtmbtZpjnubG8oWCiqMTSqRL1rGu1dvWoINCNNC9qi4apHhO2m1vVbbUsrZyRmn+zZJxmbts0Ul0jmdOnHagSsvn3tdB5WqfudTj2p+aU6vvvm2rp2/rNzElE6ePKWF4/coAZuyU9WxyYw+ed+y5soJJfs1h+HQnPk6SsKGDECz2YcwYvBvixO60dSvn/uV3n3znCV3eNX9/h98XQ9+/DHVmgO1ejH95V99R9eu3dD/9q//lU6fOKqDvS3F8deyXDWk4cYAt3MF/cV/+rb+j3/zfznZHfaqbRUMTI54FCHBGsgLxg/sZq5pzo0BbCSZrDUM5+jeJFQDwMMhCLZcgCGUdWItia2FXMbsNwAd7uM0AH02b0AWRsz65pa+/8QTmiS86fhR/fBHP9Q9x47rG1/+Xc0BdKYA1wP4H4uFRG5YQ7Zk8B4FUJXWD37ylC5fv65v/aOvm+3aaxJkxD0Nczdpn87OUHr/yjX9/Jlf6/r6llpDpOHsYcGjLaSmh6acXdBSaYc0hA487InhvAV5MI118GLjkgcMYW/jZ5pdBhCwvnJZmCA5Wx1wD8OeNDAZhQPVGzXVG1XvPbCZANge//hDgTH5/K/15huv6et/8BU99MBZJZzmnfI9AivPoSHJjPrJotb3mlrd3df11Q3VDxoBvGLQQqOGXy2dZG5cs8fPqDw5p2priI2r2Wg0tdsHdd3Y3FW+VDDT1Z51AKCdrn29OrV9bd6+qU5tT8VcXDPTY94XN3b2tL26biDozNFFzU+X9ehDJ1WpbOndd94VTpW5dFYT5ZLWVle0tXlbE2N55bP4kXYs46epZViFnPC1c69o9cpFPXT2TAgq8X4TGusRpZf7J+xxAYSIkJkg3YdF5H06AilgUdk2IdhLYCEBW9IMKclhMvwa9hXnpdnpuXnuDhMGAgM7ONgc4NlXq1a0urKi9Q1As7bG8iXNTuPlGAY2Y+zrYyV7LhayOU3ABrLdREhl53sAoza3d2wz8fZ753V9a12pTMnNOtcr9y7NtSmHpITnCwbSrCZohZTlkObLMZN4nVK+PKFMvujj9gjQ6xDw5TA4iwYMfsYzAIG5z7MP/z28CAEme0omhxrLZ1TKpX29cR9xrXLvk16dL+a9Tg684tkesbg4ZjOBuz3VKw11W10Dq10Gf/2uttdW9chjj+nMfQ8qyfq2e9rc2PbQcr9yYJCTIVN5rKD5xXn7i75/4ZJByjOnTnlQRfgQzFoACsJFeEYCROL5yMANb8nxSbyPQygSCdo8fxlecl5WVm77muGZgbUFSdswtrjhGdZNTE36zxmSLS4seA1Jz+Ze436H0YrlwCc+/qjuOX7MexyWMqgOJsfHdHtlxWC6PSrbbR/H1va2hzkTE+Oq16oBXIlUJrwxgSPVWj3UFrAPi2UdPXOf9pt9A5OE33R7MbUYnkRhYsGCJgq/4fk5GmxFz10/hf0sbRmAHvbblsHKKpGePyt+mE4dGXQ1M1HW2ZPHrEpIE3yHjLbTdXjhW2+97XoNcOyhBx/S8RMn7gQHAqABTBK2h9ckQ+Cb16568ywXymET5ejYXyNbgCg3MVLIRMBkDg9E/EwDMGlrAliOhPsReBYx5YM65AOesbZ8iFKfzdwdJWUbCQ/7v/eHYLcDKIiEu7q/o73tDbUbtWARge1NMqn1rW0nr5eKZY2NT2pybkGxTF7dYUyb23u69P5lvfv2u6rs73iIfeyeZd3/8H1KpKnP4gb0uV8KpYKmpmY87AOUbpGEvr2pYbdtH1aDl1Hitxmh3Pf2bxztW9g8hHvLXrRD/FPxEQcIDPcew2zuufX1VY2PT2mRgSOgIX6WiaG6g7a6rYZi3Y5wYXXwnm2ULWFy7eH6gIGj7Ue6quzuqFmvqTg2pjShhTCjY0kRZgVI7DUFoBSvH/ZRB+ABBPvF2S9CfDzr6SE6z0e81SElsItG6efWYbiWdcTaiBQfhnyj/dv7e/genp3ctw5WzKUNhCfjA9uDTIwX7c+cSyf9LCHMiG37rbff1s9+/nPdvn1bz7584RDX+BB6zcOXPFyBj2oFDm/gj2qlD9/ncAU+hBX4h4DJvw9O3tGu3ZHBBQl3JK01UOI5ayTnDMCk/x8lCo6Yeh03CH1P8J9+9mk988yvlE8W1a0hGQspm4HNGBiYAI8UDqP03+CNQ5hF6q78jpolGZhLNKFpWIWJhIo52FlpLc7Na2Fh3s0+5vb28kHagjQc8KRYUjydCRPYctGemDdXruuJ7/+Nzp9/Q4899pgWF+fVauH3WDV7EnzNgBr+XRS/o8Y20D1cJJopGU2ue/jE2WMvgAyWcSNrZYLsqXFPjUZTt2/dVKXSVqmUsUdkaExCs82/4XNPTc5qZm5B0zNzmpmZt6xyoL7BXoMmpBla7g3jJmeWnaWIltkEX0lL32GI8Oddkr7rAvTAS4ofNEmwu7a3t3Tl8gVtbWzYq3Juds6SSQq6AowbgKNUVsNYmMrD4IS14M8ahaWYreOiMa4MLAEbjdPAcoysYTcQzsyGARyCnTKmm7dW9f/81Xf0zLMv2GfQkmRM1x2WwHrAnARUI0ioF8CtfNbMOQC38XxOU6WSytk02ijF8C9MRcmdmZSZttVqRUcWFixj29jc0MziEaWLZQ0SadU7PSd1H7Q62sG7rYo3GSETMEmRSwJ4JJVNZTU9PeuGhKTrbHEMAZHGiuOan5nVxtq63nz9TQ1jPX3+S58y6Pb8Cy9asjZWHpdyRS0sL+uP/9FX9fjDp9XYWXGqcT6JNxsBOIEt4tRM/EUBn30tcT5Jyuz7Nd998zW9+uIz6rZr6rYb+uRnvqgvfeXriqXzSuXH9Ff/5bv62VM/0//6v/zPevwTj6pD6jFsYI4WIENxS6YyxZKefemc/s9/++906zahBJMGwR3kMvLso90AAIKtms6oXChG4UYwj5BXAsgBPMBWa5lFgZSSaxnQgqGA2ZOkq0bMMqSeIZE5MJ9DoxgSUAk4QGL9zHPPOfX1gYcf1ptvvaXK3o7++Z/+ie4/fVKDLmw12GOBjWEPK0BxvNagsPj1Uvre3/5Y127d0j/+1jc1UcTmIfjEhfAaxPPyef/xz36h5158RaXpeQPTpB43SOflXkbuSqONBUEECAVPrzt4WNgDHDYRpZl7YBHYpXwF5m+4H1l/s4yzBWUzsAIBZwEno8CjOEOFtlrtpgMZSJfv0DQf7OvBB07rkx9/RO+89bZ+/dzT+vxnP61H7j+rfCqkHbPPtTptbezuG3QfpEta3a6qUm/pyq017e3suykc4GOXhLXGQAM5d0aF2UUdPX5aw2Reazs1M5mXlpY1NjGlRneg6+sbKo+VNDVWVLVa17CLO2VPg8aB9jZWFes1VMwj1U+qUq1oa2fbA4PxQs5BOZyzY0dmVNnb0Ftvv6NSvqR6tW6WGeAFzK0zp47ZM5NtkGuEwVO1UtX25pb2tnaUj0sTedKksTuAKRTCK+4CwVGUUOTpOTLYGIVfEOIUrg2knynFsLhIpjwEIRl65H/r4U4spnqzpYNqXQ08DdtdtQGtBzFLqp1cHdkawE/MpLES6OpgH0/MugF88xZ9nASzdTQ7MaH7Tp/S0SNHND09bVANWwi8/fZ2d53GfGXtpocSxeKkEtmcU23b9vPAwzSAgeyniiXD8y2eMPsej0Az1TL4LqcNMLBfpzIFs8wCjyiSp9tOBAko1+zAIGsYNvDMwn+tZXZ7LPL7ZO9GkprPxpVPx81Y595A9hrCRUIYB89+A70BlTCwwNCBRHV86ACi07YGSZPnpma76cEebHuChMqlMW2ubWt/70CVyoHvK3tV+94BRO+q0arb33FmZlozM7MGJPks83PzfobBTOQZzrnAqw5AhucfzEeedQCbZi4rpvfPX/Bg7ujRo5qaAHzcsUpgcXHR+z7fe1A9sK3H3NycqgcHBjUBYvk8a5ubfh4BZPJ+Z8+c1PHjR1XZ2/WQhh0CcJJQJN4HZiRgz8FBxZ/NoHVMqldrmp/HA3Pce3y1VrOUvFAsGRCbmp7W1OyslC46lfvt966o3mTdscoJNgMDe0xGjPY7Mu7wdGbQ6oGC/VTCOXZgYKepFMEhDJN7HbPsarUDsyV77aamxgu67/Q9WpibMhuNa49r7fz7F/T++xeCxH2srMc+8UmzOlkLpz4n4xqHHV8o2Av40sX3tbu9penJaQ2hw3EPUkvBoYXp7t8Hb8Vg3ROASRiYlnFHSdQMUhjAIhGGNWdmOgMKA2sDA/KAllFJGiTdrh+D7Jiaku+xjzaMRNt/8Nyqmz26t7Wu7fWVYFUQONdWdhDk0iL1vtXR5NSMiuNTavWG6seSun7ztp5/9gXdvnXD4G6hkNOnPvNJTS9MGQjkfiS8jgH59MyMGYAhjbulrbU11at7yuGv6apnaHCSgTbPTwOTtkWxR4gZsYDuDoximAXYRv3sIQDXwcADAK5XFANz84sOG2Qwxi3Z7DTU7jQUG3aVIggH+wsWK2I8OnwunTX4C8BP7Ua9uLV+2yFOMOfL5Qnl0uzphBdh08A5xBYl1Co9rsFRurqHyjBAQ2ij7Sbs2el3tUenLThG9kMe8IVe406gHPuDa2PWIm7Vh9uRSK5uj83I19rqJteZ2Kc0bO3CYIXzaRZtCjuLMbPHt7Z29M759/X0i4eMyQ+h1Tx8ycMV+MhW4BCY/MiW+vCNDlfgt78C3//xn9+lNv5/vPyd0Bs//cP/zA7yEHQkVR4VvBEsFcwLXWzAGkSChayLgonwjaeffUbnXnpJyX5K/cYwSCTtTYcM5G6AjsE7iufwrneOMMy28XOPa5jAVy6pAtKeQU/5ZEKzE5OaHBvT0uKCZmfnXPzTIBEGgndeOs3kHS+6jFLZ0CgVy6UIWAseZe9deFd/+X//R9UOdvXFzz/uqSum2Rq0nUjJYBk2YZBuRjJBWH/IkWAqAnS0O/Z+M1hrBkpgU1EAM/kHkEAizZSb5pfvpxnY2tzUzvam1pBNrzWUzSZUKibttTUxPmVAJKSBtjU7N6sTp06FBO5xWJVFs8ZIiQ3yFwq+EKQyMtlHhg1zxM1y5PdHw0wK59VLl7W6tmK5D6+ZL5ZcBFJAw0qA3UUDZZZkOhOKS4OxkTTKzNcQjxLCf4IEKriVRx5tEduWgtGuSJbBB3AIBmat3tZ3/usTeuKHTzqZu9vntQKDjOuIBhN2HmENJHl6ZWNDT8IJWIj3+yrlQ0BNES+y4cCyJxh6sDZYD5pFDgmZXIsAjyQM2rxiybQyxaIanZ62ditq94eq1Bpa29g0AEGojOXwsBgV01h5QtlCSb1BQrEUzVHOE37CLvDFu3zlom6986aOnFzW2GRZl86/r3ZlUwtHTuiP/uiP9PjvPK4HH7hX954+oetXL1oGW8yn7M8Hc8OSLvvlAVKHAt0+k93QkABgV/d29czPfqILb71uK4P5paP66rf+iU6evd9AxrMvvqjv/PW39Yd/8If66u/9rrr1mhMsARgB/WjwWoBliZTWt3f1Z3/+l/rh3/1Uy0eXlEnn/V5cbyXYxxNjbpLsORWxALluHdJkBgMS9FgIF+gP3FACGpRh+0YAEVLu2dkZTU1P2oqA5pWmNDBZwj0flFshbABw8ubtVX33u98zaxKQ6Cc/+Yn+93/9r/Tl3/2CuvWGPQ4DkhSYi25QI8sFmk6M0n74o78z+/Kf/vE/1UR5zKwPGngTcfHxjCX0wiuv6Zlfn1NnGHfgDRLkwKDDjqKpFl6rzZaZIyMwxyxeg5CBOTli6IUBxSgYK9pqo+/jm7kfYUnCdMPrz5YMbpKRYQY7CLNMQeaGIaCC+7ZRr3qYMDM1rocfuk+7lV29+PJLBg0+/sD9KhEkw/XSh9nXEbzIVjKtTjytnWpLO7tV7e4daLdSU61yoD7hHxHzBmap4lkDkrPLx3T89L2Wi164hddmzoARLCEGCZUGe1NKcZKTK/sqxAcaNisaNg+UUlu59FD1xr5WVq6q2zywz1di0PVnBqRARr+3taH7771Xy8tH9ewzzznk48zZM/7c3D+nT53Q4vyM9rc3tbu96cCeeqWiyYkJlXNZh+6MGPyj9Q+PpSiYyeFid600gsda3NJF2mFY9QKMdPBP0nJ2JIUdJM4mxA91UKurclBTvd5yAjZsJOSH7UEIi4hO8h2ABfgieF12LFkEaAlUn0BN9D8ZDg1Y9ntNFUuTBvdh7bVau0om8x4KAKQYOGbY5CdqCKoIXnI0+bB9eb2Y+u2BweNcecwgBKAUYAL7YmBN4jUMW5OhVAAugOMCG4q7xmLv4BOJfJQGH4DCDEc8JllDhiGoGwBY4srnYR4BnvTsoYnXb5rrbjiw1QdBMxwzzyR+9n7dC2nfMHoBFwGT2YdDaFQAiBlyYeFx8sQ9Zunib7q7VzFrFfAVn00Gl7lcSs0mQHFTxXJZc/NLBmdgLvo1kwnbHyDNZf8PXtdhPadmpg0SwljOZTO6fv2GAUi8bwHaqVvY1958/Q0DjYvLR1SrN2zLwbni72v1mj0POb/NZsv3M4nctVrVg5aT9xw3A5M9mfex/x1C+F6wZyCcDwB5cmLczEt8Gtnb8WSFbYsEfW9v18w6nsekgvNneP8pntT4LMO0Kb138Zp2dpGtc1Ukw5kMNG4DblYuMMSLgotgejKENQMOyT7hgKQqW85NBAlMyp4B8pGUm/oH/9ozJ49qdoqwwsBAvHFzRb9+4QVL59n/T505qbNnzvq183gKUnfAkrf/N6BgT2+/+YZajboWF49ogJ1IVEMxmBrVVeyh/sJuME06NB7jYR1tiwFoSQ3iazsMcgKohddkNuwJAI+uT/j+yHsyHph2fG4QMsBP5NmERPk1MCrpNr1frd28qsrOpln+njnEU2p2ulZPdAd95YoFlZ2SDgCa195eTa+88rrOnXvFz0OukYcfvl/3PXjWnp9sLV77ftdDXiT9DBYZ1sGSZX/rMTB0UGPMdYuVNfb7Zm1CnTWqwfkzn1fXd6HWCuoSAr0Y9mcNau/tV7R45JimZufUZ2AWgwHeUru+r9igHQLVDBgCu0Z12oiTEEndGazxPvzw8DHyR6cuMdBI3Wf2Lb7o4fk/AoiDQiZ0BPakjhiYVoI4HT3yr3YtGDUaLpkjL9Ao4IzzMwqfs0pIKIdGg/bA8rS03cAz1zcgN/tl2CfZAwC23ZMwfFFc9WZXq+tb2tje07Vbq7p8a/cQ1/jtt5qHr3i4Ah/ZChzewB/ZUh++0eEK/PZX4Pt/9+//QWDyA3aSdyHBESg5Apn8N4EdeIcxaQCO8iP6LwLGnNxr6XBC1XpdT/38Z3rppZeUjxfUrfbUaXbvgJ6jwoW3MbMEwOGDPzz9D8CFgUmK0XhMpWxGxVRCBcIT8nnNz0zryOKiJsYnLHNm+psrFi1jA0gqlseUyRfMHaBixKuG5oZjhFXBEVNEv/ryC/rlz36smYmijh1dVLt2F5ykARuxMPDTA7BgYsy6tOpNg0lM8l0UJWnEgl8mkmf8kCicAjMSKRIpk3dl0QB7ltn2h/a62t7a1u72tjbX1nXt8mVtbexrbIzjLipfLN4BcianZzW/uKQjy8cdWsFrGtRot1Wv1xxaQ+GG3KVUKpsBcuH8e7p5/ZqLx9m5BY1PTLm4J8DACcpOVoyCCpyYGY6Xqbi72pGEFZ+i6Nej4pNiOroMRj4BdwJSRnitmZQM6rl8aMSHCX3/Bz/SX/2n7yhfmjS7h+aBLqXRaprxSANJeAJG7Ph0wvrAq7BcQK4fd6GdTcKezZoBgrUVbCyYVxwTjRHNM9cEn7vT6ZktxWcuTUypND6hg3pTt1bX1e3hwSitbmw4gCDIizymVyZX0OLismKJrCrVjiXIhEoQ7DNWQpopXbz0vvrtukrZpFq1A9176h499rFHtTg3a6uB2fkZLS8f0fzcrFZWbmh7a13FPAxCzO9hIUTempGPFGsAyFAsjgWWcb+vl559Wuee+ZX9ogAkvviVr+qzX/o9pQpFvXfhgv7Nv/kzPfrwQ/oX/8MfmyFHI8pnwD+TsJtsvujP++wLL+pv/uZ7evOt93TsxD2+lkiqvXzpopupUydOhKRjF/4hWRqQICRSZyImK8nbBFmRMjq0X9zy8rKBeH9x7ZhlOFSCECqaSwIBaDYsGQspq5aDGcjDD7anJ374Y926fVtHlpf13PPP6/Of+5S+9Y0/UiaeUJprZOQjZmAcwCRK8LSHXVrf/d4TWrm9qm987euaGp8Iia8oyNIZdfvS2+cvmClJMvsQoKovsyUBOpBcch+zvtxPAE4kp8ISGQUCBTV3kG2zNqPGLGyyo602jFj4HUMJPDEBY/CnC0FHCcs29yuwtNsO8JqYGDMrmKYW/zyYk/jnkVT92Cc/pna/rZ//4qf2Dv3YAw+oiPdgj3RXfE+H6rLfTEypGUtoc7eqWrWlWrWp1e1t7e/uBk9DghIg4vTwCUTWnVOyNKHFE6e1fOqs6r24bmweGLybnJhWsVQ26xUvO5JNCXlJdOpKtKvKqqmxrHR79bpuXLugsWJCD96zqONLs2YiEXAG43Bnc0ODdtvXRqk0pldff123bq/poYceMmCztbWlMyePa2ZyQj18gHc2VN/fNdAEAws/ypS910IAgkFdkI1Ith0AiAASmh0WhUaYxcVzC6ANKT9hY7GkOrGUeomMf93o9LVHKEq1qlqjrXqjZTsMWne+wn4FXz0AkwbWbZTMPRsa7REY6TFNJPMOE7U7+n918MvFexOmWGQP4GcQAy4D/BELnWdoxLgdeWY6cMYpy/i58ryKK1kcU3F8wkoCnsQMwZxwDKsR7L4XyUBjwdc3sEIBBGAaRSE2/a5BbeSWDBdCUFv4O1hgQJqZTFzFEsnsgBpdS/lJ4M4l076PzZjG6oGBhX07A4uN5SJFG9ZWjI053CZeEz4zA7VELLDjc7m8ztx7VlMzMx5OkA4PMwrfYgL0Dip7ZkEBNswvLHkv3gNo90Cz7yEUHo9HFucN6l+6fMUMx4XFJZXHxgJgmUzYB5Mfm5tbHqQAft5aue3nLiBk5eDAx0Yat4dj7ZbBHkAffAYBlrind3f3/QxibwSMA5gElMS2gtdhP+x1CNsK1yRWGAsLsx764DO6uLCo8+ff9/NxeemIbq3ctO815zCoDbBcCNf3zn5FDzz6uBrduF558z3V6i31BwAuwMukFaPsDcoNQKXgvzoCafAkDWvOcJL9ZIBcH9YvnpQOKkMdUDNDzkqRxFAzkyWdvueo5mcmfC00mi3dXl2zjJ33YO8+srSo2dlZrwmvz9vwjIPVzHVx5fJl1y/41gK2mpkbAZNBvg0AF6wWQugLzgWpAEpiD5KFGRj8IuOse8Suc2Canx8w7YPf9WgvHv05f+Z6NWL/4x3O+QfMZSDjWg0Ze7ehyvaabl+/qG6zZhAdP2gcckmIr+LhG5fGpydVKI+p12UIEdetm6t6+eXXdO36ip+Jk1NjevzxxzQ+URKb68gyh2PFegDg1iE4vY4T2wk0Axh2aB9oXxQ258T7SDEU0rkjhj6DN+8ZwTYEljLWRwzexZBlIK2uryuVzunEqTO+hxhE4K3ebNTVb9cU77c8WBgNl2EP+3qJQNBQj4fh2uh5FoLEgmoEz0nvoVzzPrah2eAA0dS2vF4YWGJBEMBiE3UZ3DhILwz1Q2o4lhiw3ocigssBctGfYxnA/ePaYBQwZ4/dMMyjvgVkZlBcKObvDKPsIUoYTgpwmXsOhU3ORICDeku3N7YNTK5u7mlt60CVevsQ1/jtt5qHr3i4Ah/ZChzewB/ZUh++0eEK/PZX4P8XmBxFmP6G7+RIxh3wSYqi3wQmgxfdSM4dlM6BxURhSMLxT376E7344gsqpcpqV2BjBWAyFCeRKbt9v0epknfb+hH5xMAl7JFI8pJLJjRZLGgc36tMRkvIuOdmVQCoyuQsSckUig6PsadgeVzpUUgLRS1FDqzAbGCb8I7Ia27evKpmraKttRXtbt/W9ETZcifkPp1O3aE4gBQ0I5bIIJlGHhT5kY0SesNkN7BCWCGzEPm9p9xJA380XWbGeMobfCqd2h0P4TOwKezFyWfvdiyz2tpat6H+9s629vf33LwhX6J4I1RjfGJSRyxNm3aSKsmVAJObG2u6cumSWR8zM3Oanp21ZNvsAqTXDq0JxxT8hcJxAvIGxgKIDizXvw9MOu078tmzuXzE8htN+e/aAESNalQEhwYZZitNQF6vvPqmgUkkxelswXIigGhA44AOITsKycfNekM9UrYBpUtFezj1AMX6XbM0YB2mkzE3AgCTsC8o9mHu2J8NbyOkXwDHAMgYrI9N+D1Jhl3b3HYABcB1rlDQyuq6Je58Pv4NwGSuUNLeAUERMjO3ACMsBXOh4SCP/Z0NFTIJzYyX7Qt44uiyFmZm7H0KcxDfs6NHj5hFdBuPvnbDCcWBSxpAgZEEleaY6wOpFoV7IZvR2soN/eT739PNa1d8nGceeFhf/to3tHT8hK5cu6E/+7P/qInxMf3L//FPVS7k1Adoc2ADHlQDnXv1Vf2s5Z6bAAAgAElEQVTg+09odX3TfptXr980YHbinlNufq5fu2Yg7tSpk5Ylcr3Dt8Kg3+CJu8q47x+afr6Q5l67ek3Hjh/X/Q88aPZKPodvatmyRP5Nu9sy8EkjDECJXI+m3gMJmBeEN8G4yeR08fJl/c13v2f2KozBUyeP6b/7J9/S0flF+37CYHbz6cY2+Fn5sJD8xeP66//6PW1sbetP/vhPNAZjslHzN8CKe+GlV/T8Sy8rlsqpq7iaAN4DQN7QpPF5YVjRrCNR5xJ0EFHEzjALauStO2JQj8IWRn68ka2B5eP4cuFzm8TZK7B2AGJospAJVqqAAni/ddRvNr0fZUolTYxjRxGO58SxI3r8kx9XaaKkS9cua393U7PjYyogiez1vR4wYauDgQpzc+rEU9rYrqjT6mt7a08rGxvarx/Y70xdGksCA9Jqd4aWcw9TecWKEzpyz1ktHDuhg9YwyLoTaZXGxjQxEXz6WIv9nU3tr99SIdbSeLKrWPdAY8WkCtm4cqm+JvJp1fa2fd+0WgSjwPaNq1Rgj5rwfvPaG28aPPr85z5vNvC7b79thu7RpQUnqNcru0onhvYkzcF8GcpebIG+H0LHAC08RLHvbrAaCWTtsOb8n3Ux+yhiBWHFgAdnW0ltVepa297T9n7VzCjsG2AfWR7rKRheubB8uG6ClHoErAWxZ/Siw6EbdfbcwEQMgOUIlr7jbWlGGyyuSIL4G78eAQIBTPn7X07t9YAEP8q+eng1pwoqz805nAtgijWwnDUWM2MR+SlYA9cZMlj7aAJaRfsMLHb7SMKgjvYXfo00mWEGwxJ8lvP5tMpFhifBf3DY7Zk5m2FAgS8noRj4U3J/2O8PKwqGWyEwBTCO5yzMNwBM5OhIVQ1iGEROmCEJM/Xo8WOWvQI4EcrF/XhrZcXJydtbG/ZePHnqlMYnp/39JFkjoSWUZ3FxVmdPnQxM7mTK9/+NW7e9JoSxdFst1Wt172GsL6oB5N+oKLhPt7Z3fHrxtvQ9m0yq3mh6L2WPr1Qq2tndNUjPvsX71Go1szDvOUFifN71Qa16YL9oZN+rq6u+h/mene0tHVlasmflwX5F9957n4+B1+H7AVhJAz+oVl03oOxAUg7kN798Ugftod5454LqzbbBMSCdcF4Be+J3fGoZwHB9BnkrQ6kQJsg12W237G9IKjfPTCxm2F9g8bXrNQPWmWxSS/PTwWNyNgCTMEkBaAk/oR7hmoLJnCJh3SE2SQNUxXzez13ut/PvvqudzU3Nzs4Hlr3B/MAoBogMw6mYfcW5d7hPGUICTMKcNDAJW5LvSwWfSWoRM275tfeAMOwNQGQsYkveVXaMKmlClFyvxKm/GLJkNOi1PXxevX5R22vXPeSkJspki2oyrGBf7vaUps6cGPcgMpXKaWNjWy+//Krefeeik9EB2c6cPaUHH3qAQ1Qqw3uRYt5x4M3U5JTXhnBG7B72drfDM577i/PjAQDnKDzD/DkiZcpdXyXuxSDXR9LMcw5Qkv0Ka4dqHeuBuo6eOGULoA7PKGFJ0dTGxrqHpXkCD/08oaYAsA57Bs8yfk0d6WCoKBHcQ55osBbuZQYrAKmxANAPB2o1kYdTBxOaE0LyQj7kyPqJj923FQOgLD6c3pcdegQrMoDm4XOx70T2UBFIGpLCg+2TwcsokIyhJwfHcVFrA/wbNI16lUBiCPU3XuHNvqwgWFnb1tb2gTp9lEj1Q1zjt99qHr7i4Qp8ZCtweAN/ZEt9+EaHK/DbX4F/SMo9ksV98N3uYpR3/SVDL0gBGraBERgZur+7kk6DjZ6MBq/BRqulp37+U50795IKqbKae237FI1ax+AfCCkJkJJmcEQ2CkwPz2/doEkdmB1IhWCWaKDJYl7TpZIZkwZ9kNM69KSgVDZnVhgsyXQ+Z1YbictJPOzsKxYYmBRiADvlsbKBv2ef+aWajaoefvA+Pferp7SxdlMP3X+/gclWG0+tlgtJCmgK8ZEEKbAhkQcFqQ7+i0y0i6WS/alg6yF/wjDczJ5IDjqShLrFHYbCPHgHBSWgCziHBIU1pzBzI27ZWlfVes0Nw/rqbb3/3rueMp+99z5LMEkFvX7tsiVkNFWkUyNtR0pKI4//Vz5fdGEfZODRVNzJqVGRHwXtWCobJRGHovlu4exiP5L83w1Tiq6TEWhj8DIwiwDZXAiTdJzBqzKnK9dW9O2//hu98OJrKpYnNIgBTFokqaTl2DRQNPswn4J/J+yPZCKmksGtmCf3sOYATqiraSppBpGRwoxh7WBB4fFJQ8sUnbCVJCneyOsJEOkPLOne3t1TrdF0ABGNMsd76fJltSoV5cYnVSpPqtYgEXWo8fFJA2yEROzubqrbqmuynFejtq9MIqYj83NamJ7W8aUjWlqY1+QkwOSkWZNHjx9V7aBiOT1hCKkkzVok546YBV0X83dDpvh8eID97Kc/1gtP/9LrmM2X9K0/+e/1mc9/Sesb2/qLv/zPZhf9i3/+zzQ9MW7QE5bvq+fO6YnvfdcywpmFI07CRAKGJBH55HHLKSe1sb6ui++/ryNLR7S4tBhJmWko+pYBAxzC3B0bH9fE9IwmJqZ8vT/z9NM6duy4vvb1b0QeoTIQwPHbTiFJExFSNB1UE4HZ9q5l74gAG85Js93WX/2n/2wZN/cnQan/8l/8T/q9L35R9cqBrwE8LYPsLITyjMAnjvS7T/xQ2/sV/emf/qnGSmNmQQK4vHjuZb308mv24CPoBo9RYFdSjAFuYG7TqAfmXd9gBs1Xi+vGKcTBw9XemJF9hZkaUXM1khUGaWJkexCBlHiDwTQlzGFk6WAjf3scBpALNsj+3r4Z2SNpHyEy9565R488/IBSmaRW1lfU77W0ND2lcjqtOFL/VlsdZKaK6ei996o9jOn9SzcM+uxs7+n9K1e0tbmmOCDfgAADWEqwreJKZkuK50o6aPSlTElzJ89obnHZgOVetaXeIO7GnMAQEk5rlV1VN2+pFGtoOtdXIdFSOR9Xt1VVt15RYtBRq3qgVq1hVle+BBhJ2nXYEyenpvXa62/ovfcu6Bvf/Kb3zReef177uyT3juvU8WMqZlNKxgbKwI4MEIyZOiPwjvVykEQ0vRoNSEY2ISNAcnQOAmCNzD+j7jCuGxvbunRzVXu1puqwTRkKWWoYnkGAkd6HDPoE64GRPDcM4sKgINicBIUA/nph14ru15E1Cec3Ar3ZW4McM+yRsPNCk857R9LHCH/1vjwCwG2ZElhIsOt7jbZBqez0rGawMCH0pg+okAoBaB281givIeU3SH7NUrctSd8hJ4BWBgtgAnN8/H3ErAMsgTmH32S5mFM5n9DQ0lNAJceWRwnCYYDk6CcD/1HAmYeNIWHYA0ju9WTC9xefxEMIxh3dvp9lgVkV/OMAGuYXF3Tq9CnvwZubm7py+ZK2Njd0/PhxLR8/bgk7sm6DLv2egy4efugBS6ORlcO0xDv0wpWrBj0hbHYjkHFtbUO7u7t+Lubz+SBFR54Mk3JrO3gy93oGW8rlshUHgU2GXUHdMvwAbgZGJefozKl7dPKek/aiZBhGsBHHxfVHAA6BTuwrHO/xY8cNzPKaPKeazYYZggDtSNDx3cMXExAUkLw8NqF0cUKV5kDnL1/388sy7iF+gOxZ4boJOxLnDACpG8JwIik3f0PYSb/TVrNeBTUzO5+hHoAQYCrKAhh8yXRcR5fmdfbUMU2Plw1Qs6bsyXweQuU4doIIuXcBadnDs/YUzimfydg78+rlyw5moi4zqB+BTd43I9m3AX3OOfcANUEqeQeYZLBqkIwag8GpB1EhAMfXTwREUsvAkjOYZw/Z8Gvf+96DAeeDmoNnfpakaobjvY72N25r5cp5dRsVDxexSoBBf9Bo66DWNFOT8KRMPh9UO0ro/fMX9fOf/VL7leDVPT09FbEly64DUlkYez1lMikPdEbJ0YNO28MaJPO2bLGQgH0khN8FzmtEAnCNFcYfozobFqztjrAPiu7z4TDhoKidvX0tLh3T4vJx7wvU69jWXLtxw/ePx+ADPNDDwMQBQHck3BAJwnqNnsWute0NyR4IG5vhd/ZOMrivtkjBZBb7aPgzqm3NYB9ZMwV1lVna7g/4yIFxPtqvbZHkPYN9yaYTd/xgR8M9S96jmoHzaz/1AezdIPse1aUhdIs9Bbl5x7Y8te5Qm/sNrW3tqdPoKZ7Mq9PYP8Q1fvut5uErHq7AR7YChzfwR7bUh2/0/7L3nkF2nueV4Lk5p763czeARgYBkATBIEaJEiXbM1qPbUm25DAOsj2emZqtqa3yVu3PrfmxVftnq2ZrxtmWJUuiJVGkGMQkEkwgIpFB5AbQ6EbndLv75rB1zvN+jaYs7y8Uf3VLTQAdbvi+93u/5znPCetH4O4fgRde/dtPSLm9xsi7sFfFh6tX+hpg0pNyOy3W6hxVzZJ9sni4I9kw+SuDWt7/4D18eOhDhFphVJeaqFLKraafKiLz1FFTIknWnfdtKjgn41YirjlvsZgOo41MLIquTAYd6RS68nl0Sy5EFpKl+7L4ZAo3C0oClcFoXCnKUQKUoYgkLvzZeCKuCe/Y2CgOHTqI7q4CHn/0IRw+9AH+4a//Hn093XjqqYeAdgUrS7PmXRMMCoxKxBNiHtFHjf82qVTVmj832VdCLz/0Jh0k6/wXPZWfAZMuOVteOebpJHDWNS9qlpp1k6q3GZJRV4Nqxu8hNT/vvv0mquUSNg1tUQCQZLNKso4hnkjpfbPAJDjA90CgzjMcZ1OkY0fAVWCJJRCzYJXnoYBCK5PXTvPv+Ow5TyRvIa1ZUB6AI99BMSB8WKlUNNUPhmJYWFzBj59/Ba+98Q7S2Q75H7IJYAIul5wKVbqqyzzf/Pp4nGnizyYwmYiJjSDPI1fgK3EzGND5pbSO7D1KhEqlymqSJNmTbGDD0YgSThl0waaP4Sf0mquslARGdA30obungImJScxMzqCju0+ADmWfZFFksimUyssozs8gn0thoDuPSAC4PTqiRn6gp0fg5NDAoPwWmZhO1uTAwACGtgxhYWEOU5MTiEbMK1HsKIkvCVyQxWVhGyaDUo4lrl+/ipee/zHOnzurAKVf+dWv4cv/7itiThGYvDUygj/7sz+WxcFHx47grVdexqUzpwUKEcisNchgoiF9RMyi0Vuj6OnrQ9/AgBhO14evSYq9adNGeX/xkwAZgQIytCjvJROSa4nJ7QTd3nrzTfIa8I3f+R0Lc6ibtIsNBEELricZ1FP2J8m9AflkwAiwIcDm2KK8XI4f/wjP/fg53Lx5A/MLRfzW138Tv/mV3xAoIlkrCErWxb4hc8vH68sfBPkn3//hjzBTLOJrv/lbKOQLAk4PHzqMd9/9QH5TwUgc5XoTpbr5TxmPzGNyN0yGSXYIz4PPh9LKskB++VVpoGJgvl0PJk8T4L4GrLTGmExia5Apo+ceJVYbr3Mfm2yGVEUEnsgfMBBQujvZbtUa1zhZpivoyGXw2SceRaEnhxu3biAS9mNooBdxNsv092O4FoBys41YRwcWVio4dPwkZqcXEaQskf58jYr2L7LiWqSI8pryh+BnSEosiTY9RhGBL5ZBV+8ACl19aPpCKK7UUGv7JLPNpmIGQC5OIlybQ8a/jHSwiniwgeXFGbQqJQRbTZSXlhV2EQwlEIwkEIqF0fQ1BCD09PQq7OXAgffwyCOPKODj+LGjmLo9hoceuB+b+nsVCBWmt538Ay2ASJJsJwnksZYHoxpZApQ2MhMgwSGL+3O1WWWQBX2B/SHcGp/CheEbWKoSKmXABfdTZwXgfNYM7/SCGNYMYryQI6+rd3uimnrZCjiHSPd6BFx6ynI+nktHNskpWW683p135r+499r9wgjmdtPg9WGhNbQYaOi8dQ5sQFrhVQSazbvZrEE86wG+Kq1UyUx5DyVwQrbkKjBJOTkllQQ+eQ9rNxSey/AU7mnJsA+tyjKoVmCyuPamuvnNkgWpK9IH7dmSvQu8hykFmIjL60Pex2YZ4oEuYhE7Rrj2B3esBC7w+mPSLmWi9ZqOAf0Zu3p6ZRPDkBj69tGbMZNO4vHHPiPrBw6VCCqHonFMzc5jdHwCtXIZAYZRUYYuH8GWwEkCklxLTKVeIRufrLZiUfsF9y5KvTs6chpyEexQEFu9hqXikl4fB4CVpSXcv38fHnhgH0ZHbmF2blZg1e0xY2tu27pZ+yfvScXFRd1Tu+if69ZvpVSRD7WsLYJBDTOVY+wGg1Ozc0jne1BqBvHR6Y/FkKS3NP8kW44YD8NEjPnmhW8p7kgMWT4v91bucK1aDeXlokLiZAAgcLqOpeUiahVja4dDPmzo65YXcqEjjZaYl3b3535LIFf7Li05CEq6PY4BPwl6TQJYnJ/H+O1x1XWskcg2J+hkS5wDOJ/2f5PrGripoLEQ7WQ4uGFYmEm2DdQ2ix4pCahI4QBVx8f928m7DZw0mbe+Tym4gnXMI52DaQ7VKJ9uVku4PXwFt69fRFSzV5Mg09phcaWKSqOlex3vmYoQ8vmwtFzCieMnceTIGdUK/Ljvvj3YvWe3rpVwhEe1gXqjKlsOsvV5z+ZghcedQUC8vuxrBCdlDCFg0vxpna+7gxA9hrixJSnnDqpmIYuWgPT84hImp6aQK3Rjy7adiEQT2gN4rqZnZzEycgsLiws6B3wOAYACIN1e5Pw9ZR2hECLzi+SHjiEngkwpZ63ug2oChY/VeX8qo66a1EgL3GujTkHkeUeLSctgIjJiORficFLgsamBPOl3S/uVrVPvOmPJr2G9ht9cvwT6bf3wg/dNnleG/niuGfy7WJUKBWrbtbpSwsT8IsYXFlFf4ZkMIBhNozI3uY5r3P1Wc/0R14/Ap3YE1i/gT+1Qrz/R+hG4+0fgFwGTay/qTwKTXvm4qu1eTZ/2lHRmb30H65TBOMslZ3CtaWa7hdNnTuPAgbdQnF2GvxFCpURzfceS5KTfgW9qZDT49xJuzZvGCg4z7WcxR0+kGMNNImFJZbtyWXR2dKCQ6xBAKPkxwY5YQozJAKe8bIRCEYBefemskq5ppM7GglNlvtZLly5gYmIc3d30gVqRvKbQkRNgdO3KBQXiUMq2XJwX+MeyTt6HrLZaTRXUe++9H9u2bZXZOKXenkyGxaAYPGb2tDqpNgKMeWcaqGE+YwR/CKJR3snCjqCHmFwEdAIBSbjZUFkzbB5lo7du4vjhDyUVuve+B9Sg8XdXZWdkSAVDSghlAbl58xZNm8k6YQCBQENKeeTr6XwVPQKrqlSjBq2Ckm7qbsCkx0zw4orXxBc5hqXHILMGx2AlMhRZRJP58cpP38CzP/gxUpmCwDIymGS/LkYuj19AQAcLWfMSItOGjIWWGBbyt1Thbs9NAEneiPSeTCaV9K30WDasBGAlCyP31mTlShQXg6wtn0EFoDBMhE3Yygqi2RS2bNks8HJyal4NIZsEBhTwGDNBuVpdQjYVR628hIf33YdcJoMjhw6D3KBesiS7u7BhcFCgJOXPuXyHUmF7+3sxNzeLhfk5eaURLKCXm4wTKPUSM8wlUvJ4K9yhgh88+2P89KWXkExHsHXrPfid3/8m9uy9H9/61rfx4YcH8YUvfgmLxQW88dOX0a5W0N/ZKZ8o+TmSxMS0y2BISbcjIyMCr7luGDowNTWJ8bFRbN+xA/39AwLes/mcAEmuFzbcZKNS5htl8nYkip++/AqmJifxO7/3++jv6xOAZ6ELLWNSaVuxIA8vQMeAPPOY0trj/9WA+rGwUMR3vvtPeOONN7UPPP35p/FHf/AHCruiH1qADFOygOp11MoE58ig8KHh8+OHL7yAhUoZX/utb2B5aQVHDx/F1SvDkr6ROUcYpiIJd1teXObTT1aZNdB8TNk2SF7WFDBC7zoGeLBx4vUtFpADKO2ScSEUjv3jBQAp6Em+s14qrNkkcFAQjcWMUUQ/vlodCUq8A35JVnmNkxFNSXm9XMGGgV7ct283iqUFsVf7OjuQiYaRiccEonJNFwkq357AyO1JwBdCJpXF4nwRI+O3UW/zuLdQWanIJ9BMe8NAKKrPcDoPfyyNSjOAYDwjYDKTK4hluFRpiLVU6MgiFfWjOj+GwMoktnVH0Z0ClufGsTg7gdLiAkqLiwj7uPckEY6mFNRC41d/xJg6DKG6dPkKDhx4F/v2PYB8Po9zp09h/PYo7t+9C9s3DyHM0BUynwMWDEFgknJIszZwQWlaT3fuYuaF5oAJT1KvAYsf5aYPFQSwUKrg4yvXcX1sAiUOOoJhMYxoD6FHEyuLNxtHVhT7iNMRY+8bTOg+HJCgb66a67rgGxMVrqbGGnBq7DCBk54npgvoEbDtpOJaR2tsMmyLMhsVAkIGitPCk66iAcQ6e9E/sBHxeBo8rZWaMYbENBfDlz9n9gv2Rsheo/SxqnXNdU4GE3lHhAvItuaAhGssHA6gu5BFkptYZQWpWAwd2ayk+bxHEfwkGCmGu4BJDszs2tDw0fmzyn9SIOICJmenVRvEQlEM9g1Kisv35lmamDed7eveuVD4T7OFDRsJwmYscTvI4Df6O0Phd0NDm2W/QSsOMqLD8RTKjRauDt/AFC0hiotYWjQ5Mvd2go7F4pI8JjPpNO7du0eM9omJCWRoUZFO4erVYYW+yEeWgHu5rMPI48vwJp5PDsSGhjZh187t+h3etwmIUMqt9PgmfTqpluB9ekTs7UKhAzPT0wJteD/gHsl9dXZ2RvYi9KHlfai/v1/KgkA8g6li2VjQPEv+kBiwxItURrk0brGItTztvDMMRBAUQUGekEZdUm6yBeW46G8LYJ6bn0OtXFKgTDwawgBl8Vs2oSOTVHCYgKBwUNJyDkz4vimH5vVGgJVsugyT4nlvko/mMpaLyyivrJhU16XTe4McglNiznufBDnlkWpSbp5bhZfwvuDY9boveJ6D/NNL2CYLn/cyLgSn5rDkbf6M/Q5rFEt+8iGk9PoAyovzGLnyMYpTt2UbEQz60PL7sVSuYalCsD2ANEMG40kLRWu1MXz9Bt458D6mZ+yYdHV24KFHHhYI2WjW5MNL8N/vb4uRK2k67VDqFcxNT6BEUFjnwyTNPAY2SFlrQHEnQMZ2GhdAKY2+zF5IARUwTXUH7UD6Nwyht2+DAGuypQlcEpS8OTKiewv3TAG6zl7IJNsG9ErB49LIFfbn7l+r+xeDd1irSdXQxPzigmxhnnziCezbdz+icYYAWkgOmf4cqimop96UUojXw3KRCfdF/Z0MYV6D/Bnu5wQlZeWk9HTb67zgSMXeyIqA+1VJQLsFF3l1qioIG/LwJDmmJusLMsU5QBi9PYa58jLKup/zlhdHNp3H5LUr67jG3W811x9x/Qh8akdg/QL+1A71+hOtH4G7fwTWApOe5PbngclP9nkmJVlt/FQ4mXu9vu6YK16fRsmXvudYIJJlBvy4efMm3nr7ZxgZvqVkbkq51ZSxoK5Z86JpLYFJV2x4bMk7wKRrBgnMtZuI+IBUJITefB59XZ0o5HJIKQnYJ4kkC3mmAAYi9BEMK/CAqY4BSVBTkp+yOWaHQXkSJefzc3MoLi3i1q0RjI/fxqaNg3jowQexa8cOzM1O4+03X8PlC2cRDZPVBlQrZTTrlEFVBdr09fVi48aNGBjoF5hGMEFhJWysiVdQcuKaZRm164smM2Lh7Zl1m8ejHWd56rTaAk/pGUZwhwWn5wMp9lazJfnXuTOncebkcTUZW7fuwL59+xVgwhKXDY8a7kBQgJ0aqmBQMiMmBLMB0DlxwKcaQ+dDxCOvAla1sQdOOh8kl9TuGc+bx6RjkumNeawy81UzZaKbzFPqJoPyNiLxFM6cvYTvPftDXB8ZQyyRFmCkI+bkOwwaIi6tBsPJGynhJUuVr5EsCz+PtWT2ATWOZJVK8suwoRC9Juk9ZSworhP7HbZnxoiysANaBph/HZvK5ZUVlJeXLc04FsXO3fcgGonj5sgEFhaWUOjMI5NJ4cbwNQQCbWzdulGJ4flcFk8+9iiGr13HS8+/gI3defQRnBzoQ//AABLJhAJQ6MFIz7Tu3h5MjI+LBRqPheXpqMAOeoGRXWHGYTqPbBD8QT+OnziOHz77fYzdGkMh342vfO238fTTz+DFl17Bs88+i2d++Vfw9BefwTsH3sZ7b7yG7mzWmez7lIAteSeBuXYLt8fH5a02tGWrAFN6jl288LFe22c/+zQ6853OriCkRoSALD0H2UCL9RcJ4/333sOZ06fwxS99USE4lHFLhsX9gjJ7Z5/ABtQCRMxnludDbAleL2Jo+BXqw3Nz5OhRvPLKTzF6ewqbh7bgt7/+W7h39y4sLy/I85UyfjZ5bSaTttloEZyr4bs//CGGx29j49AWHD76EW7fmkB/76DS7MWO5EDAAZRs8BS+5Rjc5vvFZsnASV7nTPyt6Xq3ZFQvKMCzNjCg1VitCsTxkmE9oExgOOWHxkAm24OgZDyZEJuXEsSJyVnJRmlLwZAOApMMxiGTq7S8hKGN/dg0REZYUYzJsVvXEajX8PmnnkBHNqN1UWk0cPbiJZy/dBU93X3YvXOPAHIGCB0+dBCRXIcSTgOwIQQlywQOm4EwArEkfJEEqq0QfNEUUtmCgMlEMosar7tQCAl6yIWBdLCGgRRQCJcxM/IxlmdGUS8VUVkpIsF9NhIXO45ycCbYt/yU+rbQ1dOjIIwjx47jvfffV4ABffeY9D16YxjbNm/Ezm1bkQgHFbBC/hHPcZh7kALYeA04f1EuKxcS450Hj6VqzbxnH+FDMxRFyRfChavXceLcBZC4L9KoPt3AI8RhhUtocb6/2jfJxqJ8liEuhk+6AZOHXloA3Krs2sm512KYJjE1NpJnA2APY/e2Vam4C40QIOdutia95D7FuRzlmMZestfN70XQuWELurr70Wj6UZavJwFC2kBwP3Mabj0VUSzuizU0BEwa2yXUb7YAACAASURBVJYsWr/PLBYIYnHPadQrSCYj6OnsEDAZbNQUMJYTMBlAk6xixxSm1Yp5c9p9hAdWMCitEoiWck9uNdHd24uHHn4YHfkOfPzxx3j91Vdx8cYNdKey6CgUtOfy+uJDLC4saKhEcC6XzqC7s1PWEoVCp4ZBYnBHI3pP9HrkfZIgDUO+Epk8oskc5pZWcO7SVSww1IYA3Ny8s/bwi2nGgDPuewye2rF9m9YTQckNgwOYmZ3D4mIRxeIiRm+NoVouG1jm81vYF3wo5HPIZNKSdBOYY9o3QRe+B6Z6Sz3h92tfJ1iXzWYEfLJ+2Lp1qzwuTfoPvQcyqgn0EsDP5wti65VrDSxWmpguljE2PiO2O+sA+kpSri5AjnuafLrNZkAJ3DzHBCbJwKeyQvLlurwkKen2t+uyEOFrmZYPYQXhVAL5TFrWEVs2DUrGXVpZspRm+ia6wQzBIcrP+cFahszAGH0bmw0BtfSCFkC5vKLjLkYcg9NWE7j9zr7EWJdii8svkt6J9OgmUElg0ga3AhwFXIZtjyWQSVsbDqJX/34HmOSQUSFrYRtCCszlkCHIvYNM7BYmbt3A7etX4K+VlW8eT8ZQqtUxv1wS85ys+kw2b3Y6wRAmpqdx6NBhnD83bN6tAT/uv38v7tm9W4/J67JSL6kOpSqCYUgC+vxAeWkeC7PjYp+aZNoYkhrYStpu4JrtCQZMWoK5aZJoyeHzEXwNirnJ+na5WsHt8Qlk813YtGUr4vGUmLN8r/Pzi7hw4RIWF5fMHkh2I6Zq0nHxLHz0bztuqpccMKngHffcel0+H3q6u7Ft+1ZkclmsUK0Si2HT5iENJr3gSh4rvRdXU7Fu0eDaswZ2vrpcT+ZXauAk9wjK/gnaM7SRDGba7nAwzPVUr6+gXl/W8JnXDAPhaC/AtcB1z3BEDuJ5D2dNSBIAPcdnGCI5M40amvrksYnHUujr6cPHh4+u4xp3v9Vcf8T1I/CpHYH1C/hTO9TrT7R+BO7+EfCAyV8ESro2y7gna650z7dLhZELOfG+rzRSJZC6/omEAiZCU3YqTx8DgcZuj+GDDz7AlYuX0VgxPymz1WHgDJP5jCnhNVnmnO0EcV4AgBoyZ7rNwrJeU+O6eWAAg729yKaYehhWkUf/NvltqeEOwU/5cjiCViAkoJJ+k0qvJkDA6XyMbEFjM01OTWJ0bFQFJyf/GzduwI5t29W00IvpZ6+9ipPHjyMSpn8Uk6EjSKfikl51dnaIScFilIbwDM8gq8PkRj7nk2ap4pzmm5Temjg1nJQiN5oWlBONSNJChh+ZF/w6k5kJJFnDaUwtpVISLEgkleB74Gdv4PSJY5Jp79//CB5++DMq9E20QwP5kNIoWfjzcVjQ8TG8abnnDeqlNOq3PBDV81VzyYo/7zXpgTGfIBQZZ8ixYNfIeJ0snBV7q+lTIvJisYwXXnwVP339LXR296jhWi7R366FcCSkYp3FZzQcNU8zgUNMpzTGKxsQT3bO9ycmjwrfupN1BSXz5fEyhifZqWELISErlQzORkMTfkrcyQxgEyqQ08nXynMLWlN7H9gvcPLyles6nlwPt8fH0CgVxUTq6OnCnl078dTjTwige/knP8EbP3kO92wZlFUAG+18Z0GF/eDGjbhnzx79SSYKGTVks4RDfrEs0Ky65FcGERnDk21po93C5MwUnv3e83j/wDvo6y2gt3tAjInx8QnJU/d/5lF87bd/W0D7D77zbSzNTCASDOv4KXyJLBAnyWMaLUMZBjZtwuYtWySBP3P2nECxr371K9gytFXSXwL6bLijDBZi6nkoaEFQfuDixQt4/7138cD+/Xjy8Sd0DsgkNi8775yZH5okbK5ZMuasdhOBa+VqTe+P52V8ahovv/JTvPf+ISSicfzxH/x7/JtfegZlgmCUFNd4jJrwNdrwt3wKNqjCh+/+6Dn8/Xe+jWRnN3p6+pGIpYAmQUFe6xExYNjgs6Mkm8v8/AgQEew3piSBYQNY2mJmlcvLaszZVJGlLLB9rf+EG8zYOnTeawpcMrYafcE4JGD4i8BcgeNMVo0KOJ+ZJRPXr5ReArYERZjaXSwui03L3jccDWDbtg3o6EjJQ3by1gg+++gj2Lv7HoEjvMbPXbokMDabKeCRBx9Bb3c33j7wNo4cPYRQskPXEsOy2PhX6wwrCMDH15BIwx9NYKXmQysQRzLbiXgyq4FOOJ5EIp3SfkmxfE86iK5IHcvjF7AyeQ314hTa9RKS8ShSCQvWUtBPNI5WIIhEKonu3m5dj1yf167fwLHjH6GQ78S9e/Zicvw2zpz4SMnce3ZtR5TdfKOGINkyYnbZwEa2Ze4edWcPInPWGFIm4zQ2Dc+NQhVaPtSCUUwslnHqwiVcG7mNap1AqTHpzbfWfB/Ne60l9q180AiI0mqAr4LrbBWLFHSw5tN7Xc5f0nlfrr5W7oQucVmBLx5znmC2AyGVhu08ez8RNqYHMWCB65OBNFIPSNruR7NaR7wwiN7BzYCPkmMOsziYoQ8l9zFjINHz0XzeTMbdaFQUhkI2GynUAqz5VGJz8V5dRjabQG9XHvFgG6FmTeATgTgCTGSZeh6fgkOcbQmHQQSlgm2fktTpPUhJ6Oz8PDYObcKmoSGBPR35vEJfWDMMD1/H6ZOnBPjRu5b7av/goBjmBMOjoRBiobB+Vj6MjiHP40CwlgAGWZBkvJEFi1AMs4srWCzXkMjmUW00xELm+eVrphS8Vq0pMI8AG0FBsibJmOSaoUycIObVq9d0H+np6tKx4doii5n7GUFE+hdbgI0FC3FvYPI8mVqsI9LpJC5evCiGJOXglHJzeDk5Ma41QCBzfn5egAwBewJyTIXv7upGLBHT9R8hYy8Qxa2pBVy7MSqGpCwrmhwqyW/FPExdcIoC9XhOWTH4HUOdx4ygcZ1S7iXUyytok+EX8KNSKWNpbk6gPG1NaI1y7+4d6MpnZUeytDiv9GMyuzXAaTXlvUmQldeMvDgJwraB0sqK9iEycesVs7ZhLUT/Z1oxeMCk0rgJSLpEZz4GlQy0nhEw6UBFb1AgKNYF3ejq5u8yJJBsSCfn9mTHdh2bH7dY6gSsdGnR15p2Naw9Sxi+eB5zYzcR53MGfGLbFkslTFLyC5/2vkyWdV1ItjMnTp/C4UPHUK22NEQb6O/Fnr17kExTkcHgKQ4NmZbtFxtXA115cpYwNzmKamle7D+F/DCwx3Ntdzpkyaid37LqYVdMcXjk9/GYxDRIInA9OjGOqzeuo9Ddi3v23Ieunj4Nu1gnlksVfPTRSVwfvoFUMuNCbjh0WRMKJH9IA0MFqXIPlPT/DijKvxvDklZKXGtt9A/0Yd8D9yvEbKVSVpBiRyGva48/x2PsAZP80yw1DHBdDfQysbVT/NzxYeae4CY35g3Kn3JWAQwW5BCFa9pATRuEsA72Qq0ISDK0r1oqiRl95vQZnD17TjVOpV7WkCZE5Uc6i507duDtF15exzXufqu5/ojrR+BTOwLrF/CndqjXn2j9CNz9I3AHmFwrs/3XnsfYkqs/6bGe3I+vEc85dSabMSbvueRFSlNckzi/OI/jx4/i+OFjqCxVBG4Q7Aj4gmixgSpR9mRT3oCfYRbmE6YEXaZfS95hzQTB0EC7iZAPKKSTGOzpwYa+XmTJluRzsnkNsbhjeEpAgCSBSZbodar26AWZTKrwpU8Pix8WmGStkcmzUi7hwscXVKj39vZiaPNmJU+yEEpGYzJ0f+vNNzA9Oa4CLZdNI52MQqbklMu16WvIQsxYpRboQXmxX4Wvn02o7Cat6BT7zzV0XviHfHHIanByYjL3WLAXV0qYXyxK/pmIJ8VUk18d0yqVTujDrZFbeP+dn+HGtavIZnN4/MmnsHP7TpdSSmZBeLU4VOhNi35ZBHyN4eV5VHmG5F7SrclU7zThBjbeWTvyx5TflAXpiLnhABsxA9b4tjlCkIAsE0aalJvp3C++9Aa+9e3vIZvPC5ik0lJyNfmw+RD02XN4AAJfM6ftTHoWIK7EIB+CkfAqm8PYbW00KQNvWsNCGRIbKzYCXF9sithM09TfM3/3JLv2PphyW0WrasyPUCKDB/Y/IC/KyclpNaBTY6No1lbUgLdqK9iy7R5s27FT/oYbB/pw/NC7OP/RQezYMoRU2tiGDJu5b98+bNi0SaEzuXxebIFbI9cFikVDPvhadTV1ClKg7JayU9oIxKICl1966Sd49aWXdV2RHEXAlBYGxZUy+oe24Kvf+Ab6Bwfwj3/zNzhy4C0MDQ6IicDmleAYrxf+yfTZ6zduiE382BNPYPPWrWqoX3jhRXzlq1/Dl7/8b3Ts6avK0AOCkhpoMNhG0ruAGJ/f/ta3BCb83u/9e4HrZgllrEw2mbo+6dwoIJCBM8ba5Lnm1cFrlX6ffJ88V+VaDe9/cBCvv/EWrp6/iN/92q/j93/vG0CrilptWY12m/5pPL8NrhUfZpZW8OyPX8BP3ngDfRs3SlIcCkQR8vNaIRfVs3y164+9PQcDlhxLQMp815hgTRCInnxkbdToqeUYQ6s+k44F7THmPKsDDzQzErhPgB7ZySbhNhYPk4cJjNO3K5XKCHRbKC4jHovrPBobmt6nJazQA2+piJn5aezds10BJufPnUGzvIL779mJzzz8oAHpoRCGb47g2PETaNRbeOLRJ7Fp40a89fYBHD1+DJFUXq9B3n4Mk6IVhANpCT7GMjmBIHVfFNF4DtFERlLuQJjp9Wl5rjGgKRNuIlSeQXXqKqozw4g0S+gq0GuUe6r59/L90Uqj0N2j/XR5aQnDw9cwPTMn+4CLFy8hl83h4YcewvJiEe8deAtd+RyefOwzSMXDaFZK8vhku+qBjGvvWDY4M9ah2N7y6DPptfmYOqY2Za/hJK6Nz+LDj85gZnZB70l7Ahtp50/HdWSr0MkCdB+ySAr7n0uR9l6E5zep1AYPkLT1bvxyl4yz5hHW7pu/+O5rNw8Nrlb3WNHqnVyXgKTdZ9Xot7iRct8NIdM3hN5ehr80BWgxCbfeogccQ+PMu9jzlmy1mOxsUm6B6y7MxkBK3nNb8uBLpBPo7c4jEfYh6m8rIV1WGE4/YZi7z5jrjo3ls4kHGqUy9uzeg127dskLuFqv4vCHB3Hr5k1s3bETvbx3d3SIfd3Z2SlgiCAWBzS8rxGkY3o1h3NxBZjdkXjy+tTwiSAYw6/aLakfFJsRispLdG6litvT82j6gwIrl1YqWFxa0v7V3d1pgViNhsBFMpUJMJZWSsjlskrovnr1qtihPT09GjjSF3FleVkDpZnpGQGKsl6Jx1VTkJ1FpjP/vXnzECanJgTE775nlyTaZNJpKFipaC0tLszrPHMPIMjH5+deSM9g3pcJ0LJekWSXicLTi5iYmbcArWBEe4NWKxnm9BxVEIgLTXH3DJPzcwDcEEuyXimrhvKxXiFjtlGTH2SttKj7dCyTRQ+HZqEApsfHsLw4b7J9smrp9xpmME8nhoaGFNDDdU72Km09KNMdHxvD/NyszpdsblzdxjVFBjSlywQjxY50f6pu09dt0EowkfdRKUMcO9ppfFd9eCXrVlo391NaZLikbl6vzg5EITmsjwzikrSX9h+BQAuTYyO4deOKhtwhWkVQbo0WZheXsFiuIJxMoqPQreNM8J/s2UtXLmNiYgrF4orWyc5du1Qj8p4g9n6IwGcQqXRCwCPrV97meG2wNmhUiwL7NZLm0IPAvWTm5untDaqtdCIT1qTnqpFa/Bnyx324PnITJ05dQs9gAfsf+gyGhrbpmFVrDR0LgvynTp1BjfYb8vOkl7Tdd2SbIL9yY13zPHjgpPZPl9TtDaf5SmS+o3sEddB+Wdps3LRRdVamI4ee/j4N2LT+BESaIkK+p00GPPF+F0DLpdNpMM/35rx1WZ+RBcnfZ01mfqM2vPe8LwVyKuTG9lRvYG5sUwZ6mRw+xFrb79eafuG55/Hiiy/aGtScjAOHFWzbvgUPPvgg/u7/+e/ruMbdbzXXH3H9CHxqR2D9Av7UDvX6E60fgbt/BAhMrjZyVvf8/3ysASY/0SAZPdJ+1Vgp+q9r0CQh4v+cPI3FTaVewfC1a3jv7QMYuT6CcDAiMFIMlIYZ9TfrBhxxGszCXIAdmx3KkZRg6lpDSblb8h/Lp1Py7GOwSCaZUMgICxqxIdlsszlikEsoIiCCJRoDb+YXF9U8sIBjA0F2HqVhZPNs37FTTRKZSvMLC/INZNMQj8blX5nPdeDypYu4+PE55HJpRDghrxPMsmRg1uHhsCue5LfpJQWa2XvbzKB09MxPx1gDLL4oSyG4puKMQTSBAKrVGhYW5jE3PwtfIIyOQg+yuQ6xriTBJPOMBbyTArFmO3bkEA5/8L4atm3bd+DJz34OhXxej2/eVG4S7Zibrq+3JtfzRWNz4wztDYM0FquKQvf6VRy6iTv/FNhKueOqBZutEmuUvALbpNx6Ji92nEWqn5KrBC5eGsZ3v/9DnL94FalsB6qNlhoPncs2EPaTFcs09Tum7GyY6PtFGRIn+uLdeZ6XLsFRa4ws06Y1cWTKkilDBoiBGAbQsgHWa/VCZ+jh5pLFCWA3yxYWwa8lcr3Yd/9eMUjoUUaW3cLinPwouWALff3Yu3sPKvydWhXbNnZj+MIJjN8axobBfoUTURZFD8fN27YreIZNKBOoi8V53Lx+DdGgD3Ga6deqksWSDUmwvdps4OTp0zh77oyk59euXMbYyC2k42mEQ1EBmIsrZWS7evDwE0/gmS99CVfPn8OPvv0tLC8sqLnjNVWvV9X8Zzryamw+vnAJy6USfu0rv4F79uzVNfCzt96WLO0b3/gtvW7zgjQ5WCQS1Yohe4EnnszJ7/7Td+U39s0/+iM1+5Jv8/lCAVQadayUy7o+o9G4QHbxEX1+gZFsCqfm5uWbVVwuWePt88tzNRWLY3l+Ab5aBZsHulHIxOFHVR5pBPz97LPaQfnrfeeff4Tvv/AiOgcH9fsceAS5dshblkzOQB7L2TUISZ64bLwcMMlGXuw0NvBM565XUKmWTcrNwBV54rq0LrdH3kkGdYnca9hvZHIzKMmTHUrOHSZjNyZgkkCksTfZJDPtlr57Zjsg+WStirnZWTX9PT0dWFkpYmVxFoFWAz0E8x5/FB0dWUngr98YwfHjJ2Q18MhDD2Pnzl04evwkDh4+LsY4OYgMAGDDbdeXxMH6XiyVRdMfxkrdj0AkjWSmgEgsDVAOGA4JmCRIk4v5ECzNYO76GeSDJWzoSiMS8iEijzUfSpUSas0G5opFlKoVpBQU5tdQamFxEdVqA6Nj4wK7H9y/XyDw8SOHdT4ffeRBdHVkAK5P3gp4X2Ej7/BCs4SwM+cx9uUtRoCSLHQFORgwKW5OOIKKL4rzN8Zx4uwlMdKYvKusbxEPeZ9QOolLDua5dUCjpbS453b2FJ78+hNabQckevsfvXHXApM/ty/+i5vvvzIINIByjeel84j0UsEtNTyIdiuEcK4HPb398PnD8iGWX6rlZZt0VAAvLQpqaDUJyhkwRdsCBW8QmCdzkvthlQylFeS7O9HTlUe7VoavWVVKeojyWcpJORAT+9m3Kg+VxrXRxK6t27F7xw5UlpYxMzEh4CeZSogFSAbi9avXBLh39fYimU5ZMImzPeD9mO97cXFBsmoGaUk2TEWGAEmylelfx6FmVYAf92H5WBKFdcDkhWs3UOKMI5LA5OwCEqmsUrc5mNoytEkA6CI9J6tV9HR3Id/RgdGxMTF6CRgRROReyRqEMm6+z40bBvV7ZKXRT/LatWsCe8j8pGqB928yMfn6GJrDDwJXg4P9+j5rDx4LMucI1PN9EbTle+J+enPklpiTYrf5/RpeVaoN3JiYxfDYNEr0D3QJ5ua9TRGy86j2AG3vGpCXrykLOMARO7ZWVfANmfj+FmXXZbGxKeMOJuO6L/EcLs5Oo1UrGTNV0nDbLfma6JlIQI7WNQRUCewyoOz99w5q3RHI5GMkwiFs27YF6WQK/lYdEbIKlV5PUJI+jzag4b6gABwxItcAk0qrN9sGrQ8v7IZgmrwmA7qXc9BCIJPDEPtZht6QwegBkwwsDCPMPbVF+5cV3Lp5DTPjIwJLWbGxpuI+NTU3h7rPh0y+gFgybWAgh11zc5iemXHs9UWBx93dPcaw9rcRj1OFwyBCBu6ZZzfPE72ts7QNalUxdmsYi3Ozq/Uz7wFkCYYCFnzkAZnGnPTJYmBhcV52MnPzRUxOzWFhkYFTQLYrjXvvuw/bduxAV1ePBuzc18kKPnHiFK5cuabgKb5ngXqBICKxqO733vCYz2GDHK9Ws+MtUNCbrjtQUrUVg7FoudJuoX+gX4MFsui7e3qQ7+rUeTDmrg1zJON2bF69Osn1PWas0oash5A/JVm+rImtVjTvcjfhd+C7ptmu5+CalDxcFQT3LCMuEJT0cxBdq+H8mTN45ZVXMXLjJlKJKNCuIZtLYe+99yCVSeG//1//9zqucfdbzfVHXD8Cn9oRWL+AP7VDvf5E60fg7h+BF1/7u9XW6JOgpHdpr3ZUn2BLesyN1SbLhbTc4V2aV84dsMnMZEz+babaDNI4d+Yczp48jdmpGcl3m/RJagC1CoMkCCbRu5E+f5YsSaYK/ZE8xqSkn2ayhbC/jUI6jb7OAvoKBQGTUbEI2KAx/dOnIgiBECrVOuYWF3FzdATDN2+IaXj/vv3YuGmTmoT5uXkV2+lsGt09vdi1ew+2b9sm4ISF4RKN4tuQXyPBSfpE0attbm4aGwZ70WaIACW3lMyFOAFn+qHgvlWwTzJnggwuVVqApMy6TZIi6RUbbwdUFpeWcHt8VLIvskgKXT1IpbOIxVMIR0xOJXN3FuSSybTV7LFBoo/TgZ+9iY+OHhJL4rHHn8Rnn37aPb5Nnfl8dyTa5lWm0+UCF1ahZ9cM2LuxhE+PAWkJtB6Tyc4zj5M3Mfcm7q7m1XMYq8mCjFxVaWHlbQKblPot48WXX8erbxxAIpNFk19XoWxJ5MQN2NDodbpm2EzPW2oW6UvERo0MPh5X8/E0ZiYbGMpL9TqaTTUwqWQS0UhEzJla1cnuBdxaMylQXMeF5zQohiJ9USmJbFbq6N24AfnOnMAWgtgESXMdWSzMF7G4sIz79z+AjmwB47dvIxsDtm/uxsXzJzF8+SL2338vtm6mbHorNm/bhg2bhsQU5fm+NXIDo7euIxOPyJSf6ysSSSAYjuHs+fP4p396FgcOHsWDD+zEgw8+hNnpGVw8dw5BX0CSYNIDlis1JHJ5bNy2A7/0y7+Cvnwe//iXf4GTR49ISkkgleeSfpLdPZQNJnHsoxN464OD+L2v/ya+/Gu/hlQmi+effwFvv/02/vzP/yu+9KWnZVxvYC7EUCKQpqaPYFoojL//u38QG+6bf/hNZDM5Y8IwxII+pmSmAkrJnJ1fxGJxBfPFJczMFZVwvlyhdJ+eo0mXGG7gHc9V2B9AgqBIo4aeTAzduTialUWxfyhH5BUWDsUwM7+Ev/v2d/H2oaPoHdqkhk2pHE3jeBmo5RiTjmnHdazmnQwXrmMCH/Tno8ekAybJdGGoFdeO5ydp4Nga0MprqLiGHNAiv1iXBstQC4K0Ykw6wJagJBlQlOHxpVbrDaWdp9P0wA2gXK6o2aTnZ4U+epUVzE9Poq+/C7t3bMbYjesozs/imS98Dhs3DOi5pqam8f77B3Hp0hU888yX8Oijj+LK1et4/WcHMDu/pORWepQR8OA7IItVe1Q4iiiDomJJVFv05o0jmuhQiAg9ekGwJpZQqEMq3EaitYR4bRYZ3xLSoRaiTG5u1QUe0XPwyvBV3Lx9S7LZQjaHTf2DksBTgklZ++XLV7UH79u3T8E2TI+fm5rEU088im2bN+jcRoI8lm00aPshQMqOuTwZPTYWZ1AutEZAjOdz6JDMYCSG6ZU6Dp28gMs3xgyQBFN+w7qWZYvhNeNEKjk80eMbGLpGPe5gbO+s3zn/Zrz882WyxzL3GJA///21/17zWF4yr2Pbrj6uHs4S6b37izEp6RdKD8s4El09WjvKgXDWAlrbjq3P37/jL1lBs7kGmCSgy4RbWhlQBt6qoNDdqYAPNMsGLjE1mfcd3q4EDBiAwLsB2ZdkS2biCTy8fz/6O7tRVWr1shjl4VAQg0ObFF5Tpj/e2JgALcqHewYGdJx7+/qwadMmsde51xO4l3KiUcdCcUHDOg06/JBkmF5zlNEGafchtnxMCfIr9TYWSjV8eOwEqi0/duy9V2EmI7fGtI4IQvJ+oSGX5N30Mg1qOBV24AnvqVyfnZ0FAZX0vFxcWJRUe2CgD6dPn9Hen0wl0VkoaPhH1iN/b2pqSr9XKBQERBKE5XsgsEnPykq5hL6+HozeGhU4yVAZPhaDxkr0zvMHZZvBvaHWaGN4bAq3puYRjEQ1RGOKvHxL5T1qA10botna5Pth8A0HKWSAU3bfqFKxQlCypvPrazVQKi0psIp7DVn4vCfSD3NxZlzXgXyjuSeqLnMMc10vfuzdu1fM0LNnz+Ly5SsuPdm7YqB10lPoQGe+A/FwENEQE5ld8jaTmiXfNoBxFZR0+6MxJm1w6wGSGjjKJsO8Iz3muV6XwEgXiMNrmWFZVMaEOdAjsO9DyBdANBLE3PQYbly9KD9cviMOn+EPik3LQQotf3gvpi0I60cO/+RFLmC5ipXlkoZlBGRZJ0TjrD1Zu9YRi0cF9gnnb7SRyeSQy3XofrI4N4Pp6Wk0qjXdi3hNcj3NzcyphuH74f5Idu3Y5DxqLvVbweQuWZy1XjgewtCWbRpqyqYkkXS1VQDXrl/H4SPHpCLhMId1MQeFPI7RGO8ztK3h7EDcYsdMtImPN2j2bFa87Yzri0NCuSxxeEYVUCCAwY0bFPoUidOaJKLrOhpLaC2pRqBTCtOx+Xx8Unosm1n56rmXgoAgtbvPezYpgCE2JwAAIABJREFUpl5wAT1c421lmOtxPVawAoNk9WEe1iEOovmk9QaiwRBmpqfw+quv48ihI/IRTYSAHTuG0NVdwPjUbbzwox+v4xp3v9Vcf8T1I/CpHYH1C/hTO9TrT7R+BO7+EXjx9b9d2/l47fS/eKK1Eu5PyMlW+y6XELg6u7QGxZhwLeczZXJkmu+zuGG65MToBN59+32cPXMGmVTCZLWtACorVVRKNAQ3iaeS9VSJ+SThbRC9JAjF4BI2QnVO3n0oZNLoyXfoM03fSBp4UwZNbzCl60Ly57mFRTXG6Y4ObL/nHmzdvl1T4+GrV2XKzoKIwJEaoXBEjcSOHfdg+85dCilhwctictb5SNFLaXj4Ci5eOIe+3i505Mgw4OOwaGKxR/DNjNEtTZs+dYqGNYkLJ8jOb4/SJxZibEzYbExP04x/WqBaMpNCrqOAZDKNEH0hI1GF+hB0YrIpH4dptiwoyVRTU+IK+dujo3j/wFu4fvUyevv78ORTT2Pz5q3mKemATI/sQ5BSzaUDU1YBSq851hf4fshoMUm9FzhhgTaWJu4lxRLA42vz5EFGbLoTiOOtEw+YNBCbLIcw4oksDrz3If727/8RDdrR+4Myo5f0twk1jGok5SdnkjD+PtNh+T5klF5vCHzme2WDqOI2FDTfUTZXrtnna6ZXIiXdrUYL5TKljeSNmTedpdqa7xwbKDaIJulm4ApfB6V7c3j88YfFsr14+TLSGSZ0x9VUXh6+hVAojo2DG8XAHbl6Ab/x5afQkYnh7dd/ikI2hcH+bvT29GDjpiFs3bkTPQODSKZSeOfdA2g3q3h4//1oN8qa/p87/zFu3BxFOBrH0ePHcfz4MXR192BwYBCZdEry/YmxMefTFUGxVJUst7t/Ax5//En88jPP4N0338Arzz+vhjnfkUOhkFcID1ma+c5OXZvf/s53cd/+B/FHf/InuO/+fQop+au//Es8/PD9+O1vfFUgAJsPNn6UwbIJIchF0C0cieMv/sf/xK2xcfzn//W/yoeKEjgGT7Dhm19awUqZki2u1ZASZemFx3AHsmPZHAbCYbT0uLYHCMijFKzdRiocQqxdQyEawIauDALNkkIFBCLW2wImb0/N4fUD7+P9ox8hmEggm8mgXqFfJBkcxha5A06uQjxOvu0xIdnQGztWfpMKdKgICDEAk6nGa9mSjknngDA1z+4a8FhgXH/cX/RenEzNY0yT6cMtolRmCnxVYQKdXd1IpdLWcPu47iqYnZlmzDFmbo/hnu1DeOKJR3Dy+FG89+7P8Ku/8m/xwAP36/rmYOPAO+/h+KmP8PnPPYN777tfLMGDHx5V4Egy2w1/MIJShcwuSvpNBqnGk76rqRyCsYx8JkPRDAKRlEBLss/bIe5DEWSiPmzIBZFDEZHKNFKhJnwt+hbWdd7K1TLOnj+DcxfP63EjwSA29Aygr68fyVRG7KaPP76Isdu38chnPqP1ePKjYzh37hw+/8Qj2HffXjA7neEbPNYGjLh9xiHLZPdZaIztSQoDI/tP0a4G1mh/C4YxOrOED058LOYc/FGxReEng8qxtwVCci80r0DTg3KzMLaWwZO2361SKFfvno5dueoKZ2z2T3w4JraNSdZ+uOHJz4Pc3k8530AHN1mgj1vAZh+gO44xgWl3Ecsh3dnlrEoskViMce1t5jfoMSaVyi0AviG5PAdZrVrNwE/eu1FHtiOLzkIGIV9L9gERWj9wj+dJdUp1MfY1ayL1toFw24dkOIKBrh5sHBhQYA7TvGlJwXstz1UqlxMgybVO1i7vvxyScM3z79yXCVYtLhQVJEd7FQKUVBUwFEpDS6V/M42eViDc45nQQy/pOJaqDVwcvonphSUFmcTSHSj09Ankn5ub00CKAPulixcFJu7ZvQubhzYh35GXhQU/hzZuQn9/n7wmCfLRqzWZjOvfZEry/svPs2fOyh6DdgVkO9Ink/cBBuIR2Lw5clO1zO7duyT/ptckPWvJmCTLeXR0FJ2dXQJ2WL9wz+OwTgOxQBCT03P4+NpNVMH7UMzYZQqHo3WFKQS4FjxWsQ2JeU04X1+ec8q4qxWBzgQkfe2GBl5k8DWrZYQT9MuMCTwmO7s4N6e6RgC4JOI2bJH3oVM9eIEnv6ha1ZXj82Gwu1OhRZEAECWZlfftMNmSYTH6CJRxr+T+4zFU5Rft9n8PLONa8AA/gpby55Xk2xijNvzhIIs+iyExKOXjyyEQ91sqLshCbVQFSk6MXpdnKI81Q77oLTk6PqnzRGufBOsCXV70iKxrTyUblLUZfdJ5rOTf7ffJE5zektwmZHEiNUITsWhC4V66LGgZI0/tFqYmp3Hq5EmcPX/J/MJ/wYcHyK5+i/Wk81pPd3Xg3r33yQu60JHXOmENOTs7iw8PH8HNmyNu4GLvjzsE1QtUifA184Wa7No8HL367F+Tcmtr0vl3XpE+rrsWlitlJc/v3rMHyVRaa79vcBAxpZibZzQBWL5H3t95X9fa5WCYHqCufjPSg1n+sEY28NGtN3e/th3GfY+e7c7DWQxP1gnqEdhTNDU04d/Jzh0fHcNrL7+CD95+C7mID0MbetH2NTC/OIPjx46v4xp3v9Vcf8T1I/CpHYH1C/hTO9TrT7R+BO7+EXjx9b/5V4FJb8ruUUM8D0FP4qFX83OeV9oQHGNCbZsKCOriCHJZ3AqLeTYTBIzKyyu49PEFHDp4EEuLy5Jv18ts8BnyYWw4qcD4HxsRW/PBCb8At5A1Q/U6YgQms2l05bLozGaRTsRVdPIBONmtVGpiZdGfLpJIItfVjd7BQSVczs/PYfjqFZNHVqvoKuSRL+QxcZtm9JCcig0OQUGy2DYObUYymcLMwjzGp6aQzaWRy6Tx7oE3MT05hgcf3IdMOo42Df74/imdI5hKGY/YGJyMk9FIqbD71MSc8jfzNpyemsDszIyayUymQ82aWAEunIegGElfFK1wor5xaEjSzxEGpahqNPaiTNXDLESBD959B+8d+JnA191778cXnvmSQinUyLnUar5fFaNuGu8wyNXF5/nk6Rmo2yMDVv6RrvFRipH9uKTfXiIjgSVP9ejAS31PVFJPym0eR2J80Dex6UM4ksTtyTk8+8Mf4/DxU8h39aBSb8rLkQWtZE8CdqxAtmNo8i/+yYZwcmJKPpDhWEwFt7w0KUUz6uOqDx3fA9cpU1/JWiMwyeAbSZJd8rJYDI55IZsBvgaBo2RatbA0M48v/7t/i699/Wt4+8038Z3v/TOy3T1yxSsuV5FI5dDV1YdELIbqyjwKmRB+/cvP4NK503jr1Zdx3+6d6OkqyLOru28A9+7bh+VyCRNTk9i5fQvCQR/OnDiKf/7+P+O99w/j9//wd/A7v/sHuHDxEp577jlJA5kIn+/IKjl15AaDGupqzoorVSSzeSQzefT29uM3v/pVBYq89vLL+r2eni75XDLwIZ6MI9uRw+zMLH7wwx/h2o2b+LP//F9kA0Bg/3vf+z5mp8bxX/7Tf8Du3btRpacj1y5Bdq5vfxDTC0XcGB3FwkpJ4OlKtYb5haKaEzY/8owLhMSUphcWm71avWUyYrJZIhE1lhUGD/HaUUKyAfkC8HxAMhZBa3EOlalR+Mrz2DXUjx2bB1GvlgU++gMRHD91Dt//8UtYrjcRz6RJZEZAJpIGCYmhS6mXA7PMdsJYtPSt4/XBvcEDbDxgkv9WyrHkrpbAbduisbv1wa+tSVU2po81WBwukIUtljNBMzVoxli0VPug1jkZOeF4XLJvArsErsnU5sOWV5bEDJmemMCG3gIefuBenD11Eq++9iIee+gRPPXkE7oWCJwcPXYMR09+hKee/Bzu3/eA2KxHjhzDBwcPIZ7uQpN7CcNQKH11amECqpKSxzOIpwtoh5KIxDsQTWTR9BH0icIXTYg5SWByqBBGZ2AZ8doM4r4q/A2ylElQ9QlcOn3mFD48ehSNdhs7N29UyE1Hjo10EPVWS4wzSg4fffwxBY2d488fPoTPP/ogPvPIQ6C6mgCKQmc89rYXiOYSt82rzfYjk/iKpqPz4A1O2v4gLo5MCJicLZbly0h5JlmTZFHbvYvupmRIO+BQN0WTDhrF22NQOna5B0+uyroN2LzDbvQmeWaDocZbj/cLbsO/8HZvgKXdi/lY7vEdIOhZqZgFhxsMEoT1xxDK5pHK5sT4ogWIGHVK6+U6Z7CT85ds1izgSf6STMatCpgi+Ficm0arVVFSdkc2hXCA/oC00zAPOPHKHXtVoXP01+PAiIMqsvTKVWSicfR3dyOXTKGzI4d8Nqs1T2CQktC+DYPYtGWLrnuuPQJSClepNzAzPS3A0AskYyq9rju0USpXZFlAAIPBaGTIKyyINQCtUQhMReJYWKlgrriM5VoDK402am0OQmra8/n4KysrYvx1FvLazwkUphJxPS+Z4RxSXjj/sfbUBx/aj2g0rJAcWy92HucX5lUz0CuVXyIQyd83Lz/eP4z1ffXaVVmOMCxlbOyW7BB27dwhGTlZmlRk+KkG0L3TwDCCPQSeP750FVdujgHhuIZA7rCLYU3fP89fVexGB0raNWHexGJNsvYgI71G31ZyR5sorxSxNDelPTaRyQjo488vzS+iXl22zC4zyzag07PoWVMw8t7q2XtoYOOuAB4drof+Tq6fDJKRECJcQ7yfEpQUsGhDJ64nSXwdkMi6x67hO/WJxzK3e3hAnob0OOS9heAh3zfrNg5wBcZJGk5gksAnwwwDiPj9mB69iRuXzyn8h2s2SHZ+KIaF5TKmFxZdkE9Kj0Hm9/TsHJbIPiTjWHuKXawEnnm8xEx13uIeW5IsfaV209u20cbKckWvhYFj9DA/evSoYzBbzcT7kTHszdZnlaHtDVEdSKvaLRrG1l334N49e7BhYFDHnl7OXL8fnTih+pr2RFyTS8vLqr/5weua4CRZk3pOZ1HjDZD1VGKj2vFdO6i2YZ5PNZSONwPF3HpYWCoKVN97731i+HLN5ju7dL+jrQKPg+ZICKAhuyZ3z9R+bkNmPhevEVN72D2ajE4B4vIeDZkqRh7AZr3i7aNGniAwaWzctvPKjXBd8Ws+P6bGx3H03QOozE8jEfFjdHQYc7OTOHv2zDqucfdbzfVHXD8Cn9oRWL+AP7VDvf5E60fg7h+BTwKTdjlbffkvuB1rGiJXRLhq8+fEZqoNTPjqPZaVDWStEJQ0+a8Vy0X6x41Pyfz+wrlziIWTqJYbDDFGvcLimSwAFiQ0qjbjc06v63wcApP+kJJQ2PTQu6grl0FnNo18JoNMIm7TUjVpfgMnaw2lqcZTGckT2bTQI4iyckqTYpEw+np7ZOLOAobBHQvz805WYsbyLHLzhU4UuruxZecu+MMhjE+Oo6szj/n5abz71mvIpBPYuXMrQmQU+lhUkuVjx00m40oMrUhSahNhv4AzysImJybkk8UJPdMTKeckgMDUXhbeYgayUYzGdYCLBHcvXxTAuWv3XmTSmdUE9NUm3E3CCT699ebr+OD9d5FKJvCFp7+Ixx570s6PYwJ6km5Jo91KcH3IzzXQdk5bNM1fM832vN68IB8WyV7DbBWkx06zYAqBTKt5Ei68QQUufQbZjJAtF8JPXn4dz/7gx2K4lCmjcqxJNSRhJnQbA0EFrWMA0K+KzSCN5imBZ1CRACGlcgbQYhK4wFMDi8iIrBOI9PvFfhBAqiLajg8BYE9yxMaXx8jkcgYokxnK91qcn1dwzbad21CqVTFLhk6thbnZJSSyBaTSef3shr48Iv46fvWXPofObAI/+u63sTw/jUIui1wuo4CQrbt2o1yrore/F/ft3Y1/+Pu/xj/8zV9Izspgpm079+APv/kn6O7qxbf/8ds4fvSI1rDfT39Vw8ckX4tEcXtiCpUGkM4WEArF8PRnP4vHH3sUp0+exLWrl9FZ6BCoSR80ShHZaPH6/uFzP8YPfvQc/rc//9/x1d/8OjK5Dvzouefx3/7P/4b/9B/+FH/0p3+iRm1xeRnL1SoWS2XML5fEbJXwnYAl17gAO4YTtc0rkhL4OsE/sogtqIGApCdH5DXPno/sCv6phlIBWi4MhKC0z4ekr4HW3CTee/lHGMzF8c0//F2k4lHJ667fHMX3fvA8Tl28hv6hzfb4zTbCTlYmiS+BUA+UdKnNarj1dwMl6RdLkEZ/OlYWm0JK9cTe8yiXTirLRe316t4wZ+1Qh1iSF3TjAa0EQRUo4Ro8At9BSrrppecPIpFIIZVJa09guESE4Qblkjz+SsUFbOzrxr337MDE6Ag+eOeAEkuffvppdHV3SxZ64sQJvPHOAdx37z489sSTyBcKOHHiJF5/8x0EGaxDRjIZ3GKaW3iXNgECT7Ekosk8mv4E/FEG3uThCyUQiqXg4ycDP0JN9Kba2JxpI1GbAZZnNDAiUFgX6O/HSmlZnqX03SUYZNI7P0IumfzUmbP46KMT2P/gfgFEly6cx3sHDuCB+3bjySceRSIWEbuLYKzxb1w7uoY1SOmwd19aTeHm+3HHVWCCL4CTl4Zx6NRFSXyZWt1qEMzgeaP9B1ecsd3vAJDeAMWTctv3PgE+uoGcNo5V4NGDZtyO6tma8D6rtPB/BZhcZUy6UluPZ/dOd5s2Jqd6cpOm3uFecg+tm8SbPrShJMK5PCLRJIIhhryFTAIviTp9BxniVZXPpNjGAq7qYn51F/KolFdw+9ZVRVEVOruRy6YQo39owFhI9I5T4JB87ZwntHCkloDJQKuFR/Y/hM888CCalQpmb9/G0sws/AyaiccUBEUvaO7HBKgzuRz6BgbkEzw3P28WKwQHlfBcRa1sPpLc47leCYoQQGd9QFa8GHYBvyUDa68PoMx9hq8zEEa50cTN2xOoNltIptNi6RKMJNuMLLMNGweFHTMUp9CRw7nz5wT20CuSIFpXVwHj4+NKH2YwzkrJEr25prl/ksG5sFjUYItgEOXQDPPh9U1mJT0CB/j+ajXdz/P5nOTNBIHIBh0dvaXHozybS7G/fxDLpYqGZWTpzS0soe4LKdDHF3D3P61vG7IIxJFSw6oxrTDH7DY/XAv0YvBNrVqStyST0pbmZtCoLGo/YA3CvYmvtbI0r5/3VrJ5tdq/PA9nszlYA1Y6yEj3V15zzRbi4ZAY/YloBLEQGZNtsQYJSkYiBKIYcGT3Z893ksxXMenEmCNGa8NEDgjFUJRfosm4dd5DIQGTUnUEQ+ajSPm2qzcslI+glaltxq9fwdTINfOuJeiVymJ2pYLroxMattHflOA0/XyvXL2MidlZRFzQIAejvExZL9D71DyWWxpYRaIM3AujytT4WgPlUhWllQoi4YQYy7dGb+PGjRGUl5ddvWy2It6Hva+IA5bdgD/A8MaAsxSpqp7N9fVi1/bt2L5tOzoyGfN4DfgxcnMEb73xM0yMjSAUS0qqz3sY11swmdK1E0/E9ekpTWwo7ZKwV4fUDix0tiTe/cmgQKufvMAcrjvzgaZXZQh9/QOySOro7EIu3yn1g9ToDM6ptRTGJiDa+VxKSMPzLBUG2bq0M7E9zryYLaWcFwV/hs8tdrzHX/esWNYOpVpthf0QmNS+3gIifI+VZYxfv4pDH7yHq1cuIBRo4PTRg+u4xt1vNdcfcf0IfGpHYP0C/tQO9foTrR+Bu38E7gCTdy7ltbLtOxWSx9JwpeidjtuljXpgJoHAn4c1bZysFEjy+9zUmyDSyvIKSkslnD93HocOfoDlhRWg4UOj1kKzRsDAL/NrApNkPYi944BJFakImkdjvY5ULIJeFvfZjEJw0skEAmxQ5X1DaY8PTYakcHoeicrfZm5uEbNz8xgY6Ed3dxcqpRXEo2F0UWYUDmJpsYjZ6WmUllcEjBIopUwqncki19mJzv5B9GzYYPLsGpM3wzh57AiuXj6HPXvvQW83EyoJZplkjowLMjL485ITBcmIKkmuvTg3h1CArMw8YmJRGXOAPn0EJfmzes+SchlIK/kNQ0ciEf0Mizo2cmxMlHiowAdnUt/icwYxOjKC9989gOFrl7BpcBM++9nPY6CvXz9rTE4HsrCoJ3PKNRer/mWGM1uz4yXNOlBgFaB0jDZriFzjvCpWvOOtZqAki3E2X2x6CNSymSJDhDLSIOpN+lylcPHyML7/z8/h4yvXEIolbE0wOdyb5LuOSXCqQndaKBaLKkTZPLLJW14qGpOSgFY4hFq7hWqDsj+XQkk5EotqpoWKWREWECBJqDwGbS2LtRqh1DUgdgp9yCLhqIU0ufdOr7KvfvXX8bkvPI2XXvwpXnrtHaAVRDKdR8/QVp1fso3mZm7j8X334JeffgLvvfkq3n3zVfR2EkAI43PPPIPBoS2SnD/8yEOIRkP4u7/+K/zg2e8gGg5gcamIaCKFX/21r+CLX/giDh38EC/8+HmEgj5Ewn5EIgEZ8JNBRE9S+jeSafPUU1/Ao098VhLCgQ0DYkOdP3cW4VBAjCCC1ir4lbgawaEjR/HXf/O3eOiRR/GHf/ofMbR5C0bGJnD+2nWEkmnE4gmBkjUyDOWJ2BToz2uOn2T9kGFk7OCmBgRM3OSxFu+LTQbPSYh+VzT9N6mswUt3QmPYbJGJInA4EkY7aL6hGzpSKI+N4Pl//CvM3riIP/3m7+FLX3ha/myvvv4WDn10Gu1QXPJNMd7qDMZpizXDa8psCIxdp09Jge3aMWCLnrc1SacpaTQ2iqUUcyv0fs4sDKy55adYZGs82DxWlRfEwj2FILmaOjFvLNhLwRIKEwor/Ihen0rNjkQFlZFByTWbz2WRTSfVZJH5uqGvC7lkArXSMo4dOYjzp0/il3/pV7Bt2zZ53VH6/8ZbP8Pg5i343Oc/j66uTly5dBlvv3cQM3NLCggxGT5fP+0g6CnYVLgSGUShWA4Ip1ED99AMMrluRBM5+GMpeiogHKhhIOPDhkQdHVhEvFVCqN2UFyQbUEsKdlJS3g2aDXvvAQuziiWTGL5xEwc/OIj7HtiHe/fuwc3rw/jw/XfRmc/g8cceEVNP0lN5jZH1RB9Bu+corMWogu6eY2xJebsJyLS4Vgtga+LDE2fx4ZmLaAWjqJXpJcoHMvsQewz3KQ9H28Mt+XrNvdjtgZ/84ppAMD7W6rBvDWPSSRXtez8PTK4trX9+9OeBlG7co03WsTg5zOFF64GpCrlRko+k6n6CkvEMInEmpUdWjxnBdUm4PVCyWVXoDeWQvd1d6MikMXprBBNjV7XX9fT2oiOXRphQNn3cHItZwKSGC8bwEruNzCWCFM0Gtm0aUgBOKhZFgkFzVAA02wIdS5UykpkMhrZtkz/d6O3bYol7zPil4pISnj2fOQ6GAhGmpwekvlgsLgv0kExdjDWzTCHowvtjIBLDcrWG8ek5LMsf0Hxbr1+7rsO1ZdtWTE5Oisne29ONnp5u7fFXr1zVUIv+k3wv9MBkuAs9L3k/Hbs9pgCsdDqja4wWL2RAE6TiPsb7DPc5ApKUnnPYQ49MHhvaefCz0FUQKEq2ejwWRbm0IlYb3y9B8o58XoMbhp2UShXMzS9icmoGK7xlhmNiTJqTgbFwBQdrP3O2Km7IqPus2N8W6qUgLw5damUxzGvlJVSL06pZoomM870NyJuQQTg2qiSww+GJKSPuXG7G8OOP6By5uuHOSrbdvDubw9Yt2wSSBdtVxIJk7lHVEUEsYsNX3gNMtsw9lMF0Bkyq5nHhdfy7B0zyXsr7te7j/L0Q97CQno+/y1AaApOr0mDVUATV/agUFzF54woq8zPwk+UYi6IZjOLK6AQmi8vo6OyV1+3I8DWc+ui0GP353gyC0ZjYlUSCeZzp6ZhnOE7Mfd1n+xMHDwR2CXxPT88hFGTaexqxWEr1AlPel+YX7Ly5i8a8uG0PUsWh0EaCjWQ66wuqfdocPqZT2LFrF+7bswc9hQI3Ou2DvD8dOXIEh957V/egVEceTz7xGLp7e2SNceLUKQ0fyMRnuBEHEEq+lr+nhdDwfuUBlayzLBHcVYQKErMQIvM1N8a/GLKsHehBKYpoQGzNrdt2oHdgANl8QWFpXEu8LxC453rUkEQWOXaeeWxs6GvnkLWwgGV6SzPAh9e/5Pief71Pdk16bsewJNNYPu0KHAqqflcNx3sH6zi+l1oZN65dxsH3D2BuahxHX3tuHde4+63m+iOuH4FP7QisX8Cf2qFef6L1I3D3j8BPVqXcdxiOHtvxE8+2Kh8z1p/76U8Q4Rxkufo9lbAuKMBCXepoiIHj4CrXxFQrNcxMzuLYkSM4e+oU/O2gAZMulZtTZgbhCJQjMEFgUg7aZvDeqDNZuYlsIo4+Mh7SKeRTaeQY2EDQQI2+JbOS1cMingBKcWlZvoz0KaQfIBuJru4uNR2ZtAWgNGp1zM3OiTnJpE4WOCzgWIQSJAhEE3jgkc9g3/59mpAvLs5hePiyJN1kKz2w7z4kE1HzcSKz0DVs9WYdS8tFAZI0wCczIRlPqSAns43sAYISBlpQysX3bgWbB0hqmi5PPxcqJKDQmGScxntNgjG/rEi2tO8mTn50HAfffRuLs7N4cN8jCsKhjyFlz0o/d6wfD6i0U+YSZT1hotcDuXCcO2wwWx2erM3zXzNvIWNHCUwkK8vV3OL5KDnBimopExlywzAKfxiBcBzziyv44XMv4qVXX0O+q0tyX07cxa7z+RANhwU+Fl1q6549e3DP7t3yjCQg88EHH2K5OIdQiI1BTB6UlAiHYjGX2mlhGfzwfCi9QBeBGw1Lp5UtgRisYQtXECuRIUwBheUYezKM5bl5PPWFz+EP/vSPBR6eOH0OkVgK2UI3lpYqqFbqmJmexMiNYVSK86gVZzE7fgvj1y9j37278Eff/AM8+PBDOH/pChKpJB5++GGB2n/1F3+Bb3/r79Hb0ym2KhlBe/bei69//bcVQvEX//N/4I3XX0dvTwdymSRSSr0l+yUr9s3Vq9exdesufPaMVgL/AAAgAElEQVRzXxA7qbuvD4888hASsSgmJydw88ZNNSgDg4OIxBJoBYI4duo0Xn/7HXT39ePBhx5RI8KE7wrl6dUG6o22mAxyVVBzQmANYvcsl8qSOhIwJ3grcI7NkwdmyNuKPDXKNs0jzNapgZLGKLM9g19joAAZsmQR8rUVl4rY2tOB1uwEDr/5Ms4feR9DfZ349V/9XzA+MYkPj3yEuj+EOkFuBASMhhBAsEUGj2K7jUlHlpEDoA2cNqazEosl466jViMwSRYTpa8N+JzHqqTCjtXheURK7h8h+8c8LI19acfGAz8FbspLzXmjitRk+5WFChgDLhAMyyM1mkzL2qHebIuNxXXaXchhsKsg37befBZhXr7NBs6cOonX3noDzzz1FB7Yv18BIddv3MShw0fgj0Tw+JNPmlfe7CyOnTiNjy9cgS8QgY++oJSJK/SZwAZZ0fRsbcEXTiKW7UKtTcl+DOmOfsTSnYiksmgTOGhX0Z1oY2sH0BspIdmuINCo6bokEEavsFql6kKxjFWkxjcYMruOYAgjt0bx7rvvCCh66KGHMDc7g8MHP+BYCU8++ZiGPX4XauBBenfgvjX3JoqwmaiOtmMDeX2/geXFUgUHDh/HkbMXEYznUC/Te5b7LC0ZDIRkEhuDzPTh4YFOVmudux2jVQDTY3A6UPOO96Qn17ZX6rKw1yKLv/jmvgqOumHO6gux68GIw5bSrgWjVHU7KsZi46tzUnKqCxBGMJWTXyjBHN1P3NCQadz0kGxTyt2oiDWZz6Yx2N+na2T4xnXMTNxCKBzFpo2DyCaTAFObQTk3B0wmf7egIbPk0GtwQyym4vpppRAIor+nG5s3bMBAV68CKbifRBMJJLM5MRtvjo5idn5Bcn+yDbnHaVDRbgm4EPN2ZRnT8zOYnp3F5Mw0VioVbNy8BZu2mM2K7BICNlSapYcj64FIDDfHxsW4pwVKvVpDgNJvss4ocw8EMHLzpu4Z/OS/C/k8CIqO3rqlgBraXHR25pHN5mQBw+EcWZX0hCQzmSE4xeKyrk0ljV+/jlwuJ3YkP7gXEqScmZkRSN/Z1SUbjWwua+zcdgu9vT0C3YxZHBVQTp9Z7q03b47i1ui4rE7KJA4TlAs5KbdmlS792HkoenJju4WTlW7DDwGTSl9v6FxXGHizMId62RQi0WRKNQMls5Lp1uvy7I5RqsxarsokawKdFK0YGM0zLv9vB7YbQHkHpOe/77/nHmzatBFTE+PwNwhM0geYqgcGssTki3gHmLzDxjMbD7Nr8cL2dC9QMI6rkwSemaJE3qIuYIyMXA+Y5DkQw481Q9AnGff48GUEOIDh11IZ3Jqew8GTZxClsiCWxLlTpzE7u4hCMopMB/e6AFpkghPc4h6tctSPjlwH4rG4wOhAKCBmLxniDEyk36i8QgMRFPLdiMaSuHDhIibGRt217+whdNtzO5qrn63248DE1WAec9EPZAYHcO/u3di2eQtyqRSq5QqioTDGxsbw2k9/iuL8DILRuO5Xn//iF/Dwww/JPuDwsaM4cuiQbALoJ03AnGxTvnaefwOcbdCqAZtjJ3oMWfueDXkMRHXkeleDKo3bB1TlJdmUP/Lu3XuQ7shpIJDt6NDa4n2TwKQxJX2oV+uYGJ/ALXm8V1UD87XxNWayOSXd63y6PUeAqZN/G1hrqgzVbmLNMuDOjieBSV+bwyw7llQxSZPRrGN+dhKXz53F//t//Md1XOPut5rrj7h+BD61I7B+AX9qh3r9idaPwN0/Aj9546+9Ge2dxmuNkNu7oRsj5ZPQo8eIWNUrfqLlcjCUk1xag+uxkIxV5JmWs8FeWVrB8NVrOHLoMKYnpxAAvSMDqBP0ILuKARAEKBnU4pJSyboi34rNB4vDTDyOrkwWnam0wMkOpisT2FPn1ZQvJQvWcCyihoDSK9Z90TBlZHHEJV1NyMuRfngsjlkks7i8fPEShq9ckScPZVoELQtdXRga2oJcoRPxVAqVVh3lekWynRdeeAlnTnyEL3zuUWzdtAmxcFASOJrbz85OYmFpXn5YLE6TyQzi8aSkQJo8a2ptkiRvSmyTfisCjTVpn2T+qTEVu8sYCWoPvLRrev84GbL1CsYSI+Pr4Hvv4fjBD5BJZfDo40+qaDTpkzEt+fpsPO/Ol4Ak8xDz2JUsCskus97Da4bvhOYYQ8yz2DNQUgwyFdbu4fWW7N+SZ4qR5N6rAk9CaPDfwShOnT6H737/WRnSy0y9ZZ548ptrNtFVKGD37nuwY+cO9Az0o9DTpWNJeegrr76Kj0+f1SKORZOIBCPyOKKvHgFdew3udbi1LhCcINWqVNeZsbNI57r7/9h7ryA5s/NK8KT3mVVZ3qHg0QAatj3Q3tKKpKQZiTNiSCOtQvOysbGxbxv7shH7tPswO7HaiZ3YGZISvdgUyWZ7h0bDezS8dwWgvMtKbzfO+e5fKJKjDT4oFOyIqmYRhUJVmvvfe//vnu+YeBCtIFAulhWiEgsnSN4FVeaxZAabtmzGI489hqHVq5WmOTOXU1G+du1arFwxiHQyhDu37uHtX/0Kxw8fxP1b19DfkcTf/OW38MXXXsap0ycxNjaKR/kYQ8O6Ev/pP/0/+O7ffQ/pZBLNalnhIu1tGfzBN74m2e4vfvEz/PjHP0CmLQOCDXUe6gluMZyCwEUD6OsdRG//AMJJgl1xhUrwQHX1yhV5EVI+tnXHI/ji1/4QoXQG4wtFjM3PyyuSQRH0bpR00+cXO5IHCy+xnGtUXzO52uE5kkKLjWiHVzvkeEE5Ft5ARgyxPZsfBExsjpsXZURrn7/Pg4rnWdukJ1o+h4dX9aKVm8DElbMYuXwW+97/ANFQFOlsF8LpDIqNFso6+FByGkKoZQnCShpm4APl4g1KQU0KyUlr05HSzSIqZDBVmYprc4RAgidZ5c+IJUtoNRhCKpGQxJoHaa5hAz6dCZkLUKqKeUkGKQE7C3jgPNNa0ocBFBw3zj2yiMiajCXT8IejKNeaAtV5wKTf4oahXuzYsBprB/sQ8lmY0737o3jznXfQ3pnFs889I3CEoDPZiJNTs3jm+Rewbu1agT5MXj905AiC4TbSUxCKJnTAZxPDY/txROjLqNRqv+Ao+FM9aO9dhSQ9IukV2gDaIj481O3HQLyEcHUeqJbtEEiGOMFnsl0FiFHOX9V4c5z4zslevjs2hn0HDgjIefyxx5Q8fvDQIYzcvY3XXnsJK4cGEWDCKq0ByGJ2LHyFNrhDqnlkGnNa4SsgQ8yei4dVrvlcmYzJ8zh65iJAuaTwO2NwE6jhPuSxlrzH0n3QAT+2J1tohPk9cN/inmnAMp9bMn8FNwTRajD9mAwiMoIpo6Z3rbFIH2yGv32P1zpQ4r17fI4lmzXBiJj49HyUGsEFnvhof8EDumsC8broOgrkjyBAgDuV1joiO533RYVe8N+5dgsLiAaa6MjE0NGeRiIZx0Ihjxu372B2agrRRBL9Pb3IJpKIcO92nqhqkElWLm0Co8ncm5GwVB6ewZYfEa77ShmJEAHKfmSz5n0Zy7Qhkcmi0vTh3vgkRsenkC9XtKbY/LG7G/eQGopFNhWnMTk7i9lCXuFZ9GXkOD4qC4DVGi/er+WnxzkXDmNmfk7MNVpDdHZ0qgmXz+UXrUAIhHCsCEYyKZtrI59bkL0K19rwihWYnJoUqEdGJdc1k7SLhQJ6ensQj8cFghCk5D0sm82qmcTwHLLSyFCnTJxrnnOEzdBQmCE/FakpCEby59KZlADLAps6haKANzaVLl+5jguXrwpA17iQKSkptzG0peb3CLYqBly6vAMKVQt4zRfOmWoJrVpFefTVSgkLE/c0bjEGUdECJBhAikFEvK7NhsA8OTdSZSAFSQvlUs3ATu0VLTVjQmzYqZFkafZkm3PPjERCupdlUmncunENoI8mfXYjbPRFLaTNhft4XtxeQ5W1m1cD8d/EqKRLiMBJT/7Nn3H+JVLYBE1NQtuLKAFPem2zIVVH0NdCq5LH3RuXMTcxgXAgrBqDrPH9x8/h/UMnTCXDdWV3I9UITHlmQzIQIYgX1Gvmv7N2a6O3eTqtxhNZtKzJFMJECbJLdeda5lq9fPkqGEi4tLJe7PR7iiTblJyNkTWo5VvuwL9QJomNmx7C5k0b0d/Tp7GjFyubZ4cPHsLRQwcRTWZM8VEt4aGHN+PJp55U0B3tEY4cPowL5y8YKByLKaiGe7HUOc5iQyCv9mvbT20cTE3hNc8833ExKD3QlNNPeKDtBFyjtCF5eMsWDK1YIWA/Eksu7lONWgPjBCTv3tWaElOSjHiCpD6gynXs96k+T6VS8rBk7c3wRzXOGgR9Q6qjpdYwpFMBmgRJZZfEwC/PA19IPcO77E9aKRVz8/jvv/ToMq7xz3/UXH7E5RH4FxuB5QX8LzbUy0+0PAL//CPwqw8slfuBZ5WTYi/xD1rqNrl0wXvApBeK4706/Yz7fU/OY4cqa6l6jEsZbYtJyfTjEibHJ7H/0324cumS0rbLxQoqxaqYk0zWJcOjUq0hN5dDnt/n87BrrTAEIBb0C5jsTKaQicUVgpNJJuwQTMP3JgNAgohT4h2ixKOh4BzJRyNRpQqH1TU2qTeZIUrMDQQk5bpy+RLmpiYlt6K8qKuzCxvWbZD59nxhAS36RA30YmB4GG+/8zbe/Pnr6GrvwOYN6zHQ241yIYdKpYBgJIAA07pVsEYR9JMl5lgCQev4m1eSATAiwiwBJr1gDbEodfD22JFkAj0YeyvMWHO59FoXqMFLQ5bI3TsjOPDxx7h87ixWrVmH5196BX39fZKrWmHKs4gdaM383J5P3lSeVxvF9E72898MR1oyZa145eM4f0D3nniYtQMMGUDO79GdqVhEEngkgEgPuvmFEv7xF2/i3fc+RKadUig79Ha0ZzE8MIDObBbdPV061BEsDsYiSLRl5Fn2yd59eOutd5GbnRcoGebBnlIf+rLJD9DG0T4NUCWYRoB2EZhUnf3Ak5Kotz9srBJiEH6E0NsziLXrNmJw5SpUWj7MF8uIJJMKdNiybQt6ertVBNNHNBoOIZOMIjc7g/d/9QY++eA9PPPoNrz0zC5Mj49iz8fvo1Ir45XXvojtjzyKzq4+fPDxXvzd936I0dFxxMN+xEI2v7du24I/+qNvILcwhx/+4HsYG72HTIrp8E1Uy2UxKXjOKeaLAiE550r1KrK9PQq5YfLt9avXcfPGLSRTHVi/eRte+8YfIdXbj9szs5ik7QIRVwIpDKgpVxelszz8K1DBBY1wzAj+y8tMoK75yirMQsFB9H/jIdL8QwmmiK2q+U4QlT6hnP9+HTC4Rvl1ibIvgpMKNqKMvwHUiljb345AaRa16VGM37yKn37vB2Jhpzu6EU61oUngS48vaEz/hfiVO8Ny3RA4pg8i55zwIu5ZjSoqpQIq5YIO4wbw2OFfQCIZf2Rhh0OI+INIxxOIRSIWzONYJuRdmrehGfcLKBNzkqC3+VUS2CWLmyC6JGxi+jHYiexbjkHTGNqhqNKFfaEo5hbIQq0rGdlXnMfLT+7EC7seV6DEQn4BU/M57Dt4CHfu3cUXvvQaVq4axv2Ruzi4/yBOnb+ML7zyBezYuV2AweGjJ3DgyGGEIm1iKTOx2i+JtGM5i4XiWhTy/fQr+MaX7EaycwWSbZ2Ii6UWAR3R1nb6saa9gVhzAf46D+gWXhYkm5hApIA7DrKBxfyCjMlmwI+J6Sl8uGePDvkM7uFeeODgAew9eAgvPb9L7KBQvYGI+iH2GAzPUPiVGjJUNltzxwBDgmRkdjEhl+8jhIY/jMm5IvYePYPTl64BvrBjPdr6p3RfsvzF+6ADixfZjtpoNZ8sDMdMCyzEy7EttYdZQIgC4Dh3xFqkrpwp117H5oE8colOcsnrMfbPg3/TjDIGvvYqYwwJ/HQyc14HsYV4i4wy7CaIBsPCyIgPRhBMxhVuFQjxQM+keVqR1OW92iwW0JmJYd2qfsSi3B8bCnm7fO06SgtMye7E8MAg4lyDlk9uFQST0sWQpNmAs29xARk+X1ivj6tPFgqOxV+mr2wgLGCblhWp9g5U6kCt5Zd9ANciPZQLpQJKRbIQi6iUaYeSQz6fk0SW1i4MJCnP51AvFxFKEqzZiFXDw2rY8BJyPfH+RVDx1u3b2pOY/rywkEd7W5vW6v37Y/KHHOhjynZSYBptGygTZxMiTK/CSFjqCi/9t1orI8/wKTI7cwsCbQiKsimUXyhIok525MjIXSQTCXR1dqrZSSYl1z2bnpVySXUQ528yxcZWTfcYevMR5Jqdnxdb8t79Mdy9P44yfXu1T5FJHUGALHRJbDnqBjyqAcSQNu6jXBuL9VhT+1aZXspsqDQqslpo1mrITc+gWprT/Zk+pLFIUDYRTE/nw9MHkh6TvJfYuiJORODXJ0a0rr8Y3m4eiOnO5kpVwCVrpu7OLqxevUYs9NG7I9pTKZ1no5fjwlpCoTSsjRQIZuNCcM/zFl6UFgfZuCIwSZ/RMEL0XnSqEjWvCQZGImJ/M+GdzTDWPawVWdNFQ35M3ruJ0dtXFITWbAYQibfh3vgs3v5wD65Pzot5J4aga1ZZ69UD3K248VQWXOf0Gu3t7dV+zusbjUb1unm/8q4rQcqrV6+ojv11UNLbUzz+99J632plsrkF/PPrYABdgz1Kjmejk/f6RpX2CwHcvHETn+z9FFNjo4sNM75ufySM9evXY82a1ejt68HN6zdwYN9+7WEcu1g85tie3v3ZvCMVwqPmpgUGLYbgmK2tAZT8dwdMqu50oKRCi2Q51MQCrZISCTz6yCNYs3adfEx5T6MX9MjdEamT2DSndF5NbxfiRNsWNS7ZQGzSK55NphZCkYRYlAzWIQMzRUVBmMQD87m0VPeo3pv2acfu9LyGBaSqrrVcJdpG/fWuVcu4xj//UXP5EZdH4F9sBJYX8L/YUC8/0fII/POPwJsffPvXzK1+kzHmzhz/9BO7gncpOOlshrzjiitaTNbNg70HXPKQLnkOfDKKLxaKuHThEo4dPoK5mTk0qk3kcwU0a5QhE7iLiCnAzmuB0lD604gxY13cYBPIxELIplJoi8fRkc4ImKRpeZzJvQQGnBRM3Xf62civJiKpJAHJQIgpwPSuikqOS6YCi0rKx3hQmZuZFogk1hcL1ppJUOSaTo/LlSuwcesW3L1/D9//+7/DzcsXsGp4hVg+fb3dCIUDCEUCCEYpUWb1xtTS6APpkkuiNAbEg8OGHagN0FssCh3lUBZn7hDseUwZs8DFNlCS6iVjmiGeFZst4PSx49j38Uco5vPY+dgTeHLXU/JIYlGtg76DrT3PSh4ueKhikc2CXDIaJ41amtgo4NIlVnpgn2GmD/wlPam5seqM5SXWouvM83BFRpIO1S2fPEFZmB87fhJvvPGGvJ6Ykp5MpJVQHAkGkU4kTYrf3o5kJo0IPbsyaSQybbhzZwT/8JPXceL4SaRSGTRrTUuI9Ipo7/V54K4k8Z7n34PE1V8DnVzCqnzumgHEIkls374TvUMrlPqa6ezG+oc3Y/WGDUiSweiYlxy/SqmEcmkBC3PTaE/E0JNJozg1id5UElFfEz/63t/ho/ffxxO7nsQXvvY19A6uQCSRxp2xCRw4chyXrt7AlauXUS2VJN3t7+nCv/7Dr2PH1ofx0fvv4sql89i4YR3a0ymFOhEMLBYL+OTjj3Hv7gi2bNuGSCKBqbk5TEwaC6hSqmBhoYgtOx/Dq1/5GmLZLtyenMF0qYJcjYxgggB1MFyE7CqGsnOSSBqoICQXvEAGJQ+x+j4ZkuYLZQmrTKQNiTXmD0QVcMTV5EE/5snIRF8G3RCUs2RQJVbz0O3mFUHdcKCFRBAYaI8hUJlHrFnB1c9O4vvf+Q4W5vLySWsQZOPhNByyFFGiHU260/oFDIcYJEBgTD6EFoLD90LwkL57tXIRdUq46cFWIeutpUOv52XGJgdTPtPROJKx+OIBzryyDCwgM5CfFkfaRKVYxuzMDBZKOTVcGGrDXCVFrQgkZwqppULbNsAQnDASqQyC4Tiq8hwzphWZnJWZCTyxeR2+9NKz6Mik9Lt8LKZfv/fB+3j5tVewc8cOTE9P4cjhIzh47BReefEVMRLJ1Dp05DgOHjmitG0G4FAmGgxFHrAmPZ2eCzBikFHLF0Yg1YNExxCiqSwi8ZSAN4aZrO8K4OGBMNK+EgL1IhiDTs+/kC+AMHm7Av28pHsLz9JxPxjEQqmITz/9VKDNs889p8P+8ZPH8e6HH+GlF5/Bk489hgAlkUxadXJhpUp7zD2BnAz/MC8xbs1BTlR62FLyFyKQE8GdsSl8fPg0rt4eBcgy1B5key4BmEUAwqOg2Y3LyQLta7FIjYPlQnK8JhEnrUt1F5jtgFgH6NiOrcWz2MT7rZus/ongiwVq6Tc8BpV8dUOyJvGFo45ZzPViqcM8kHt7MA/b8mmuVBU6w9cViEakHKBPLUHYUrmGerlusutmEz0dSawa6gEJv/VGFdNzc7h64ybKhYo8kNcOr0Q8QomxfdCbL9CqiSlpM57/T99QF5zEAIuqNSkIQJFt3fCHMFbzoZHuxM7HHsfq1evUhFrIF5FbKGIutyAPaqZiM32bDYJGzdYhPxXQUyuhQl/EchkNsm/5SdZjLY/BVQ9h3UPrbb8JBZDPF1R/cB+cnpnRmurt7hGYTcAyN28S67ZMWszIzs6sGJeUxNJrmuxH/juZmdyD+Lo4RxhSZlM3iK6OLt0zyFibm59TA4ievfQb5vNQ8s2v6R3JcDECoLQ0ofck66NbN26go6PDZN+ucZfLLWB0fByXr91QKjf3Sgbf8b7IZgoZsQz38eoDQWfOMiLM1GlZwdh14r5GG4oSgclaVaAko1oKDIabG3cs0xjikRC6sm3o6+kSa5L3fe5bBCVpaaF6Q2FlrEdCtt/Qh5f+lWpOWSge7U741Nw32WDp7+tTABADjMi+ZdOA7PJoNGL2NQ708sBJC8fzgEkDxMS295Ki5btI8JVhNmQR875i7FHt0c7yQ96TzrORdSfrBTYrxu5cx/zEPdUxwQAB/DiOHD+DNw4cM59CzmOPYbdoKGLg5K8Vzv9EheyBelbLMAiRCg/aQywFN+3e94At6X3tbBpcr5n7gNkzECxtIdXVgU2b12PtmpXo6enRYwcQEMi395NPcI62SMGoBRZpLjH0yS+PydVrV4ute/niRVw9fx7haEq+rgQAOY/E0I/HbM7wPs/7jwBWjnPAlDquHtVIsC51n4vvhU01Nu0CATUpFYnlA3LFItoyGezYsROtQAi1hk9A4o2bN7XftaVZz0VNVeVsevi+TX5tftT2lH7Vb7R14n7PmplAfnt7Vn6v8maOJcxDGnxPrO/DugWrhnPexrxNqCZw/sT/ftfwMq7xT8zn5W8vj8DnYQSWF/Dn4Sotv8blEfgnRuDtD79j9dWSlbzIfFNR9gCQWXyIxQOa/eJShqSBkktLNhcWsJgiaj1nSw2kTIasIR4qW8gv5HH3zj2cOX0a169eEwONXpOUc1cqNXmc8bAcjSYQCoZVzJQqJTEO6J/DdF6GQCQiUQVAUCJEPySG4CTiMRXn7MRT0sNilp1Z+tpFw8acY/oiWUL0DyQLgaAku7uUWbIoYmE9PzeLuelpS+YlKFBmemkTMXpEdmURa0tjeP06dPZ04Y03finWZDISxvDQILZt34rung6e4lBvUUJK77OoOv0ssrxUQ8lX6R0pnzkn4Xay58U0Yifl8VHi7MIVdH52B3VjTTQWQ3LoD8XHY0dbB0mmTjPRt1jGgU/34sDeT3RIevb5F7Fx0yaBVPx9Xlu+fxbTZLVGY1H0D/TrYDY9OSUmiSfdWQpAev6SOsaLOeHmimPMehPO2If8JkOK+GlggoAYmd0baKTEZvp7xhO4d28cr7/+S7y39wDWDvVhE32L6Pkpma4P2bZ2JaaHY1HJDsmYDMXjAp6OnziJn//iDYyPTeogRPBC/A7PqsAV1x5LVWC6Y4guvieP1cmiWay7kMhQlCqGw3GsXL0Gu555Bpt37ET/8CrE2zKocJ475hwPtnNzc5icHMfs9AS62pLYtGYVitNT8JfKGMpmcWL/frzz819g645t+ONv/gk6evpw9c5d3BqbRL7WwPGz5zEyNqnXPTMzLVgv5Aee3LkD/+obX1NC86Wznym5m+BaITeHhdysAhbujtxWoMgf/8mf4OnnnsVcLoeRkRGM3r2nQ8TqtesxOLwak7kCTl68gnsz8yg2gTyvAQ+ZNYYl1CHnJoJ5bq4QvJYA2iWVCxiSDyp9XclccP6RDtST3NRHM39L2ZSiyvkBKlVdQSNLPOsccMT5onVMwIF7Ta2I4d52dCXDaORncOLAp3j9Rz9BKV8W84/SUH8kqkMqX4d3gCNIZgxdY2kS/PaASV1zMjNKedTKBclSKXXk93UwC3FN8PBdRyqdQJxsH58fMUoR5XtbE4OUY1WpMlSkbtYLQb/SeYeHVohZ1dlFKVoEJ0+fwZ69+1Bt2OtoucAcMXc9mS7XCr3f4ikkUmkFffDQTAZZZW5aAUDPP/Uohvp6bO1Hwrhy/Trefu8DPLRpI55/4Vmt148/3otPDhzCqy++jGefeUZgxL79h7D3wGGEY2l7DfTi8ocQjEbc0iVjx5g8fG1KWOd1i2YRzw4i3d6LMEFgXtNGDavafNjSH0VHuIJgI4+AGMiUIPu0T1NG70mvlXDOucO9LhiUV+DevXuxsJDD088+I8nsjVs38PY772LlqpXYvetxZCJxRHSWdCnZDPEQg9BAbbuWNnf4SgNklYpdydceVJDPrfuT+PDgcdy8O2VMxiXsSDK6LNzD2VNo+1qyj7n9zOHyDtQ0+b81kZw/qAO3mx5D0iQDS/S2SzAJ70u3t9umxEfkPmj3Jp8ShwnsO+lqJK5UXr5XggUxBlgwoZp7N8KnR44AACAASURBVJlVDEMrl1EqFtUIqZZLaJRKAiYTyRhCgaYAv0wmi67uXkxPzWF6YhzJcADDgz1IpaKo1suYmZ/H/dFxlIplKQWGevsQZ4K2C7xQaEirJoDSeKw2zvWmAe1kP/N+J0YyAig3fCj4Qhjc/gQ2PP60WJMMdGFzkh6kxUIJhYW8PstkRZYKaLIpQP9LJQuXFZ7ia5TQrBaM3UzAv1xGrVCQ53SzXkY4mcHq9WvUmCEYQmYeLVy4hll7cA4SoGG4y9jYuKTWw0ND6OjICkDtyLbLy3J+bg7TU9PyhyRQw1Ct7q4OxBPmxerdIwYHhsxv8t49ASi0daBElt+bz+XMn5bJ3fTTJKM/GMD9sVH9LF8fA8HobUlJOL9HpuXFS5cwMzeHVKbNJKlkkjklAWsWqgm0X1Be66TcHsOfahGyJj08nOuMjDPKXrmvhLkma1VM3R9BvVZAJBxHKhpFPBrCquEhZNszJtv2c0/ja68Yc835//I6szbj2vbsOzxGI2eB13Dk73Je9Pb0yFKCQDNrKbJryUIlOEmvSMqhCUp6Cg3vsQiMKoFZLHn7Wj9DYDJo84v3YdqpiH1Kxh1D1LjfhyxgjBJzNXGbTc2DybExjI1ch69eBuuoVKYTs7MFvPfRPnx2+778motir1s9wtpCa1t+5Wad46knVLu4vcJTkzijmt/h7PH/A0x6tjfaUJzSRMzwOjoG+vDoI9uxbu1qJJIJ+aGzHrlx4yY++OAj5KamFvdD77UFglH0DPZj/Yb1mmtnz55HZaGAEGX08sU0VqLskZR4bo15AsGqgdU4d56TBG69utT5znvMSutW+1RPqFlJNUwwYB7OjimfTKYxtHI1urr7VcuzppzLzauByTXIenNqekZ/NmsMGHRBh6JoupOHFFN2lmDTic0vNUNZK0aiSLdl1LzOtLdZABJre4XoEKTlfZxNHXqoEgSl+ieAv9jRu4xr/A6zdvlHlkfg93UElhfw7+uVWX5dyyPwO4zA2x9911NbL3qJLS5qd37yAJkHAOYScbcn9fOei3LYRWCShSk/nEm/DrZkkRA0IyPFUnDJJJqdnsX83LwAj5HbI7h4/jxy8wtoMqG71kStSi+jqkJdCEwmk21iI7B7XyiQMcHUyApatRqS8QQ629vFoCNjgBIXBnuYX03ASYboN8OS3icZrgBJSv8cQ48hHPzkocK8JlmgMaV7HvOzM5J4TdwfxdS9UXVlUx3tSHZ1oH/NKqzevBFDw0O4eu0qfvT9v8fVC+fQ2dGGzZsekvdhJBpCy9+0tMhIwoBJHqYF5Bi4qPGR36MVgx7g6E6+TmJooKSXAi1fSB7ylYpoxdqiPNZJR5VOSMDPLouu1ei9+/jkgw9w4dxn2LDBQlH6+/vF4tDYELgRI6KBkXsjYnoNr1wlJoieS2SgXz/AL0qidRB/gHzb2X7pbcMV/WJKOJ9KD5zUj5rfIAtck12T7ObH2Ngkbt26hZGR+zropZMpAUNhhihEo0iRLUvfsnQa4XgC4WRCf969P4qfvv46Pt37KdKZrB5bAJr78Fifrva1dGZ3qvN8Au1nGODDOSRunw4v/CTAEYwm8M0/+yaeeHq35P2pbFZyMnokTUyMY3KCdgBxrFoxhLZ0HL5GBeN3biNYrSEVDGDi+k2UZucw2NeHlatXKwBiMpfH3alZxLKdaOvpw4f7DuDSzTvo7e/VgYLFfDwaQa1SQTaTQmc2g3u3b2JmYgx93R3YtGEdBnu7ddA8duQg3nrjl3hq11N46aUXdd6JRSiNJovYj1K1hip8OHftJk5fvqbk10K9iWKNDBkDXiRLcz6MAiZdeqYkpfKfYkgVs0x4IGRqLMEUNgToa2eJnfwkSNH0MfiFrB7z6gsGjIHGsCH+SVDLLAsIglOGZ2Mv8m+1jEsXziEebuGFXY+gpz2FU0cO4uc/fR1T4zMKc2H6Mi8N5Y5kcMg2gQd85xmm6ylPQiZ+2zqUNL1WRaNaFDOrzgZIMS8GIxkrDPGhj1qxuCCwh68nEwujPZVBT2eX/OvozUcGR7qNqeXcR0I63MUiUZN7U2YZjcpX8e1338f7H3+CeKIdDee9SSmamjhkETu2OUN5KHHt6OxCuq1drEkmz1fmZ9EeBl56+gmsXTkkZix16gz9OHDoCKqNGr705S+hq6sHH374Ed79cA8e2/koXnrxRTUk9h04iD2fHhDDtNYkw8WYWNo/JB20dczrqk+Bk/SbTCHa1of27hUIJdrQ5Pz3t9ATbWDLYAKD6RZC9Xn4W0w1Z/SQEbvYzKEFAx+XDLZoJCr5I8eiXK9h//4DGLlzG6++9ppCmK7fvIYPPv5A3nu7n9qFzlQGIbKQPJ9aQuZOKq89guCu9jg2wRSRpoOnkmKJnYViuHl3AnsOn8LI+KxYuwQ7OAdlfeHk9gZ82v5gDTvboL07oHfgt393VhBO9i7Wq7wqzaaiQcam9+H2HAuOsNALSbI5prwHCWgKwEcAkmEgnC8E01yoVDgaQTyRFFuSDFDOx0ScgFJE97xIKIBauYTZmWlUKX2eX8A0g9YY1tIsi3WbTMbQnopi9fAQevsGFS525cp13Q8oc125og/tbSlJvSenprFQKErO3J7JIJNI2Psli8n5hRKUNLakGw0GCTlrBrGW/AGUmgEsMDgplsH6nU+ge93DuF9qIFesoCQwMociLQoKRSaQoVzIo1EqI9CooskGZLUEnwttoWdeq1HiFRVbj1dG9gisA8h0z+fQqhcQCKcRbc8gmYijt7sbkTC9UOvIZNK6X45PTCoJOx6P6jXwvkZmHy0OeJ3pZzk2NiZWHgFG7lVkPc7Nz6O/r0dg5czMDJ588olFT0nuiQR+CKqQ+UtAUqPi88kfjx+sfeSrGAqJPUlQlj/H9UBg8sqVK/jow/c053r6BpFJZ4ydSwaaNmIGyBm7mQCxZNxkj/G9uwAyk98GxHCXfNXzoGZ9wE/a6MzNYX7itvaYVDIjawiy74cHBwTqaw47hp937yOQRPSdV7zI5HA2OiMEnykVp2WC3brpqa2QMADpVFJp7gyeI1tybmYK4XAA0UhIwCTH1XwjHUvSsSUNFHPhK0H7N7HVCVKGCEISfCWgaZ+SgxOQZJNIUm6uH45pzGxNShU18kZu3cT4vVuIhlmH0SooilOnzuKdfSdQFEufIJ2zn/EFEfEFxfhWrab/2CzlvmIAnsJgaMXj86FQKqpe4r/Re9OzMuK1eRCI5TkwP2h4mD2E+7urleiRKJk+n4vs2FYdmZ5uPPzwZqxbtwYd2TaB2GLj5vL45KOPcfbUZwhGEotEbdqNcA02eK+Kx9HZ1YnpqSlUF+aN7U6rEwbV8J5XqcAfDWtO8lqxMc17kAcW8z0pbdzthQ8snVwokfYy2+i8emARkHQsS95fOYfzZfrfhPDQ+ofw6CM7kGnPYmpmRvMoGo2bRQBBRnowlytYmF/Q94h2+t2eygA1DpuSxOmfznulwNWg5ictUvh9ek9SSUObH7KSDZRknU9bG5t/bFR8a1vXMq7xO5wdl39keQR+X0dgeQH/vl6Z5de1PAK/wwi89eHfLdIb/5uL2XVpxSBb8uEBW/wWb+Z2FPHYkk6iprLOHURZnPGT/zUb8jGkKTyLekoJCa6xqGR1xCCcC+fPy2uyzNjJlh+1Gs3ZKasli4XAAA/9GSTJhKtVkJubQblQ1PNRnk3fIhbyDMVh57s906bC2TPxZqFFHxtj2bHotUJWUj8Fz0RMxs1DoQN+WJwziGH07l3cun5NcqRspk3hMenOLLpWDElek+ntUmr0/MIcfvD9H+HYoQNYPdyHRDSMLVsfxkMbNyCRikt2x5RGJluy4GRxJC8esX8eeHKatNWT/S1h7ghYdAwhJ28VOy1Ac3ULIFH6pAMiCWrwwGQSbMq0jaXIry9eOI99ez7C7MQkHn/8KTz2+BMqBvk4PEBRVsunoqcXDzj02SKjRKE7LPwcMOVNBE+C9esg5G/PIY4B54/SO/UeWGCan5EnI18EumhcTtmNk+WQcTIxOYUzp89gZmJSnmEEJnkwoa8Qi9xMNotgLCGPR184gnKjjnfeex8//dnPJOGnFM2Tby6CqW4+e0dsY0CYfMiKbecxSQCpybGmRM6S0MOROErlKuKZNrz6pVexbft2pNrbdGDhnCMDp6+7RyyWeqWMUJBm+g2cOX4UF06cwsqeXmxetw6JYAhj9+8rOZ4stNliCT3Da7Bp507cuD+Odz7ai0s3bqPB+U0fzURc11kML9oltBpIJ2JKzk1EgogEfbITeHjjeozcvomf/uTHeHjTBnzzT/9YLKdSIS9WAg/qDb8fs8Uyzly5ipHJaZRaAZQISrYsaIjgiHEj3YCIuWZsEjFVKGt3rB4ynMlcsEO0+cyJV0bwXYwTOxApIdYZ0QtIYlAVuZTEZ7hflIuSpCUiYR3eGQh06ugxMZKIDl84fRJ/9pd/iq+89jKuXDiHH37/B7hx/SYymQ5Uqk1UqpQSN83XNczXGBDYSbCB607yOHfAl68oPazIyCLg0aCv7aQS6+PhiMKvuA9lO7J48qnHsHH9GjU/krQTCHGsQ9KEs3nB36lUywqx4WiZx5l5SBKIo6SSnL4Tpz7DBx/tRTMQQZ2snzCTt3mILoohR4aPjbeNPwcw29mBcDylMKLS3DQClQK+8eVXsHPrJu1TnLOVRh2HjxzD+Qvn8dVvfB3r12/Enj178fb7H2Lrxi146eUX1YTYu28/3vtwD0KRJCoNNoPs0MznNg81ix7xwrcETCKIcLwdqfZ+xNsGEEi0o8XkbSbF+srYtiKNVZ1+BKvTCNCzkSxOrl6xQLm+bQ+iBJuNJYIpPMgSjj118qRkhk/u3o3Va9ZgvpDD/oOHUCgu4JWXX8SqvkElPGuT4BxRQ8zClfg4ksMTbBbASGDEmHy8bgQmOc7X7oxh75HTuDeVAzjmNBzV+jGPPGNB2by0+5tjLHndI7cr/xozSq9DEJkL3aF9SVXgJgNr+GIJMJjvJMeC+4KtC7J7FRBEMDIcEoOfgBPBZ96HCLAwjZYBFQS3CEwm0gSnbZ+m7DgaDOo+w7VTK+WRn5/H9SuXcOHsGVRyM2jUCKL7kE62o7erAxvXr0ZvT4e8Xu+NT+HEqbOYmZ4VsLlioAdd3R26Ngva982bL+TzI0K2GkN4eG8Ru9l11JZ4SHO+6t7Dz3AE1UAEY8UGQtkBbNjxBELtPRgjKFltyZ6lXCyinM8jPzeHSj4PX7WCVqWk5OYgG24EJul/rLFsoVmnP2MeLYYIuQAkri/ej/hYDQZocC5wvHn9la7uQ7ZvBQYH+jRPua7YQOD9imAJLWLYtKBsmwzGubl5vTOydmlhcvvmTdnOkPlHcPPOyAjC4aBqDX7QRmR+fg6JREIJ3WRwTk1OSqVB+TbBTjKlCVZSLqvQMDasJif0urdu2eKYW0FcvHgR7773np6fYSVMI+a9SvPbAWeUsqrq4j1UwKR5TFJhwMarNY/Mq8QUGJJLiGXG+1GzWsP82BhqhSnz4wuG0ZaIYv2qYSRiYUnjCVrx1+SFyxCxKlngVYxPTmNmbl7vw7z8wujv70O2o0NSbqWzS7bM1O+6xpQem1xXE+OjWJibRSrJPZM2H2yuERiyeoBzVOCjUyfIY5JgmGNLWkAgvbqdzNvVj/x9Mod531GIC9eT0s0L2oO7OzrF9KXq5e6tmyiV8lo3kUgMlUodd+9PotrwY7ZQxsWrNzA+PatmlYbNc2Mn+OtqAu6xvO9F9fqjFujm1QtqXNq14riXa0zl5hx8EAr12xWRAyY9ZM/ZSBCMNrsLU7Gs37oV27dvRVdnO9JpS4/nNnX69Gd49403ra6LJNBil4a+m2qSWLNN3sFUNdTK8gj1q1noWN7y4gwgHAnpkzUemaZWzxnIzcaghYx5tAPbGw1z9Dy6rX4zJiMbftx3XbibVEBm3VFmqjtDLhtNgYUMrloxvNIphWhZEFXzl+FSNYKUtC5otlApc+2XFWDEmS+LhTqtY2oCIk25weaZTECttvcZSFmp1VXvc8329q5AW7ZL5AJPNv4/vrJ5Gdf4Hc6Oyz+yPAK/ryOwvIB/X6/M8utaHoHfYQR+9f53HmCOTo6x+GtL/AB/jeS2eCAz238GyOhYsohWOhBN6Zz0h7SihSmFuXlKSnMqLFi8svCJRnlgI0HCPO4I8EyMT+D4kSO4d3cUoWBMwCStcpqSGfL8SNZUQMBkllLdYFCPPTs7o8MGi2AW1Oyyep5CBCvZAfZYgJFg2ApKApHy5SJrhp6GDKAxuYcV3BEVuFaHteTHyCKXJ7V6uSJT+EAshiDl4tEwmqEg2rs7ZZr/1pu/xOXzZ8TU8LfqiEfD6B/oQ3d3p0IEevsGkG7PCpRlCIwCRBxIw7GTz6Q+PPzYAAIDhhxj0iXJys9uiQefuvg8jDsZt4IhXMdeQS8OaOB7ZxjL4QP7cHT/fiRiCTz/4ss6JBF85YGNr0OeS5R+CaQkgGpSR/MZ9IiRDqReEpoh1sxvGTKxWvfSuF16rlTA5lVkzFpjFxhjk0AW8S5jtspDisy9ehOH9u8XiDc0MIRKkSnFPh00kqk2tHV0IJFpl5Q7EI2hFQrh8vVrAiaZRBxLZOCnx6GANS8R+sFtzWNOikXlLgPH2dgDJlPiayMbkH/n61FafLOJrdu26rOvpwddHZ3yLuvt7EAqnkCJydaVEubnZnDj2iVJrwfpd1ar4NqFS/KDozxrem4eFy5dxcadj+Cb/+4vMbx2A77zvR/hBz99A9nuLgRjYdTJVPL7jQksAMtk8JQvcm4SnCcbhgyqgd4urBjox6cff4SOthT+8BtfRhhNSb6ZvppKp5Fob8fRM2dw8NRplFpAvkImmyiHemyCl94cFPDNg47Yh7Q7MLYK1xG5akoipTesks/NKV9+ZPKiJOuHB2iyEE3mK0kmDxhknFTLkgXTQ5PAaWF+FiN37uDOxUuoVXN44dUv49/91V/h9KlT+A//+/+Gr/7hH+KP/+jrmJqcwE9++EOcOnEKiWRWSdEyj9Dhi3JhO/hSrmYHYc4la06IccHnJ1BG4NjfRCE3g8d2bMMffePreGjDBkkyX//ZP+LkiWP48z//M2zfthnl/IK8+bgfLBBYKVD+zXnhhfoYe082Bfy+21cImTWDQYFCv3rrPXx2+TpiqSzYjyEpiTJEzks2W3iA5/5AJJzrkQC4PxxTqvH89BQKs/fxp1//AzzxyHb5YhIMoy/lxUuX8fNfvondzz2PZ597FmfPncf7738o8P61V15RUMjefQfw9rsfIBRLijHJ5zbDDessaW3Y/9l11MHSj2A4jUx7P1KdwwikupRoS2+5cL2I9V0RPNQfQcKXQ7BBQImP6Mk7OT8MHKbM01j0DclMyVxkw4rBIWQC673Wqjh26jNcu3YNX/riy9i0ZgMC9Yb57Up2yBnI9N+aQg8091wQBkEsApdMrub6pKdZFUGcvXwDe49+hrkCWTsGoAmYdH68Smp1TaKlwKRrTzgAcsle4VYF921x08TgLCt0x9u/uUYYWMIAGq2RJsFZv/PCIws3osM4/Y75poIMfdBnFMl0WgEP6UxGIBD3nnqTjHI26sLyBQz5IHYv6hVUiwu4evE86kywnpzA1YufIZtqw85tW9HT3YV0KoFY2IdapSxw/ObIOE6dvah5xXs2WXNDA73GTJaHG20h6grQISDAhGZeP7GjyWaX953ZcnjsSf6Vjz3f8KMcSmH9o09jxaZHMF5s4O5MHuW6+YwS/KyVSijmcijl86gUcvQoQMTXgL9Rhd95R3JNWoiRMaYINla5T1CW7EAoAr6UrtdLlK2XlWIsGXyAQBz9Jwuav5F0F6KxCHr4PocGVJdwHibY7BTLr2Vy7vasQnLoNZlMxJBSyFNAvohixxULAooZeMO1ScBkbHxMlg3y+uS+UKtJJk7/ZrItB/r71Pgskf0V8CGZSKK7qxM3b9wQeJdtb8M7b72Nzz47IVXFwGC/rrnuua4YE1Al+bDdm71PsdMaBtJbNpSFlnhMdQWIOLZZcWEB1XnzegyFY4iFA1i3chD93R1KzCZb0nNRZcgfgX0CdcVKBTdu3MJcqewaoaaYIOtt586dUqbwPbMBzYRl2t6wHkvE4qhVa2LyVkpFxMPWNGMNxj1RAJjnVyhWHrccBz7ynu88Jo0R6YdfjElrahuwZOxJLzzQQLYI8mTe1mua99FgSM3lqYkxm65+H+KJFG7fuYurV2/AH4phcmYBY5MzxrZnT2ORauq4/q7g5XN7NRfrLRtjC0Mv0eqHNR/tFshsZ/hhrfQbVfnSI7QH7v8Ga9KFZNFnvdmsIJntxNbtWzUnOrNtaGtLqR4ZH5/A/r37cOHMefmjMwBL4LRAxIBqPDWWXKgh6ygCfWxk2r3P7omS4FMeH2YYTtT8OJ2EW6npaj4ac9WjIHgccuMxPAAnpXRxrEW1M139yNfBuURfUALCnE8ca7KVn3jyCaxZu1ZDnuN9NBCU/J/rLhlPoi3TrhqEjPrxkTsKldRcq9YUimPp8AaGkoHP9cD17t3fbQzs+Ss1KOipv68fvT3d6Mhm8T+8um0Z1/gdzo7LP7I8Ar+vI7C8gH9fr8zy61oegd9hBH71/rcN6dLJy3noLPk9FRmLHoFWEi9lTxo05vH2PADNY1M1dWig1Jo+UfQnoqxtqSchCxzrrvP75oXEc2GpVMb1a9dx5rMzmJ6alVyWWKCBkwzCoP9kTWxISrQo3yYIME8vvYWcAMhEMiV5C1kU9Fjkn5QM8rDLQp1+XBmyTqIGVpKpYoCK+uMq4sJMjIzSR8qYdZR086NYyOsAwvAbJbGy8OcBMh5HMtuOZFsaH3+yB7+kx2Q8KvZaLMTCnJJbyn4aGg9/OIrOnj6sXLMaq1atQXdPt6RcNIvnYY0fLH5dLKSDJB0aJgAqLAmLzLsdOmg2ShY0pLMbjegZNKSkQxtvsYIENNrFZsd9YmwMhz7di1tXLuOhhzZj99PPoL2tXSb5PKDpQNOoKQXV0g0tDd0SDZeE8giDsSL0AXNyqa2aJV4bm9axDx1DwGSUxgrga/WYWtahfyBlNCaEAV+nT5zGpXPn0JHt0HXkwYQepMFgRKBvW0cnApRqRaOSVucrZbz17jv4yeu/QDhK5mrMdGeSbdk64FxcDA9yLCpvoUjG7Uz6Oc94SKIEigcRJUFyDvFgklvAqrVr8Mi27Rjo6cbaVavQne3A7MSEACx6Vs1MT6LRqAo8LBcLAhJZIFNuxATLN958C7lyGX/yZ3+Ox3c/gxt37uH/+tv/jKPHzqBroB+toA+RBEEOE6xyJfI8StYiJcN8nTywi3jFA1g0hGSch+u4pN07tmxARyqK0kLOgqDCYRRrdZy+dBGX79xG1RdAiTL1JhkXZCkZQCszennd0YOQO4BZB8jri+tLSe3WPOCBgFJvghs8DCjNWkE2DaVeUy5dLhUkSc7n5gWUkG1IEKKQz2Hi9i1UC7M68GzYtBmvvvwiXnrhBawcXikGz+nPzuK73/0OCsU8vvUX3xKD5Eff/wE+3bsfsURaPrVkx/KQxOesM6ShxUAAMibDiJDpIim5BUgQKBVYUynC16hiRX83/s2f/Gts37ZVzQ9e21OnTuGn//AzPPr4Drz0wm6tbfrbEnwLkFkmgKiqZgwBdguDMKhPfDqlhlbR4jiFo6j7g/IMffuDPbh0cwSRRAcQDAv0UWOB+yMYFEHZu60Lgly5QkUyZPpK5qZH8cSOh/HcrifE9BQjLBbD/dFRvPPuh4gm0vjK17+G2bl5vPXW2/Kf/PpXv4qXXnwJn+zbjzfefAcBBus0uEe4ZoJLF/cZXcj5nDkpN4XZvgjSbb1o61kNX6wTNQJufiDha2BVZwQb+yNoCxUQrBcQcuxFApdkKFJuTfsFzksyVHkP4GGS/ndke3N/VHgN528oiCMnT+Ojg0fxxWefwuM7tiNQM+YRryfZc34/bT6iakowKMIsGniNyfIxVm6NjJsgmdM+HD55Fh8fPoly0/zJxKrhzHaWGhxzsoweSLkNnlwcB49FaXfFxbumWT9Qtl3X/rn94Y1IpRK4dOkSrt24rn1MQWtBehuH5MPIdURmMe834VjcpNuhEOKpFNo7OsS6TtCTkA0QzjNnSeDcmrXG6THbYkr0/CwufHYaHek4vvray7h97RJe//EP0aqWsXHtGoXBBXyQvUk0QjYVUG35ce7SDZw8exFl+r01Gli3eiUe2rBWP8/bhRoKZP6ykcBr2KihUaVXMiFhP+piHHsJ48aqJvt6bL4IpDrx8JPPI9IxiNF8Awt1HwpVNiBKkpeSKZlTqjb/XgTI5uI1bVTFWOZzEewkiFKjxySZ/z4gLFaaAZsKthNoQvYYbR9aklOX5+YMfKH3IBuIgYCk4vVq3q4TGZf+ADbtfBIrV6wQO8ukqiYNl/IiEFAzlffBqakpgeZkQxMoXLtujdiVXM8MxOnq6JBvJRUhnMdkSY6OjqrpQ29JrmfaJ9D3kNexxAYIrzUbp9GoQFUClCeOHcPInVvo7upFpi1tjHTt85a6LYUBG2ouLIx3TW/9kBVWrVLeTsUIPRwZHkgLGb/YabxXFcollGYm0GrWtO59zSoGB/uwef0aJCNMUCfDuSVpfEV7WVXrh8Dk6PgEbty9LwBU90u/H+l0Att3bFfis9j7lKsT4OW8IQOdX7MH6bHJKZWvVxHyt2Q/YICXk3I771/Po1rKCnfPVU2hBhgBfWNOGqBJ9Ys1JOTBSgmy7Gzsfk1glJ/FXB5j9+4KAGdTL8i6AD4cPXoMZz67ikg8hHA8g5Y/pCYjGwesrxpOcUKwT4xo+mDLf9Hu92IIsv7gOKtOtmvD7/PeNrswI+m320Ae7CWLO8cDqwhPC819jICkPxJUQ4Ds3+H167FzxzasXr0K4ZAfRekr0wAAIABJREFUlTI9U4M4f+EiPt7zCSq5gvnSkgnJ2rBKtj4ZqHZNpHJhA8hTMXANaS6XbXcjGCwmdADhOC0iTN3D+cPamTUCa1Rjh6r6XeSQLwUl+TXv+7qmXHPcS6WI8YIdqYRiwByDyng/M9/HaabbB4NYs3q1rI/a2rNGjA/Spocy9C6BlPn8Am5euYzx+3fF3vaYw2xksUYTkK77fRP5fFF+zwSp6TXJF0xAlCoQpoKbN7EF6rz/H//nZVxjyRlw+cvlEfi8jcDyAv68XbHl17s8AktG4Ce/+L9bxnpyXWbPZ8t1NwXWKE3QA23sDKZQEHY/yUwhaOQqMx4OCGSVywUV2ARbyC6Un5ESFI09aT9uXpMeMKYwnHpLxQoBs4mJKRw6eABXL99ALEpPq5CAyUrF5M/svPPwyGIzRrZXKuXAyXmM3Z8UOyaTiQlkKi2UBP5QhslwlEQiKZ83JgASnJS0U6bpJt/2pB8CxNTJN79Gmq0TcBOrqlIVS4rsAHn4UEpH/6hgEMdPn8T7H74vCWo2nUYqFkWMhVXQj0QsIsknwZcyU0pTKcQY3hIMIp6Io4/egsPDaFPaJw+DlLDXJBljcchDox2EyYRgsckCzzy2lDbumJOenydfq1Is3ff5+j22pBXQ9nDEHq5cuIijB/Zh6v49PPnU09i1+xkDM/UDZJs5cIeyTCY0svB2AIBVdk7y6OaYB1Ba0ffgdqECdvE/Twpkc0yf+s/QSyuWjbeh4vMBZ0QSOUoP33vrLbEl16xdr+AOyvMJOqXbOsSajKfSAM3sa1VUmk3cGxvDG2+/g4NHThioLMafX8wk+gEywVGeXM2m8+n01PQG3psvockZOXhiTogJaAEbfEQe2mfGx9HX2YMvv/YaHt+xQ1LLVo0sCibT0m8sjWxnu4CrudycGKr0TJrNzWNschIdfb3YtG0bcqUybtwawYXL13Dw0HHcvz9hgB9RYdKkpMTioY7eiWT3cl7YYU9yyoAPoUgQsVhU0sVYgoB7GEM97Xj2iUexesWQ1jB9pc5duogDx49ihqnhbBTwXTb9YkYr2VRPZvNBycAE9Phv8tpyrBfKtwg+yifSp/VCCWS1zET3OnILCwqwaFWLqOTnFMBBPzayaybu30O1tCDgcNOWbXjhheewY/s2rF+3VgCPgIhKRYEVvlYAhWIJP/nJT/DDH/8Q/93f/A3+4Gtfxb59+/H6z36O2ek5YQ+1Ks3zg5JxN1oNyepomaCDZICHdmM/cZ5FIiEEuI+V8pidnsKXX3sRX/niawrSou0E1+DY+Dje/NXbCARa+MbXv4SBvl6UmbzLBggPY/LGpF8hGTcEb5qLh2dJhOWP6FMgEoHgmi+IC1du4sNPD2EqX0U9EBWbjCAW914lqxJcIVjgGJQCp2KWhE1mU2F+Ejs2rsNzux9HZzZtLNlqFflCEfsOHMaN23fxpT/4mtjgez/9FFeuXsUrL7+C3bt24ejx4/hgz6eoNf2oN7kXWrOD+6uwJgUF2LWV9J5Alc7nQWQ6BtAxsA6tWCeaYR7yAX+9iu64D9tXp7GqK4hAhazJKvy+hgAdgllKm2YjQpQka2JwL2JYEK8vQR9xdLnvREL47NxZvPvxfjy363E8smUbDdHMb1SIXF0J62SkWeCCz3z2+Pi0NuAORkuAel3+koVKE0dOnsXhzy6i4lLIF7slHtDoNSQcM1yHehnqLmGv6z5ICj+Xva073Qt43SuzeHjjw3jphWfQmeUar2Pk7l0cPHQE90bHEYknUSpVUa02lcoeZhJtMIRYIoFEW1oMyVR7uwBJhn5F4gQsGVJh0lmCZIkk2ZMRVIpFzM5MYnLsPq5eOI9nn9iJJ3ZuxY///rs4ffQQnnxkBzozKfiaDZdSbkxqyXmpZmj6cOHabZy7cl3zjpLmgd4ePPboTvR0d2r90FdQ93Cy5auOAauUe+jf6A1aU7hFC3RULDV9yDX8yAyswdDGHaiE0hidL2Gh3ECVNgbFPMrzOTQoE6cPI9mQtTI7jmKOE7Tin2RNEwhlw4o1A9cSJctiHzfr8EtCYdYnXniafPxaTCOvqwnENPJmo2LNMF4ngt1k/zqpMX+/Xp2Tz2DvyjUCepm23UNLlrk5Mf247q9fv4nu7g6F37AxuXnzRjHbc7l5FIsl3afJeB0cGBAwyefnnkFwkvWJNbR8mJiYwEI+r2vePzCIlcMrVEfMTNETtIIL587h4MG9kgf3dvcilbb6wEu75lxUI7dO8JyhT86swDEnmUA+P7+ASrWIvu4BrF+3XnsbpdeU5ZdrNUxMTqJSmjNlSIA+lwlsXLcS/V1Z+UxyWRGYbLJJQN9hPlfLL7COTY2b9yeWwPHA4EAvXnjhWWTbs5K9c+2Z+IE+lRaWpiYNk7trNdkMEEiPhfxqMAuo5X2VAJ9qUgO0xGKWo4HVaPLmpbycahK+RqWuhyVDF7ip+7P7WfkKBxfDdWjfc//OHdy/fdO8E8NhxNIZTE5N4djRY5hncruP9whpfcSWtOatNf441gpYqlSkzGFzSI1ArnkX8qI9m01USo4rVcwX8ijRq1h2EvZY9vGgknlQkj+Qcovp6O5Jur71CrK9vdjxyE6sX78enV0dqJYKdo+p17H/0304efQEgvEkGvKrEMLolB5WO3nA44On5z1KrWxjS/Je1aTcmzVtEKEYgTwGalntaX8aOMk/PUakh8x6zVtTlxjYyJ8xObuld1st59V01gTT+LYo7a4K2O3p7kFnVzfas1n09PUhlkhJhs17RpxMb1k41WTzwj2gkFvQGlwgM5Y1NT13E0k1qvh33k/YpCiWSZQooVAsolSqoFRlWjjnU3hR3fD2f/hflnGN5VPy8gh8jkdgeQF/ji/e8ktfHoE33/9uizduky5ZAjNZgTqAOiYj/8HYa+5o5uS1krKyc8/CmOmwYkfmxSakPE9gpvOUVJIuQy30MF7Styo5Y92xhuKBkqyqBgEhyF/v8qXLYk2Oj81a6nEohoA/ImCSQAefR0mvAicTaGtv08GORcj42Dhu35sRQyAR8osFEA5aCjelU2RZpshSUBc1ZgfBVBqRWFzFrjrCShc1ia8FsDgoSjI/81ckGMPnpB/Y2NQkDh87hkPHTqqoZLhJkqmc9KkkoIAm0vEYOhjOEw2LvTdfKqq7L89MpngqCZc+jgkMDa1AX3+fZGE8lElC7h0HdBAzmZ1nGG+eR1YUWlFrPx5wktDFw4JjVdLfyhOFU3RDltfhfftw6sghAbi7n30BD2/Z4gz1affO/ywIRxIrMRV+ex15IKQdEJewrdyPev++CE46KfWvAZMeGO4V8EZntP85kNMDjD945wNcOn8BW7ZukbSYTBIyKGKxuFIZYxw/v1/jXSfThp6MPNA3W5hfKGJmdhazM7MYnxjH2TNnceXqDb1HV1//kxuFgkk0lgai6qjhaMX0rnp+1y7seuJJ9Hd2wceDHaV79EDLF7ROODcHVqzAiuFhHTBy+ZxYHJmOLKLpFOaLeVy5eRNXrt9AqdbA+QuXce6zM2jL9ugwWa5XUXPAiIBJya35SVmq807lwYCvjc2BUBBhAuNxMrRCyMQj6M224ZldT+LZp3cLGP9k314c/ey02EVVyUV5bCAAbYAaDyicBZR7RSNx+QUqdIksJYU4mUcj/dPIequUyjqg88BtnrIlsU/YtFiYHkdhblQp9xy27du24xkmmm/ehLXr14kpRJCAwDvZSAStPK8x7ll8nHAgjLfffgf/59/+LV774hfwrb/4Cz3Hd779bRw+eBiJZJuliNN/LMRDJ/2uyhpngrvNmjF4CRLogwwiNFHK5/DFV17EV77wCtKJKOpVGvEbC69cquDDj/fi8MH9+Ld/9q/w6I4dAiYZHEBQk59iaXF1Efxx+4VZIhrAK+9Ygg3BIKoI4ODRU3j7g70oNoOo+SNoBug5a00HMSaVskzAkwxnNnmCiCXb0GIqPEGcah492RReeOZJ9HdnBR7xYMZnpIflR3v2YtfzL2NweBWOHjuOoyeOYfeTT+KZp58R6/SDjz5BJJGR12G1Rjmoyfy4GfM9qAGjuURmFm0nLIk+lupE19BDiLUP2OsmX4fhBa0yNg4lsHk4jUSrBH+tIGajvEQlszbptDwgdQ+wAA/5hJFByWRzgWF+hBMJXLh6CW++9SG2btuCZx5/HPFgWCAHJZ1pgu0McCAYJdsF8zAjkOBZBWheEhAOxzA9X8C+wydx4sI11AK0vPB8fHVitk1zKTC5uBF49y7vdmjJ7LqqDNDxbDVaddSrOTy2cyd2P/kYomEDWHhfOnT4CM5euoKXXnkNw4MrcO/uPfmhEhypN1sIx+OIyj8yjVRbm1iTtKJIJNNIZtI6cPMgTeCVIJFSkZsN3LpxHSePHcVXXn4OWx9ag0N796CyMC9pbphvjwzdOsFcJgw/UD+Q5ZivNXH64lWcu3pT7HIe5NOJOJ587FEMDQ5aGFuLHrL08GOjggoEsoMtAEzSSAKSvJzhMAqtIHKtIBI9Q4h3D2OuHsRkvopckUAs7RmKqBXyQDEPKHGbATGWtA3OdwZayC6lZj6hLY6zNUMVR+SFrXHuMFRI680+F+lr/HlZBPDx6vJLZFNIQDUZ8WQfEvQkuB0JiTVWqzDRuypFQDieRVdPNzLptNicnR1ZrBgaFKhItUVbG5N+owrB4XVtb29Ts5LNH84f/hyvKX+W49fe1obhFcOuSWissfn8gvyaGShE/+Z0PCEbm/feeQejoyOIUcbd3y+Gu9KwW/RttPWodhq/ln2Lk9rLMqcmht78XA6VehkrB4axadNmqQvyxSImpmYwNjmO8Yl7ql+C4Zik8ZSXb1q/BqloSOxJMlS5f/F6c7ZQKmusTL8aS2wIkXk5T5Z7vSo2Gr2OCcymGTiYSAhMJYDHx9DXBB9l6dFCfiEnGW6YtgBk5EkmzHuX34GLrLnMTkKC9aAFrnAPegBM+hEQi5zhJWE9j7H0LZlbPyvg0l5Hs1bDrauXMTc1ZdYn8TgQiuD8xYs4e/6sQCoy6MLhmAAzNqoJ7tFXkzd23nOMqcqpSeCbc85qV14D3vMshdqB9Wyg1UvyETXmtYFwD4BJfvUbe48nhRbAGYaP+1qVHq8NrNu2DY/s2IFBSfutsUOVxdUrV7H3030Yvz+u+zEhZSu2jT24+Ly/5l3Je5NTpWgz52vnPa5m9ydZLNk+6GdAGRnWVBe5pG428/i1amXHJFc95Oo0Kz+9cC8bEwGXLoRMACXPGfq+Yhzluc55Vqf3OseXDY5qTZYHDHmiV/iWzRvx6CM7MTQ0iAgZ32JH+5wyxKemAdce/cepvGK9n0omTC0Vjsijl/6ZbJzmiyVjDlcqKJK5Xangh//r/7SMaywfjZdH4HM8AssL+HN88ZZf+vIIfLTvJy16CNILiAc3Fof0q7JAEpM7mmTDAC8VHWIM1nRg5oGfYBZBB0mbJMl23oECIHlQYCFtUlKrizwPSgvG0QFQQRik5liICIu8aq2F6akZnDt7FmfPnEOpWEcwGGVygbEq1em1Q/+ih1cwCIaiUELHIorvYXpyEiN37mO+XEPI50NMfm1kLkbRkW7TAYxgbJweNikm6CZUXEco+6KX1xKhnudPI/zCHY4K5QJu3xnB5atXcOfuKKgwjCdjKmJrlZqCAmIEL0NBZFNJ/Z2MyeGVKxFJxjE2PaningUki3tL5WTIQVzFPJkW7CBT5s3DDw8lHGteK37QFFyHepecSaYBC3wL0KEfHaVtprnmz5UrZWMo8fvee2PXn2MTjmB8bBT793wkmczGzVvx1O5nZExOWZrc08hYkS8RDwROZv5bHpJL15ZjBjivpAegpElnWJIuSr+dl53YiIbwObDPMQlc4SvQmwWuZMtBjI2N442fvSUvqG3bNmnc+ciU8BKc9JhegWgE/KS2k4nIZMdKckz5lxKkyYKwgwOv7/z8vAIQePBkp52Al4AiJc0TmIuITZNIJRBPJBBL8OsUuju7dGi4f/cuZsYmZGVAtiSN26ulsgA7gi/FchXJTDtWSpYVxK1bNzE7N4dgNISpuRkxPONtGYxPz+DTQwcxen8SMSaQK53TpFIKM9DlFfpo7ANNWmOZCvuRIb91AOhbGIxQ7hYS+NzT1alD96svv4A1a9fg2MljuHX3rmRVMv6nfxy9xejpJ/k/mQsGxPL5HWFJYCRZQmQ95ubnUSoUnW+kHUJnp2dQXqAfFAMrWhgaWo1dTzyCzRvWYnjlCjGFOec9HyzbK2x9S1ovr1LOW5sLHD+ChfQnu3HzNr73/R/g6s0b+Ku//msdSr/9X/8L7ty+I0CnUeNh0gPWWotSbg4JATg+D5kalLOLgbEwi+d2P4Wvf+WL6MiQgcKgAAfUKXgigJMnTuAff/ZzPPXM03hm9xOggI8rMigml6WJyzOWMlQ1NeyaWIIsGaUNhRe1yKINRnDyzEX8wz++ialSHbFUh1iUXvCCmIvy7DUmJg/gfA3RGAGsNpA8VC7MoV6ax9NP7sSmdatRKy4YIBCO4c7dMXz4yT4MrF6LzVu34ez5czh46BCeeOQRPPvsczh//iLe+eADhCMmYaQlgU6MzrLBwiiMrST/LuejRvA7GE4i3b0K8c4VQIgyOfOXC7Uq2Lq6AzvWdaA9VEeoXpDE3EAuW/ucqJyxuje4ZgmBY0nuGRTBQysP/L4W7k6M4YOPP1Xz6IXdT6E9nrZDcwAIB3zmqRo2WaXmugu/YYNNSeDNlqSoBHzvjE7i/T0HcOHmCMCQCL2WJXvWbzDwFv/FCyWzloVrsllCMWXZZgdB70WC5gt4bMd27H78EcQi9Bq0wKNjJ0/jwPGTeOWll/DwQw+hVTUmHw/F0zNzGB0fF1u61mypSUYWtz8cAYNOqjyE+4NIJhO6V9VafnnhsQnXqJawYeWgmnBMsV67clAgU62YlxxaDDizCV0MF+GMqjZbmC3VcPSzc7hxbxzxVMbYfAE/dmx5GEP9/dZ0YECc2HWcC+YxScUEmyEB+uuFIyi1/JhvBdFIdiDasxKVcBozDLepEAQoo1YuS7pdKxbQJNurmEOraOxppWkTYGeTlHOETH/ts1YfyE/RfRIY131fQV8uLE6+nhZapM7m4rXifY8/WpfndLNUdlJWn6Uo8xamUBL+3SSz/N1Go2TeMYEQoomspNa0jVEQTSqJgYFBsa7L1bJAEa/pwvsvPQ35WrinjYyMoLu7C4NDg5LCUw5Ln0neh5PplP7kXkB/u0QkprTkwwcPYez+mJiEBEZZDwSD1ixWU4jXkC0ox75Ws06JxC2xguk3OJ/PCUBbs2I1Nm3aJFCG45Yr5CX7vTt6x9VzlPUnsHXzQ+jr6ZR/aKBFZnZTrFqORbVSE+Bvdgd+qVHUzImZzQ1Z6PxQyJfGzgJJKIuXHUKzpUAiAoOUq3P/I4jJ1Pdg0BQIrHW8ZG4rEx3L3DGpPdBLfoeUEnOvDhJIdEncgRAFzGKlSikQpr8xQ0+sWcjww7npKYzfG9HconVCIpPFTL6IGyMj8jMkY4+S9SLv9YWK5jXBSbL1LAiMlkJsEgGBlk9AtIBi7okKCjT3b8qHS+WKHrNULbnx8TaY32RMumO013jVbc+sZMjuJVBI1mrvylXYtGUzhoaHdM9mscN7QbVQxoGDB3HiyFHHnq8rzIrsa8+iRh7a2qNc00Ubqzo3dk/lGIbs3t6oFNEgU5mKKI4jAUqFKDIQh2GQBkhyP5CXJz2/BQgby1Wp3c76SAxXhTMZNmpMSQMi2chvBf0KO+O46SfpJV5rqvFXWChqv1RzjkudHt5c0/Cjo6sDj+7cjp3bt6G3r1dKDzGKFaJo2hr+LgH68dExhVTduzem+oTnm0w6pcZ/KEb7DKeSceGT/8e//9YyrrF8NF4egc/xCCwv4M/xxVt+6csjsOfAP7SU4Fwzjy/55khCYlJr9XOdlJvlBAvPcrkkj6VKqYRW3XWP5Q1oBwCx6BwIKfkVO8yOOWQjboWDJLAO6DQTGR67jfDAA6RJlJu4des2Tp/4DKP3x1Eq1VAp1xVYEmKIQCCAQpmyDAIHPiUIElhMk/nIIorebzzUtVoytx8bHcXM9IKePxULIZNMIJOIy+DbEriNPSlZnYzTo4jKY8fM1S3NMoBQJCzwkoX5jVs38c4772BschbxuOdxZvLncpGHm4bYPBG/T5I+AqEMIiF7YGj1KnR0d4lZwdAOHlKUNhiyrj9fe5zAVzKBbHs7+voHxK4jWMlr5jFGxWj1wosco1VgJf3AHJhHYJHn796+PgGb09PTThpuidO8FnyPLA4vnjuLA598rITRp599AY899rgdQMQ2Mfm35wuqw8s/+bHktO/ohF5pbECTPZgxUg2MNKzagdV8XAEiDwzVVewu+qFaEjTZEgwL2L9nD3Y+8jg6O7pQLTK8hCCwAe2SorO7z0MN5boEougRJWasCZ0I+FkSZcQKbB7GnRTJDh7GkhUrS8Ed9MKryr+IrAhec4HZSpIuw9doyfifei8eZsS6E6OLzOAGAuEouvsHsXr1Gty+cQNvv/kr+ZFluzsRb0srRXxidgYXr1/DXK6EAFkSkh4RwOa85mHCwEdLOrZkVgP77RQgcJJ6MwUlGLvD2G+URbXJe5Dy7k0b1mL1mmEdeOYYQsHgKB4UnJ+ZEm+ddJWNjIVCDqUCfSBLknpyvyAomc8tiOGXm55CtUzAPYDVq9dh+9atGBjow4qhIaxcuRJdHRZQFQ4TOCdTwgB284hiMjRBPTLm7KApEFs+tEzZrkoizevKAwk91X7445/g//2v38Y3/82/xdCKAbz+s59i5M5dNSpIvqJXmB3OHPFWRBLOaW/yGm+OgOLKoX5846tfxLpVKxQiElaACvcxw+s4B+/dG1VgDL9+7dUX0Z1tR61YRKBRR0gJpnaolwuXA3FtL/RYQLaOKCf0ReKYzZfxzof78P6Bo4jS44wek2S+8Pq5PZSBH5bh4xJq/UFEonEkEkwvrWDy/m28/PxT2PXodjTKec25aDSB2YUi3v/oU8yXynjq2edw/eYNfPTxx9i6eROe49+v3cL7ez5CONJmh1sFaggptMaS5g3DESxsxYI2uF4Z2hVBKNWLWHYAvlACpUoD+fkFNMsFrBxK4eUn1mHjYDuizSICrbqBYlr71jgRv8fdB7x7DucZgW6uLcmkIyFMLczjoz37xAT7yhdexWBPv4AuCQP5uGJiUrppHm/0GOMvSxLq1j/F4a1gFNfv3Md7H+/HlZExtEJRvR/DGZew+YWNOAbe4hRxzTbvPqb7pCfJpGzS9juCZc16AWsGByQ97+/rMoANPhw/eRrv7j2Ap594HM/vfgrJEJl75oUmX0yC1s0mFgpFTE7PCKhcKJTA/CmljrdaSuceGFyBlj+MI0dPYGZiHMOrVmHVUB/WDg+iLRFDq8b7c1lJ1rwbcYwN3Hbp6tyPuIfBj/sz8zh54Qqm8yUB3fl8TmD8jocfxvDgoO3RDB7j2iQwyfUgtJfzkAniERSbwFzNh2T/KsT6VmO8GsR0xWTiYkIVFlAv2LwgMEnGpK+cg69WQL1akmc01Rd+jrn2HL4yxydzKeYKcNM+5v5zbEpP5u0x9HXdBFAYY5mALOeWmhmUdYtlakxLNewcgKK1qtA12xSazZJbw0K2XQqKD+FoFu2dHch2ZNHR2a79n00rj91NAJNJ3mzQkBHJeUlAnqAI985BjilamJ6ZRntHVmxw7goMSTt/7hyuXLosP1/uuQTyCKopBE5pNtZg1LW0v+qDXpUMieJfGdBFq4tIIIQ1q1arCaqGoN+voJEzZ8/i7uhdxOnH2mpi3do1WLVymKYGAocpDCdAaQLmB3PclAFs4jCIhZfJfAPFsHPJ2Z6iwWPOe+E7HNdqmR6o81pXDDSJJxiMZvWhZMKy1uCex2GnL6gBjXwOsxSy5xEYpvAbC1sz9YZL5FaT0YBJMuQfqDBamJ2awMz4mABtNhKDsTbM5EuYXsjLa5KP5zjtarrz3V+/cROHjhxVM4a/o+fx+ZGMxh17mDJoe82yqCCQVm+gUKpgenYWxYoFkT34WFovuZuRq4i9F+tJuG0z8SEUT2LjwxuxafND6Onp1HxiHRIOhHDn5m3s2bMHU2Pj8Gk/pgybDVdnf6PB857H66fY2uAYh6NhZLMZxGNMFeceU0GxSGuVol1feoWy9qF0wueXnQRrDzZ+zBs3YoCk87Nmo9CsgwikW0q82b9YDWfX0u4vNR/3H85nP4LOEqZB24gKm44W4KR7Ps8CbFDRv5k2DEG/7Yk+yJO7v68PHdl2sZX5/OkkQ3LaxFKm3Y+3H+QZYnX/Hu7dHxVDuVApodZqmH2PGPctfPSf/+MyrrF8NF4egc/xCCwv4M/xxVt+6csj8OGnP2oZG0ExrCpMKHm0xqqBL5RhVioleUayWCEgJh8gHlJ5gGjw8Ec2hQEjBGVUhzgMwOrmBwc+R4RaFLWwuJbXlSTCPMQ7fzD9YgAzszlcOH8Rly9extTkLMqluqQ2DH6RXNSlTpPRVa02EI2G0N6WNdDJCzIhG5AAYyAoUJUHBjI04uGQpNXyC3KeRpT4WmeYPkbmt0YvOoKeBCl50CArjibakXgMM/NzOHT4ME4cP6nOL9NuDdAx7x++Bh6M2J2mlDyTor8lExH5WiPymOofGNB7n5qclKk3QS0GZ3A8WawLKFPxF9RhaMWKYQwPD6OLflABY7cqMZVAjuteL2W4VmsVlColGfdz4Mm+JKDDApHXzpO/CTBoUl1XwLHDh3D+zGmxJR9/ajc2PrRRoDQBTh4MWIyKteIOcXZdf/2WYId2zydy8StXhqtCtdRIVy9L0skClodeSZDc73shOY655THo+DM8DJDJMTU5jX/86S8wNTGBR3ZuRdgfhL/RdMweZyNgE1em+fTL1KGJEl92/51Un964MhlSAAAgAElEQVR68k+l3FQMXgKRTj64CEI4yZIDC5pmjGXAtSwJDMDkcUVBJy4d3pOr8l2RnUGxHA95mUybwPE7t25JTl6p13D3/n1cvXEDMwwx4GszKrLmHcdMXoUMpeHSVWq5yex5uF7KIhZg7QBgT+Ju/l1BNANRhOIZZLJt6OrMoL+/B21tGR1IPaYLvTK57il1yufnkS8sIF/IWUBNtYbJsUmlQPNFZDu60d6W0YHn6d278PSu3RgYGND36OnKw1C5VNbjSfbGtGSPWe1CmGi2z8OHvMIU/mI+tGK9ym+VgIL9HsMELHk1hmPHT+G//NdvI5lM4eVXX8LZ82fwxv/H3ns/2XmeZ2PX6f1sbyiL3ivRSbCTIimSsmRLFiV5PJ7P+eL2W75MkkkymfwJmcnY+SLbnyXbokRJtiQ2iZ0gAKISRC9Eb4vtZ3dP7ydzXffz7oKS7fyMmcXMzgKL3bPved+n3M91X+XNN3Uwoe9mq0XvPwfg66zm5I98Vg7A4vMq5rPYuHYlXvnWN7BkYT8KMxlEQmSHtQSWaTVr+QR8fbjvEA5++im++0ffxpb1G1DN53W4J+uS0lEDPWzseImyOvjKY9EY5NVmAwXGg4bjuHF3DK//+gMMT84g3taFcqVuUjcPIJQ/rOdxyqs1KVwsFkEqFUVm7C4e27MNzz35MGIkaTYIxtRRrvtw8Mhn+PToCex8dK/k0gcO7kc6mcBTTzyjgLEP9+9HPNEpYJKNIaWb3g9MCp1UeoFb3Mk0JogZUvBNomsh/OEk4GNzKE7eEMaHb2BVXxzP7FiD/lSAEWYGEtF3mMws+cY571IX0sV7xrGtsJqq+Z1RyjxVLODDj/fj5Mkz+PYffB0b1qxDcSan5xgN+bUOeiAEQVMx2nW/3N7DRg0DWgJhXL5+F+/uO4TbYxk0gwRHTAlg65VDepwP8qwVhT34WdBqlvlvcL9AZM+/VyBkI4+Ht27Fs0/uRSJKT+GSGFhnzl/E67/5AGtWrcQze3ejJxWXFJ92CAJ9eOh36yK/X2scfCgytVopyOYbS2Dgys27OHT8hPyWFw30YvP6tRhc2A+/fBlpSWCi9nqV/q5MrybDlOxQs19g0FCl0cL1oWGcvHAZvlgSXb19mM5kMD0+ioc2bsCqFSvkZWwwlVlCcGlW6AX3umAc2UoDhWYQXYOrEOkZxFC+iUzVj5o/pHleo1y7lEWrlEejmDc/SUq3y1k0KjOo18qa56wllLOkdHSzLuC9NH2srWsWkOYYX7wKV7uoXpHM2+1Jno2Ie2bO2c5SlCtVNDxPSwEjrF1sneH8UjiItjOOI7KHCXIbk82k5XMgJZ9DIBhH78IFkpfSx3AyM4Xu7k6sXLHcvHApsS7T266gcBj67LI51NXZjonMpPZiPsOb165jfGwc1VLF1jz49XoETTjOZa0g2xvbZ0ME4YJBs7UhsN1sIpvPIZOZFMM9FgrLr3pwcFAAHvcx+pxeuHRRKgD+fHdHu8Yik8DpuUmGN8cNGbZaI929Zl1h25/XJHSRI8JsLUxPzUuyCwN+vR+xlQMB7RPczQnc0qKBewfvOe1sKKuVo2PAWJNsjPPPrF0MVRnyoLXGiAJtFH5jTN1ZYNJZy3Bvkx9imMnd5unJay8WcsiMj6KQnVaie2dXD0p1P24MTaDIpnwoqLFN1QHrG9VHvgBu37mLT48cQbZo12xqZD+6Uym0p43xqX1dN8eg3Eq1rsYCvaIZ+vJlOvZvA5OOQekWL08KbUuSeaUOrliNjQ9tUhJ3W1tKChuC3KloAscOHcX+j/fJC531AD2EA5Go5p0sQBRE9FtHda95SQl+LILenk7EovToNA90jjc2/uTNyGR1NoikLCGbnqBrWWNNuxHXLAcWi/Xq1icByk554u19Yrm6Jrren+cRynstGxhj5/KD67cFDVmNaGPP1C3haEQsVsrsg5GIvCN5nawN6OvJ+8axRhUK10qC+33d3ejt6RF4qaAq2umwnqXVA22WqFRKJPCb/+f/msc15o/G83fgAb4D8xP4AX5485c+fwc+2P9jAZN28HfdaTIolcRYMqNvARBVHRSNvuJIR6aZM38whzl5acYGNNkhmhWpTOuVEu0OfU6yqwwNelc5kKumDrx5mJE9QiVHvd7CvXsjOH/2Im5cu4mJ8awKMMkh1cRl55YstaYAIHWzkymxDXnN/L0qNMNMcqYch4Unu+w+eVvRe0tm3kzVdgw6dtsVQsBkb0q7Y8ao1KGQhumUWtNDKRaVT82p06dxcP9B3Bsa1e/lwdzrNOuQ3aBvDpkITXl8JRMxdHd2IskuNYDOri7JtXnPKDchu5MpoCx2yfLgB/+YByhZmfTKiQmYXLGMB49FksHyIE/gR0m0LEhdWADl+ux+E1yl9MkwRJ+xVJTSaP5dHruBYOjY6KjAycsXz2PN2nXY++ijaE+3g69lqaUGRHvskvtnkxXXjrX3WxLu++FJTx6oot4derxgGUuD9zwlHWApsMpZCrCT3mLnneAeDzhRHDxwAK/+4w+wYukKbN6wEc0Sk13Fk5IcioOVnlQ+xiYr7IgHoZAOgN7Bk2NFclWC7t6bclaZOjM71o69DzPrF4OMh3WyiYKUe9HmwA5jdqimZLiuQwo/yK0s83ODlgUEqGOS8pGNMT09jYmpKfnNUeZ//spl5IoVAZ+8X0rTZKEuj7+mQHNeqOf/2fLJhc2eiw6RZqLvI2NQDBsL51EycjAOXzQu77q2jiQWDvShLZVQSnejVFaoxvTUjIJ5xibGxIDk+IkmIujpbMfShYNYu2ot1qxZjcHBxeju6sKtm7fw41dfxdo1a/Enf/LHek9aR8jwdcxKyXid7yUPOAS7BTh6ACS9z/wBgZk8JOlQLPKaAb58Djr4sDcik68gpqcLeO0nP8Wrr/0Yf/WXf4H1m9bhZ//yUxz69CgisQR8vohsIIyxaOOW7C8edslw4fjgPKUsuK8zja+/9Dwe2rxeAQ1Bn/N4ZGBNzQ5NLX8Qp89fwK/e+A127dqDvXt2iC1JZjT92ZoNz5PSABMmpHKt4vUb2OoToEgWbK3pk89ksebDwaOn8OH+Q/JCbBLmFCZj66cO6PKnJJOX3l4cdE2EwgFEokFkxoewdf0KvPjMY+jvTMMvQJ0QYQhnL13Dr97+DTZs24ZNWzbhwMEDOPX5SXz95d8TePmbdz9AKMownbAdRHmPCRw6ZiMvRHPSgQNg+JLCIQIIt/WhvW8J4skuBIJRRMhCj0VQL2WBwgS2Lu/C2kXtkhgTcCJzkuRfgg/8UCiIGmME9l1ZKUTWmgQ0T6j5/dh/6DjeeOdDfPfrL+HR3buV6kxkPkhGoLIwWjaWlAbr1nyBJSYfp2y5VAfOfXEd7+9j0FDRyc9t/n/JE9cDNL09yzH15oBKrfDO5kQifgFnHgPU1yphWX8XXn7+aSxfukjJ0dxHbt65i9fffkeBN199+jH0tyUsCIpNQGdPwiYVxyTnicdQ4n5If0aPoVmsVHHw6HGcvXhZKc8MqnloyyYaBc+mWEuqSda8AATeX1s7ZAqgfakpYPL8lev46NBRDK5ajRWr1+DqpYu4cvkL7N60AZs2bJBfLwlTlJPzEK+mgN+HejiOXCsCxNvQuWApaqE0JipAvhHGTBUolDnnywo+ijSraJXzKOdmUGZIRbUE1ApAndJRU2zwxa2J4sBIm/QagwpK4qKnzx6T1TVhXHPMGqPWnNHYYc0headRC9mE4r7POcxAHMroDdC07g7np6Of63dZsJEWWrdnOr8+JctzVzGPVBsT3FsSaOvpQXd3N9rb0mJu9fb2au3j2KZlzPT0lFK7+UG2uECdQAD3hu7h/LnzKOWLdp2OWa3x5NiS5s9q6gL9new9eq3K/oDxKk0B2PTY4zoz0NuHhQMLtC7Tb5Z+mCdOfo4794YE0HS2pbF00SIsWLBAXphaZwlY0+vTMUo5Lz3WsYX3+GfXat5fStMJBJbo1cf5qPdJNr/NbyYoL126TKDQrVs3cfnChdn7IYZb2FiNkgJLbePmorwDuUcbUClbIbEyXUK3k1ZrDw+YooV7hl5HUm5L7jYssYnMxJjCoTiW6Cve3tGNyWwV1+6MoyW7hJAaZWoEUBlRa2jdJbv03OUbrujl4LegruWLlqCzPYVGraRnb+xANnT4DCrITM0gT3auGzvuTbiKwjs63/fZ2ZUY01GFg8Z6OJrCxp1bsX79GtkIMIyGlhXcxW5cuYGP3/8YQ7dvSvYt4JzevbR6EYhNVqlZTMz98WTcnCOUEjTQ3dOJDevWYKC/TzUq90GzA7I6nNdEVUKZ87nRlL/oyNiEGKFUfkjxQjm+QEnWG86KR41uZyGjBdqFBjqrHvMCtVrAalBrShhx3Brx8q9Vk8J8lc1DlAAnlUsxvV/VAAK3rdYRKUAdW9tTeI0EyjkeZwO06PVNCyr6Qgf98temEunS+2/O4xrzR+P5O/AA34H5CfwAP7z5S5+/A+/t++dZ7EXFbd26pDxE0Y+JmzaLI6af3u8HKRag+xrBjtniyzO4tlOeK1hc+IMLgPBAMRYQ5lHl1U2UahhjkmcTpapKqhpANlvApQtf4PKlK7g3NILMRFFMMSVphxiKE1JRKtCoRlaOH6m0BWcwfIOgEAFFgpMCCfxmlk3GZITFjGPCscilTC7d3qFEwPbOTgGQlLEZa43FlcmHCWCxy87O7d27Q/j0wKc4c+qs5MAEi3j9fB/sSLNeJGuR8jH+LrIwiI11JOLoTDF0J4l0qk0BPCyqWVjx9ckGzeWyzsfIuvJ8Piyu6POTjIeRSsTQ0ZHG0iXLxKJkYU65mOSfzu+Tr2n3lH53rvD3npFjOfJgYwdYOxjy84UL53F4/z6lJtNrcteO3XbgY7qmkyR7r/fl2TT7UO3Q5snM7eF/iTEpfyIWnI7B6QG65mtm4KHHqPQOKHoFB9AwKdS69yaNfev1d/DuG2/giUf3YMmCBfBVapJ5UprIYp8yeQKTYv4EQlbIO7mTx2wTE42gu3dYMH3arDTaewdEZgj+EBXh2OVVEOBWAmS+IKmVCD9iYdKioI4KZcsNstgsTIAFOMFmPrdcNif2Z7KtXdIleiaeOHNGhvB++rgpeTsg5qDk9/LZtKLcCBe81y4AySmJJZeXNNdkwUTz5PFEl7JwAqFEG2L0yExHkUpG0ZFKYujaNVw9d0K3u7drAbZs2YRFSxcjFA3isxNHUSrm8Fd/9md4cu9eNMhuYNKquyYydd56601cv34N3/r2t7F82XLdDx4yPbsISbYdMMxLIvBOBpeFIdl6ou+Rd6praOj92Nd5EOYhhF6hNQHqQcSiSRzY/yn+7m//FouXLMRLX/sqjp88gR+9+hriSc6ruIBJpVm5ICnveXFeWWBXE75GFeVyAd96+at4/unHEPaTFW7BIeZtyoM5g1RauD0yjt+8/4nSoF945il0t6X18wQm6dPF5+GxwR204WTYdsBWoyLE9xFGrRVAIxjD2UvX8dY7H2BkYgYBNlcsHWDWQ1ZjUgfwgNYwvooOqoEWpifvYenCLrz0lSeweslitBQi00IrGMPtkUm89d4HCERjeOzJx3Hh4gW89+57+MbLLytU7K3fvEcBJ3yBiIA9MciVCG7hKt4zIdOY4DuBVmHuvhDCqR7EO/oRi3XA54/IE7GrpwOJcADFyWGs6AnhodV9YDQOWZyBRgXlAtlEFUkk5XMmlvJcmBZ/dzRiDaE673ssigOHj+G1f30L33zhOTz5yMMCUQi80Q+P4SUEkzxWjhdo41mRSE4v8LeJU+cuY/+RzzFRqJDDaR6TWg+d5cEs287tTQ6c/N1UblozmKcb+O6cH6rCPFoVJPw1vPjck3hoywZ9H+0jhscn8e6Hnygt/WvPPomViwcEJJJFx/2LewfvB8EzWpQonTxoYQ38YzLWEIaG7smvcngig1WrVym5Pp2Ko1Wrij1KJ1ALhHEHdB3a3Xt1nnimsgzg87Pn8e7+T7F9zyNYu2E9Pj92FKdOfo6HN2/Epg0bESJTir6CfOZ+BmI1UPUHkA0kEexbgvYFy1EPxpApNjCRLaNUJyOzJaCqWiwp1CbI99+ooFkpoFrKoZyfhq9aUlASQ6w8z2hbAdy65hivDH4SIKn3wg8LsdGKq0aMZ19xPzDpmqFfCsQxNi5/lmPHJhZ99bg317QW27bI/Y02AlxXCdBYI4HBe60WE6frFkziLAmoOAkwREnhNGSX+dA9MIhNG9ejp7tbICSVEPa6TYyNjSMaDWNmJqOv8R3nZnJIJVICJXlZbOI0amadojWEILPGAuXM3J/owWggDZtdlHKTSTeRyaihxPGyZuVKbN2yRew6vhdKx6/fuIHxyQlkcwWsXLEE61avUkAIf4/Cgmo1hYWQQcfag+xW2qF41hQeIKr1Vw0AWw9ZU7FW4hrPa2Fzk8qM9o5OTI6P4ea1G2KNqvEoC44AorTyUBPVgC1zJJyD8CTDV72iVpKxJJ1U2GNOskHD3+WxLQ3MtA82nbg2lstFjI0MoZjPKUQslUigWqnj8NGzOH/1HqIdXQgnY2qo8LViYVPRUGFy7vwFZF2jxqtxIpEkVi1ZigRp6a2qjSECw86zmHObIUNsHnj2DrMeIrOF0m8xJ3VfjNE/C7w3m1i0YjW2bN+Cnt4usSXJMCWgyxrs4Ef7cfCjT+AP2NqjQDGymznGFcrtvCbnWqw25jWvmmhWSmjWy1JMUMqfTiU0v1RXtFqSdDO9/e7QiFiMYnLz/obCiCRSEqhz37Tiw/MMv892x9VPVuM5QJHPRg0SxvW1EBIJP2DbMpvNbBwozCmAgJjC5mvMGoo1EpUlHCd12kj5uO9ZojvBcI4XBRSpPg4pCZw1NPd3C0Vzewx/NyX3ZIQWS+aJSsVRs4mhzw/O4xrzR+P5O/AA34H5CfwAP7z5S5+/A+99/EMxJrmZF0sF+cMRyGOdIbBPh2eyzXjIsQLaQAXnBeiSeL1i0zAtZ1LvvlcFr5NheenFOuB7fpbqys55Fxq7iBJFYzDQZzKXLSq59PrVW8hMzuD27SHMTNMzkewBkx8TPI3RJ4iHrmpVXXTKrlnMZympYTIvQUzJh6KSeUT8fsSDDJuJC7SkZw5ZkvR9Sre3IZ5MIuL8J1kAmyKW0hUrhujRRTlcZnJK7KMTn52QaTcZfAyQ4PcyEZu/kweQMr20nEG80gTrLcQCfvnjUDLd1dUtkIMgGyVg/MwUVj4QFmW8L6l0SvJYBiCMj45g+O4ddbjJSqM0fOPGjWKvOVs1Y046PyEyhwj0SDbFok+FZc18fNhp1mHNwDL+oXk9WZOnPz+ORYsWY8/De7Fs6VIVxR6ANIts//Z08g7zDvicVXnfJ/fmfVRX3HBsE9I5yZYXgKPDn0FvVtt7HmMErWU2b75TSlINR3D1ylX89Ec/w8TwMB57ZDf6ujrRJPuUSa8y1NdZXGNHJv48cM6CAXWT7zvGpJi1DIFRIBMPuvZz3tc970iyEgQa1yoWCOOSqWXm7w9qTnGccLyUa1U0CW41myiThVCtYmZqGsVC0fzTfH59bWp6BgV6UgoQpxyOB1Pi4iY7JxjIA7GCUCSHdeEWws7N60oBTIrVNmDSUoNN2qVDAA80AQsESral0NXZhgW9XVizdDFWDi5GezIhL0iG4wTDAbFi/vnVH+H73/9b/NWf/ym+9Y1v8AQ9Cxhy7jFw6NLlS3jz9dexiVLWZ7+iw4FnRUBg1ZhbVj443NoYz/IFNGYk/9/GrseisIAFY+M6th1TnBmU0gDikSSmp7N47bWf4PDhQ/jD73wbI2Nj+NnP/wWJdBvCoQSaTZcu7nx1xTxyDAsdjgkVN2ooFvP47h/8Hl584Vn4yfSqE2w0UNQYGZzbARTrwK/f+xjHjxzBd7/9Taxfs1psU6ULi4XlPBodw8nII066LEmgsYAoMSaTr9L04+jnZ/DWux8Bgag8SLXuqJlhXl06GBLAky+e85jTGltH0F+Dr1bE773wjHwm6yVK7HnQ8yFXaQrYu3rrDp55/nl5bb3++uv42ssvI5lM48MPP0GpwsO1eXp5bGheo5oQjvlDcIDAGKWDNRLYEECqZyFSXf1otiKo1wNKu+3o7EB7KoFQs4KF6RbWLkyhPRqAr15BLT+NVrOquVThfJA834Akj6Evz1eC8QzsajYRTadx/dYtvPnmu9ixbQeeeuJRxMNhAXHyUDRnTMfUsnAOvgclSTtZIRPHC7Umjp48J2YqQ1/IGNSiIDBMNC8HJtwn67ZBOAuAuYUIrWZF18w5RUauQiYUOBRGyFcDKjN46enHsXPbZoHe9C/Ol6p47+P9uHDhEr72wjPYsHKZGidc5fhMaQUihlKZ8maC4WaZQSYofy9Z1pzTn588Jb/KcgPYsWsbHt6zR1Yh9LdkcA2Z+VQ6sLkolqXfvB5JTCTYK8uUehOVGgN5TuPIqdPY+/hTWLVmDT7/7ChOfn4COzdvwMb16xEJR1Fm4FwgjLo/iBJDvAIRJAZXoZroweV7Eyg3/Ojs7NO8yOYLYvxzhDarNakABOw3qmhW8qgWZwRM+hniJtm++cmZbNN5sHpsSY1xk3UTACLAa/JtAyXJcpv1lvSk3gJfHMvYNdw0hwiA0odRSfP2TPm8mwTwG5Rcc16RYWZNKQMDqwj4+Uy4rrM2Mvis0eTf52SyZDGb1yX3UJOcB4MxxNraFH7mJSBXySLmH14DQTcxnkNKzk7G4vLXU6PKsc0EALr1jsw/AZOqj8wzk5JUzsftO3fIS7JQKqjJ2dXRgaGhu5pbnR2d8mv1RjQBzEtfXEIhn8PiRQvQ3tYmPz6yKjlemATelkrh7p3bGLp7GxOjo2JU8v+zM9NaC+h9TYCpLd0mhYjtNebryuRjstPGhodRZJASZdLc7xgeR/UH56Xfp0RpMuIJUup9uvAitdJcY4r3SEF3/JqASbOgEUjpPKDpMU01iTE7zePc9g82cIBMZgwTEyMC0ZgW3tHWgZvX7+D8pZso1sPIlivIlQvIFug/7lO9O5ktytPwt1cBPouBrh70dnXbGkY+96zvqbGRqaIZy0zNMs/tgXuhN1bneGuIqZAMfPO8JT1gMpLswPYdD2HZ8qWIROmZGVATu72zDaPDo3j31+/gxqUrsjbifq5Gq0LrXL00m5ftepJuyOtqVHDV0SgXkG5PYu3qVfJcr8pCyJKuK9UKCsWi3k82X0S1zoaVMTDp80w7E2sccm46XqZjuttbtJA21i+qq9xzVi3A+qtYhK9e07jiGkxwUsnvbMBIwcSQHa5lfO9kgdIPn96z5oduhVxwNrTQ1FGs2fxqAmscOem45NoMoXThSxZOWUWzSkMda4Ky1jvx8Txj8rdL+fl/z9+BB+kOzAOTD9LTmr/W+TvwW3fgBz/8P52U2xhumtBGcHN/N4+h+zhuDhzw/t/R1Cx7z7qmkm7P9YklFXbudyYXd51hl8Iq6zz58vFwQoCSXU1jSnmHlXKpihs3buHe3XGMjmRw6+YQ8vkKijpIGwvPY5ApoKTZQjwWQjrdpqJW/pgK86AHpBWxIUpFWdC6sB5KOSjRTqRT6O7pQVsHQ0FSknQTsDSWkB3KLa2WBz0yJIxlMz4+IWDyxIkTKDJ4hYdqZ/jNrr0lnNuNJZOE4B7l2GSMErii59pAXz/Wrl2nrjAToSfGJ3QITbe3u4KLgHEQbe0pLF++HMuWr1CBePbsWYyOjKjbX6uWsWCgHxs2bEA6RWCWCZsGgkg1I7aYHQ48CQ7fB4E3ytBZ7NPoXMm64bBe9/ChA7h76ybWbdyAHbt3K52UrEw+9ShDiOQ/ZZIfAyoNINBhQkAjC0hjwYgdxUATSspFWPGYmsZGFSDp7q83juw6zY9OkkdKbx17zkI5AgIE6e1E6f2xI8fxD9//e8SjcTz66F4Ba5UiD8cMpeAzI4hjTFsdUh1gpERgJ+GW9yUBJdkREByA5JUqsp2xvDIWWCSHWBxHdbiifxGBTh7ASgzncCbw/DqfFTvzZBBOzcxgknKvUkXsKHoj8aApANShdfLPUgFu91Xz0HNDcIpHCw/wxFr3H6PmuCeeN5g3TwyYNG/OEE38w7QrSIrhQr+plUsX4tE927Gwt1OhFT6yk2oG2n7xxWX8+LWfIBGP4U/++HtYuXSZ+de5IxyvgJK9a9evK7l2zbp1kqrbgdGAUc5P84etCqg34N1kjYYVuCaIF6zkno8lsVsir/mQmtSXgCYZXQRxDh78FP/wg39EW0cHEuk0bt66LQBGSdOOk8m5p9/pfEU1Jn1QCi39IfOFGTz/9FN4+cXn0ZaOC/jiIZpsIgN6yHQMKWTgyPETeO0nP8fLL7+Mrz73FEqFnJJ9CaDQ14xyYy9RVs0YShB5WGJ4hA52TQTCMfhCUcm5KeN+470PkUx1AASC5B/q/LZ4oOdrkEnsIpYlRHUhZNFQQJ6YLzzzBB7d9RBaDQs+kf9Wy4+LV67jgw8PYNuex/S83/7N29i7dw96+/px5OhnGB+dQoO+pQJVQlrL+Xw8oNvzfuWY5rJHQLUVCCPVM4DO3gWo1wmYBBGJt4FGBtVGE8loGJuXdWHLsk5E6tOoTo+gWWHYhwF6ctJzazDnpGSYrjFC+R3ZYDywBqMx3BsZwfvvvY/2ji7Na4InTPpmijMDhyIMtxI4YaCFxpOXyEwbBSbZ+yM4fPwUfv3RAVSDZIe62eM+207m5hHBqDoP6vQy5f0ggyegkBYx6tzc0wFZzEtlJdv+SVZfI4cndj2Epx/dg1ScrEo7eB88chxvfbAfX3/+KTy6a6ek6LQSUOC8A9/FImLzQUxi8yhtEizzBTFTLOPgoWM4efoMEqkEtm3fjk0b1mt9jwjsIjO/Yb65bs01z01zluCz475ZawHjmRkcOnIMt+/cUzDSoiWLcf78GXz+2WcYXNyHLZu3oAWLnMEAACAASURBVKOjC8VqCxV/DPVICqH2HrQtXAKkunEvW8Xd0QmMjo1LLtnX3YVENGbpxkV61NHGpGZzol5Gq1JEvZwTIOKvVRDQImqsb2Mzel6frmsx6+foWceYb6iZV8ytd2ZJYmxIU3DQ9sGsH1jD6P/ZyBLr0oVSkV3F9cdJvd3WNes1KmBSidPGSDdIafYvBrxou/Pac+56PL9LsSf9CIZTFvjhnoFYh1F6WYdRLxcRCwexuL8P6WRcay2v10LA6KNIr0TzO6bioUAZPD1s0US6rQ19/QPYsGEjNm/dgq7uboXyFUolFApF/T6merMOEsu7VsP09IzCcXp7utUQrVRLFhxIBUk8pvvEPT8zOYnpqUlJzMdGhsWeYzOUICYbmLSjINjJ2oEheZMTk1qX+vv6xLbMTE4o+E0NHb5femLyHrBpVykbaBgMqJnI+yD/U4KJLgSPtaCpJlhz2V5snt8EkJzCAhZ4SLac5ZqRTc/aLihGHAN8KsUsxseGUK4U9BrxVFpr1MXzV3FnaAwtJl+rMetASDdW+Fy5D3HfqJFJyrHkgC69vgJozAZHz4eSYoUQ1QXk5UtlFMvc741h640e+6zKaC6Uxqt3vLngwn6WrVyDnTu2o62jTUoZWo+0taXlm8x1gbYAX1y8gCsXv0A+V9R7QSjiQGifZNzkTnN95Xth7SKFSIPGE1wnaYtSQcjfxLJFC7Bk8QLz6nX1BJUabFxkC0XcGx1HrljWeGbTgT7FrCEMvDemN22UmFYuf04yablu0z6IVkuaPLbnCgRkuUjw0CWDW5iSZ+FkDFT7GfN19WTYfF3ee95BSrmj8YQF0qGlOsN7fYKQnNcc85ye1uQ0OwW+P65VCkaUrYWrS/1+nPr0/XlcY/6kPH8HHuA7MD+BH+CHN3/p83fgH3/wf3yJ8GYHdJee55AlL/VxFuZwUlwPxJxlulnV7rAPe1ml+DoAyRh85nUlOa8D6Tw2kL5PBwBeg0lN1FkXm82Pq1ev48K5y5iYyGFmuoKx0QzGp8vwh5zvlbt2sTKbLURjxoQ0AJH+cU4equRpY4FGgyGkEuz8C7GT/IMFTU9/r2TRBATJcmHxwwKL0nKy3tT89gXkqaNrdkyZsZFRHD92HGdOnxVD00zRgfbOdt0bSqhYYBHw0+FeMkQgygKJgGG5KD+oLVsfUiE1M5PHxGQG94aHkU6nkUoyIZxMF2PqdHX3Y/vOXejp6cXZs2cwfO+eOupkBtA0f/PmTVi+bIkBS0zblOeW+QpJIkWwyLGvlPAstMG6zJ63HR/X+XNn8PnxI3pm23bswLr163U44f8FBS442TMlZ5JkmmyHhwtjwJrpuREeHWjNQwiZc066Nod4u3CP+8ah0mgJGDqJOa/d0poNnBJwIzYjDyxhHYh/9Yu38E8//QUG2qJ4+JFHsG7tWj13ynf4zZVCQcny/JoCg1zAjGfgz2fN19U7EKPBOv/6XY6RwNvF4p2gN1m5DHXhg+ahkO85O5PFdbJWZqWgtubw0CQmV4i+pWRbeg0BK9w5BglK8vDHsfvv//HSt/+jtcyb4m7uuYM1nwKN4wOhCBqtIPyhBOLxJJLJOHo6E3jhmb3YtW2T0n0JHhBA5yGH1/qLX/4K/+8Pfoj/4S//DN/42ksCqek1VioXMTM9jViS9gcmh+fhWcCkQEkDboxVOidBF2DjwqLMb9RJr1xYB8eJx1b0xquB3zywGOAoxkXLJyDyJz/9Od774EOk2zsRjcYFCHvAp0IB7mPW8URqLGKmrQKNehXlYh4PPbQJf/itP8CSwcUo5bNajzhWLIWe0m8CZgFcv3UHb731tg76L7/0Ajrb0/LMI2ONYBOlxgSYKMvkz1WrFR2KuA6KSVut6YBFT8lq04fjp87ik0+PoOEPo+EPCnDVtHTgDQ/4xNskrVSMOJs6nNJM1G2gkJvEc088jmef2ItIkGsqwU/zM7155x7efncfevqWYuGSZThy7AgGFvZh8eASnD59Drdu3IHPR+YRD9pmwWEgsQFjSq/WHCY4EGZEqgJQuvsWIp7qQLXOy4mghiAQiilIpS0VR0ekicVpHzoCBYRr0wiB6zHHNlm/BgXO7jPu+XOuS7YsL1HzJ8tMT+PAgcOSSD7z7FMY6OuFv1nTc2Oas7URzN2Y1zjnMWxJ4ghGUGn48Mmh43jv8FFZGWgVk0Gs6PAO+Dfgy8fEbDr3kRUsJQAZe2Yd4Pe5QJKWWRDIKkEAJZtQmilo1qexfd0avPjs4+jtapN3H30aT5//Aq+/8Q62bt4gy4n2ZFxhI2QxeWscgSICOrRXaTLMhrc+EEbDF8LodE5j5MTps9i2ZSMefngP2tIp2VX4xZw19rSNOy98w/xm7QjPICA/WsEIRicz+HjfAa2Zex9/At29Pbh28xpOnjyu975j5y4sWrwMuXILJV8M6QXLEewcwI1MHpPlFmKpToF/oyP3cO/esIDRvq52JMSa8+l12YCgjLdRLknKrQ8CYmQiNxgucx8wKaakeflaarv9n+fj6MoMNw7tmdiC7AWUGTApLznOdaVXO9avgEsvHKcpUJJAmT1077MbAu73z/1el6ys+sc14DgeBE7bvDArlDlBcr1eNKuBcBLBeNKY666RGk3EEQ0F9czi4SA6yS4OELwDqqUipqamJP3nB9nJnV3dWL1mNbY+tAWrVq2Qh2U8kUSYLMZcFsMjIwpHSre1IxKjD3UUqVQa+UIeU5lpPXM2HnmViVgM6XRKy2YiEVPNxd/HdHACkGQ2kk3JMdiWSmNyYgJXr7D2Gpe8OxqJYuGChejvH9D6zrWTtcfQnTtitZJ1x2Ct7vYOxKMRgeR3b97A8O3boFJEKhyGw4WCqoUky1YQn3kTSp3jwu88pqTC6jyPQrK2FVhnzQc1e5y3Ib/GZOaQL4CwD5ieHMHYyB0uEAjHoki2d2N4dBIXLl7RekU1hIJWnNc2n6PXGDWVxBz72oYh9yZrmssmxVObcKVttFCuN1CpGRO5XK2jyGCiennWimOOgyk+n/NdNCjQs2XhIEl3dmHH9m1YvWqlnlW+WBTISVuiTCajpnMkEsLZM6dx4/I1hP1hNBkGE0ugRCVGnXZBfiXQax3nhwMmfXUffFSBsFHQKqO7uw0rlixCWyImeTXvP1mM4WgcpXINU7k8bt4Zwtjk1Oxzkd+tlCo+tKo1KUPofBlomdqKACJT4quc3wQ7ZUFhzNlmrabaj2OD3yvP7NmGqzFk5wLjzMvVfHfrWksUVkfLI9bMWjuc37arZWWH4PBfpYNT2k2bJnqJqt404J9yfdkcCRS1YL0vPj88j2vMH43n78ADfAfmJ/AD/PDmL33+Dvzgv/3vs8CkDv7ulswW2vfBljo43kcW8A4IHovLjoMe6Hhf91nMPJNKWPU+96KSYLkwE4GiOnRb15wHEhbVw8P3MDGeEUiXz1eRy1UxPjaD0dEMpnNVKFLGFYwCAoXyQOwZyjYENEkqxmLXgB9eicIkWg2Zr3d1d6E9bZKrYi4vmdLgkqVYvGQJUjSpj0XtkECvJgIulM0603WVlzyMtEx6Wi3VcOXyVXx+4iTuDg0LWO1dMAB/KIir128gWyzo7yymQ/4WAvTeajYkAaUQKJ1KYemyZRhYsEjph5RZsvY6ffoUctlppNJJHSaiDM4RG6+JNWvXYv269fo7DwhTmYwkVM1mDcuWDmLVyhXoaEvpgE12G5lJlH2zqCTbTN10sdI89hLdP61QJqBTLZdwaP8+nD99CkuXL8e2HTsl9/ICSwgmmTSXYB5luAyk4cHdgEoDoY3tqD+SWlkaNkE6T67tjS8vJdeT7eqn3M96AJX5e9FTzgJnOHoIvvBnw0w4vnELP/nxv+DTw8cFWMT9AfT1pgXoDPQPYM/evVi9Zo0K/WtXr2B8dEzPj8WvfOroQeSSTnNMcs/lUSaDoFLFVDanQ/hMvmRMDzN41L3iIZO+owRVehR8UMfE5KQOIAbWGcPRYy5ZOI3dA903F1xExhdBSS/4yJ18v7xoCcj4j9ax+x2u7gMmneVCk+y7SByBUBzVGnGPCPr6urGgtwM7t67Hrm2b0RYPS94cVLq8XzK9S5e/wA9/+I9IJZL43ne+jd7eHoyNj0nKx/Hb3tkhxhqT4HlwS8aTYpTyvhIEMlazFyhhhwreJz4LW0IcQKRmhgS6lo4uEMEDzgkoExuj16FjTjaaOgh+sm8//uUXv0K5xvFhzFxLV7dD5uxYIlDAcc5DspgiTAO2ZkF7WxLf+94r2Lp1C6YnJ/S1EGWUzlZBz6cFlKo1vPPO+7h4/iy+9c1vYOWypfJk5dqiQ7jkpbz2+qxHJQEzzi8ynIm70FOLjMa6L4Dzl6/izd+8j9sjo4gm2+UTRnabxo0pcsWu1nxzSe1qclQpQ2+glJ/Bzi0b8eJzT6O7Iy7GHxs9BIlm8mV8tO8Q7g5nsHXnbly5fhX1Zh3r1m/AubMXcOniFUSjlLzzfrsGjBYGT87twiHqLUQSSQQjURTyJUnkg+kOdPX0oq29UyE6rWBUjFJeYqSRx5KOIJZ1htAVbSIS4KG46pjBlmIv3z8lsVrAiQcUeKwZsntLlQqOHP4MN27ewNPPP4uVy5eKbUhJt46vHD9qXthzFRhOb906pbpkqcVRqDTFSt332UkEoknUWgZiGv7laMj6B5nLPNTXEYqn9NpMl7b5yrXNmlKtVs3tewQ/2aSZAybRzGHd0kF846VnsWxRPwqFnLxir9++hzffegeDixbghWefQmdbEnWCdgLKXBCZ/D3rAia5F2qtZwiNP4Sh8SkcO3EaJ89ewKYNa7H3kd0CgowtWZO/KceI7qNr6FgD0FhJ/CAg7I9GMTw2obTzcCSOh/fuRVtHJ27evY3jJ44r9X7bDgKTKxBKdCDasRBT9RCGS03kWkFMFKuo1lroSCVQr5S095DRFwkG0ZFOIxaLa6pxHSuXigq94T1sVYvmxUrPY/fMOEnvtwzgAjnLVrQNYBag9OqUObCY48exIiWnNlDTPDYNmJxjVP47wCTNsj0043fWVQOqZ9cm1TKehNx9/X7SpKO1mz8lnydrDwMYZT7CAL1kAvFoGMlYBG3JGEK+Fmpl3qMclgwOYs+e3QKuhoaHJYHduHkT1q1bh3g8ikQ8LrYc9yRZBzCBmACgxr0WSESicTHzJzMZA059fqkwCDh1dXZpLWdTp0zv5VZTKeIKCKnX5YtJYHJ8fFzziVJrgpbXr12TEoA2DQQ5y2TxwSeVx6KFC8Qmn8pMYmjoNu7cvIUbVy9jYmxUTEkGmUUIZHHsOUCYTEfWMwKZyF5lHeJYr+bx4WoS2UfYHinGnEIM2ZgkqOWafGEDuJTK7Q+JQU3f2YlRektOSwIfTSbgC0Vw/cYd3Lk7ouYKJfhq0HoWIQpYsznI+kaNLGel4THrrPa1upPrJG1aqgIk7XOdTRHKnck2zJdQrdEr1sbv7FB2NYOF/QXVfJgFzX0+rFi3Dtu3PYQFCwbEVOX+kcvncOzYURw7dASReASRUAi1UsUpXOquAvchSDsIhSYFxConmCdg0nZPBDkW2TDvTqOtM4WZ6XGkE1GsXDIoZQDXYKqE2GihDUixUsPdkVHcHR5VI9YS2vl67IAE0Ko1EPEH0R6Po6ejU7+T9kz0O52YmhCQyJqX9kRsFqQTCe25hVIFTTFhDTzUGNC6yzFSh4/eprTJoVVTOKIxzbrSOnItAflc92n/wWfDecDPlKAbr8LCI+UfTd/fEH3b6/qscEzHyGVT1WNhDl04N49rzB+N5+/AA3wH5ifwA/zw5i99/g784O/+N8MGJSHz9Nt2X4zY6JgA9wOU7vscd2b2Js6Bmg6cFEho3XH5vqhzybRaS8D0jhoGWs7Jd0uFAmamCURmxLJQ+i78yOWKGB+bRqFQQW6mjNGxaUzMFJGvNlBzpArzs7QU5DC9HdmNV3qz+bMZ6GOAGaWWdZrx+ympjqO/p08MyNzUDGqVOgYGFmLV6jVikITFLAua703EAEoBb84Hj9dYr1qqKD0AaetdKJRw9fotXPziCrr6+rHpoS2S77637xOcPXcB0UQUHYkwArUKqvks8lOT8gTj4TKZjmH1+o3o6u5FJjNtMmGfH0N37yA7PaXDBAvt9vY2Fa1iSIYjAtrWrFk7m/A8MnwPly6eFaiyds0arFqxXIy4YiGPKqXY8tUxj0YCtTrEqvtM0MdYDCwgaZ4/encIRw4cwOjQEDZv2YLtO3YiFA2LjeYFZZj8xopvybU9j0DHktW4mvWHMvBTKcnyzzQmigAJgUiUclkIj/yknJeiDp1Ooic1lEBP/nxQrEoLdw0iFkvi5Oen8NqrP8KlK7exdEEPdu7ahTWr12Dzlk0CVm/cuoH3P3gfhz49IDmaPOloph+OoFSqYGSqiGrDAasOeNWByDFewzwI6YBi75nXzcI3EmNRD+Tz5hvJMUefUaVDEpRSKqWT6nnhO06sbYdfz57AADfzUHOM5Nn2gQdK/vvI5H1cSTeXZ1/Ein8CyWQQBMIIhmOIx1Mq2jvakli3fBAP79iC5YMDknolCGQTqA4wrCeCn//8X/HX3/87/Je//HO8/LWXUalXde/IgKBBP58j3yuBeX7dwC4e8oinkeViATY64FC2J7CSrAV79vxDloOBmRxPdjBVQINeRzRBHWgYxmGJqLzXYdy+O4Qf/+Sn2H/wIGKJlOYGAUoevPU6fN9KEzVmheTUnCTOx45NjezMFP7zf/5TvPjiVwUoReVh5hegRmsIhZVwjkQi+OSTffi7v/0h/tMffw8vvvgV5GemJVeEY0uSaSk5KwFQJ6vjGA5xLNEnjcm69CkMR3Hjzj388o23cfaLy0i0dep3KARMMj+TnFPO7YXqyG6Aw6PRRCISRbNSRm9HSrLyNSsWo1YuoNG0AIBaw49PPj2Ojz45hD0PP4qpfA6Fcgnbd+zAtWs3cfLkWUQjCbG95fvr5PIkLwnUVUKrX4fGeLpT61I2m1MQGRmhBPr6li5BNNkmYDKRakdPVzsG2iPoCtWRbOWRQAkhypwl5TZmtdd4kI+g2xgsSdkAfwuOagrAPXb8JA58dkIsxA3r1qJVLStJnU+SrHPz3yTY4MIWBHK7w66fMugq9h08hs8ufIFAIo2SkuJdp0AkfQ+EUrQDoskUHtq2FdNT0zh3+qQASY5TP0N+CEQy/MIBPy2Bkma9IIioVURvKopv/d4L2LJ+tbxLyRwanZjC++9/hHKpgJe/+hUsHxy0cC4HzBgI7yTObL44exSCBDVfCNfu3MOxEydx5fpt7N6+BY88Qn/JgEKaeDcFXBN5cGulgBUHTNowsrnfDARx5cZNHNx/AP0Di7B1+27EUymMTU7izIVzGBkbweIly7F+0zZ09S9BLZjCZDWA0QowWW2hWIMk25w6kaAflWJeASOU+HJsJxMJsZLEMqNdRbGo4JtmjczOmvnTytfYS9k2KbfHkBS46AJwrJ/5ZXBSoJ8aHDY2vcRdzzLk/xeYFFvT1holrOuZeSWNC20z42zj4Zrnx1yHdvZ6XDCXBz65zwyaIhBYzBWU3iwrAK57TMCm/UcogK72tBimsQibmnmsW7MaX33hBXk5c00j05eeoNxn6fE7NZWRxJqgI5noTBKmzyQvu6u7RwxG1itkknlNWrEkE2xoEgyNoVik1LugdTqpwJOmWHhsLnFtI7jHZ8e1nOxJ+o9b4EgNE2Pj+h4G+vQNLND6xTWYjU6TybbAGm56OoOh27flVTp6757Ycdw/yAqmmoPXkU6T9RcWs7dcZKChjXnZajh2nex/GJiiVGezepGVhQsgtH3EmgHau6l6Yb3QaiI3lUF2ehx1epmGQ0h3dGIiM4Wr125Icu0P0rqGgYhz3uhe7WsmpF6Qi9c8NUsNNuC4nnMPkNS7XhdgRyY3WZK0deZbIUme/85XKgIWZTXgNnirrXnNrBV4b9nkNNZuqrMLu/fswapVKwVEs0FPO5oFAwMGMopFbQ0cFjxMEGfNSisbWn+QqUjpdymfRzYziWxuBqNjo7h2/abZy5ibq8Zg/2Afujvb0dmWQjoRYxdH+zK9btlYonz7yo1buH7zjtQikRitTRhMFhHrmvY2rJsj9Jf2BdCWTKI9ndb+RMsA/l7KvulDSmVFo1rHQG8vOjo6kMlmMTKZEbArwyetUS5oTcGWbOATNAxrb6clyyzjW/snEA+zNnQWP1qXzePX0jrNOor3nvctyPDLVgu5Qt4lvod1/RaYY0qf/NDdeVxj/mg8fwce4DswP4Ef4Ic3f+nzd+Afvv+/KrNX0ur7ZrNBRPeBlXMIxyxYOdvRnqvkv/wzHrgplMqJn3TI8NRy1pGW11AgiHKpjOzMDDKT4yok5BFDg/daDflcHlNT05jMzKBcbqBe9aFUbmIyV8bYDE25LcTEAEe7WIWC6GsEOJhkGNOHCmkCRI0a6s0yStWCDsexaELno2ZdXBusWbseW7duM3aBDOfp92SeT/SiDNA30jGWJCPj4bzBuq4lXy3KeXi9J89eRFdfHx5/8kmlfd+6ew8fHTyAw8eOo1WaQX8yjIQfKE9PYXp8VAycGoEWH7B1+3YsWjSImaksmpSGt1qSyk5OZzCVzaBeLaO/txf9fb3yVpJXZKOBwSVLsG3bNvlQ8hDzyb6PMDx0ByuXL8fKlaswMNCnwlLADovCFgNE6DNJ5pjJOHnvdf8IhlCe4w/i0vnzOHH4sEDS7bt2Y93G9ag2DPQgkKmy2/lqzhb7zuTf85UUY9UL7nAhLVZsOjKtO4yapHEOHL8fAddQdR1xeQ+5MBdesSWo0yw9KnDx7Tffwpu/+iXS6Xb8wTe/hSefegp3b93Ge+/8Gu++/wkKjToW9aWRTKacxIdgmRW6PBQyyCEzk1MRTpk4mWdkTpIBQDCEckDPcN1UqAb+8bBSq1UtXTLEVF1j7JLZwjcmmWmNAIKBlAIqvVAp73W8hsGsZ6djJXtH9Pv92P6D5cxYpm6ezx3vadsvEJdybsrVo7G0Qpg60yn0dnZgx+b12Lx+NeJhBhXQq9QABr7fs2fP4dVXX8OCBYvw3e++gsHBQQt2cmzkKiXRDB1qWYBTMpk0KZXAQN5fC14iqG4AtIMHHDPS3UbHVrH/9wJfjJ3qQmAYfgUDSEo0swdZwHW88cab+OnP/wVRSigVcMS0ewMYOFY9DzNjVxHQDBhrr9VQWizXom9+8/fx+9/4hrzX7PDT0KHQpGABVMjCC4Zx88YN/OTHP0Z3Zyd+/+sv6cBdK5dRK5fs/TlvU6535t9okjYFX7BRQlCdjOtoHLliBW+9+x4++OQAkulOBSUJoFDgelOgpAdMUuKsoyxB31pDh0syCGuFGbz8wrPYumktKqWsebwJAI3i8rWbeP2td9Ddv0ivfePObTzx1DOYns6Jjch5Q1DMUkxdSIgLMNPaSpC0XkeynetiENMTE+YbS4ZkJAofmS2JNiQ7uhCJJ9UE2bx8IbavWYxwbQbBSg6BJsOQLLiMh11ZQYigaXPHxoIDgCQh9+v7KC08ceIkfv7uh/jKo3vw8K6H4CO4xQR0BUEZS1J+Z8GwZ3isZZpHWgbdjE/l8cnhz3Dq6nWEYmmBnR6wa3/xgn4saIUefk8+9QRGRkax7+OPZtmYdp3Gvtf+qau3MAb7P/6LwFsBf/jiV/DYIzssUdoXQGY6h337DuLa5Yv4va99VcET9FojW4mMNAF7TL4Nh0yOXTdQWzENkQQuXb+Fj/Z/ijt3h/HVZ57Ezl3bxdIlyMc5avERNlY84J2MKb49BXnJL49NCT/OXriIo4c/x9p1a7B+01aE4wmB1SdPnsLFy5fx53/xl3jle3+CVjCBw6e+wKEzl3F7poxsk+8uKI9OjnFeP/0+Oe75b64FtPlg4jN9kSUtZxOuVJQPMpR0X9X7mwMmHUDkEnQ9iT/HoZiwRqJzbEV+yZ6RPTMHamgOm52LB1AaY9L+f04uSzBzLqDKUWbt1V0jyGP628pkQLnXrDVPTMfI9IarbAlkdugY8AFb5xV4Z8AnmxB8nWA8iu5uBs6EBNTu3LoFWzatx4K+Pgz094Oe1x0dnQKC+P3T2RmMjo9rr+b6xHFCyXI8ltA8ZOOFYCU9WQnMaA6wVonFVfcwIIZ7DH+ODH5+L4FJXi4ZrYV8XinUxXxB9Vd3dzdWLFumJhTB0EIuJyYl1QYMrCHgyjUim81imh6TkxmBUfRA5AebSqVCHrdu3cKlCxcMeKzXMTx0V6F69CxOpxPy1Zb8m0Er2ayugzNJTSl339VQdo0pAyotLId1GZuEXIO5NHFdJ5gaCQfF4M2Mj4iByv+MJeKIxBMYGhrGzdu30eB6G3IsU7ffuqXIHrdripCF6tWoxsB2tQEbPZIWG9Of9117UKmq+o81AoPE2K/OFUqYKRbU7LGevKt3nErClCUGyJEZuHnHdmzZvBEd7W1IJOJ45JFHpJK5evmy9lEBf842SZ+bbFaFxNYsMRCJgTW5GUnqayUGLtp8JLDNe18tVVEtlVEiwMq9gTUyw7HKRWT5rIsFrZ9kaF+5fhPXbt5Tc5XWAfzDoKSenh7dU+4SVOHUy1WU8gWUcnkB2wTIeV+mZ2YUkqO9m3ttvYF4JIbOzk7U6M1OC4FicdZ7nLUAm4eJZAKLFi+WhdFMNofR0TGMT1jznhY0ZDySSV4plzT/WZdLiUB2biKmJjXVACQnMJ2bz5PjnWNHz432LkEHegrwNGBy7NrVeVxj/mg8fwce4DswP4Ef4Ic3f+nzd+C//df/ueVJY1019lvg4hxg+TuMSg8dcrfR4xHMsixlf+a39LxZrx4ne3LHC/r95XNZTEyOI59leiMLBUviZad+ZnoS+XxWQFE4mlD6bo7FT6GGUqWBsekixqYLKFfpH2mhOgTajJVl0liFILADHIkgHovpd/Ab6pS82KGkRwAAIABJREFUMZXQV1dXlgfKSoUHwBbS6U4kkmlMTc1Iprpr1y6sWL5MDEUX4GoFmcBNYxnywMlCNF8so1CqYmIqi8mZPJatWIV1GzbJR44d9Ww+jztD93D46BGc+ewowqUZDKQSiPpaSiot5meQK2bRCAAdXd1YvHAJYsEQmhUDJnkYypUKGJ8cQ52eZZSeBvzGYOgbQG9vn96zJHWRCHp6mB7ZUELn6PA9MSxXrFiOdWvXob+3W6m2PPhRKqXjl4z7XWiAk6nzAEdgklKc44cO48KZ0yoad+99FAsXL1QBKg86x4Q1dqxLEnaA2KzkyrFnja3pErDJklPyuwFQGjeSzdo1ecwYY8+4QB2FAZg816TcBDnIrIson5eMBaZVjo6O4pf/+gt8+ME+LBjo1X26c/OOmAAd7XF5lBIoIlDrvQeBpwweYIhNo4mxCRbrZfjDEdTqLQHhHAi0HWDaroAZd1KQL6UL9NG1uc4/i2H+kRF9g18nq4NyTcrlHWPYAbZiSc6mMM+tU3Z759jGdoD+9xmTdr667zA9649mzI06AR8BrkFJsoLBKGKRhA6x6VgcW9atxtOP78bggh40qjkEaJbfMHk5Je2//s37+OiDj/Bnf/HneOqppxxA7dJHfbxPdRQZ9OTCVJTCzvetZG6TY4m5oeRZL/ncDvt8thwMZF7Z97qWhrOc4L0l+CPGJT2kNIctFVXpmp+fxA//6Z9x+cp1tLd3mmWBCzfSWuGCdDx5uKRcjoVJBgjXpZdeehHf+c4rOogpQIaSYPcc2dGhvJhhSwyz+tlrP8WVyxfxx9/7juYXZas8MNHHVIcpMgMFIBqwK9sAhiHVLCCDh0ACT2ROfrz/U7zx9juIpVIa02SLmJGkgTNsupi0d85jslauIBYJIxoA8pkxPP/Mk9i7ZztCgaax6ZikXG9iaqaAG7eGtD59cf0GLt24jmeefU7Pfv/+wzqQKs9LvpIS2OrviiKQ1Nkvhk4smcTWzZsENp8+ew6ZiUkxyXU/wzF9+CMxdLSnMdAWw/rBPizqiCHaqiCixgdf30OabF7bcd2BsB4TmfdGKmu/gMmLl77A2+98gK1bN+PpJ/YiGQ2Jfcf3yPtC788iARqFHpiFCOcAYSGmyo5MZnHg6Amcv3kbgUhKjFRPBmwp6lyHLF2Y3pybNmzEV577Cu7cvYtfvf6mNRs0fizMxqMy2/5oITjGtiIA3kSrlsPzj+7GM48/LCsAvktaDHz48UGcOHYc3/jaV7B1yybzyHTya94FMrlsvWeIDptGLc1X3tfTFy7jvQ8/Rq1UxktffR5bNm9CuVjQQZ3fT1mo5PsKGmFzwD1Fx7wV0M3mScuHc5cu4fTJcwpQWbd+o8CafKkgufwTTz2Nb/3hK9p3p7IV5Gt+nLh4HccvXUe2EcBkuYl8zdaSarkoKxIy1SgDJvAl+XzAj1g4LHk3W1e0E5H0UnNpDpjU2u4pKZznpNYvhxZ5bMY5ZQabgfZePTDZEoLdvuPASa2P9wOTYuXafPKASQvus7XkS+upA6ccpfZ3gEkDsO4bBhoOc5Y4CgxjIyFq84IAJRnO9JdkKNbWhzbilVe+pZCWWrWEFUuX6v1QzZBMpLBocLG8JQl+0We6UCp6eJkYdOFACKUi2XhWgxDM4TdwzeW6pHnrQDfOC37TzVu3ZPXC+5SZyijwbM+ePVi0cKHWdVrA8DOl4mwctbfTLzQuMJJziesYGyyUhdPHUky4Kj2Ws8hkplDkNSqIJILu7i6F4fDnGKhDD0oqE7LT0xgbGdE9oFdiX083Fi1apHX/xLFjuHX9qhjqmouUFTtg0vrA3C+MCUelhwdMGnuZ9hh+AZP5bAaZiVExkUOhCNo7ujGTy+HmzZsKB2LT0Xy1uXcb4Og1zKzeIIhsXs+zc9w1Uu/fU3nfvX2FrNZiqaKPUpmgZVOMbAKTk4WChedp4/DqGmuEzI2jFnoHB7H74d1YtmwpYrEItm3fJp/jyfEJxGMR7YfcTzgmaW3Bpmd3V4+ASXpdUx4tX0ftreq0W6o9GwNUF5DhWa4owIbjpFguid3PsUnGOUFGyq35nqams5jO8bpbskgpFct6/lTQEBCcyU0ppZ3zORFLyNqFAy6fzwuoJuDIppuF+FF9Q7k2LU6MEcu9usBrqVFZYXui1zBk7cpgI+63fF60HZCv8mxoJsPBzDeeoCRBSFo3kUFMBYU3VzgzCmSqM+wwGkG1VjF/Uz1XNsfCiITInDX1xNiNa/O4xvzReP4OPMB3YH4CP8APb/7S5+/AD/7r/zInXPo3JN2e953nVCcwyQOL3CHSZOBz9bmKNndgo++iZFYEJpwpOQsPGq1PTIzK05H/x9cMR2IqEseGRzE5PqYXTCTjSpkUcOgPiBHF4rdQpKG4H2NTBYxk8pLlmFm6JSUahsGERobZMHnZdUyZyO0k2GQwkNUlJgnZT3Wao6ewas069C1YhHgyJanU2MQkvrh8WV387Vs2Y+P6tejr6UE0akmDlUZdgCO71cVqHYVqHZFUCp29/ebfR78fH/32GEIBATosCG9eu4Zznx3FrQtnUJ2axEB7Ch3JCPLZKYyOD+twyEyG7s4u9KQ7kAxFEBa40US91UChXBB4UqGPH6AONdkTDOtJJFLo6GgXc4IsCEpoCCDw3lOiyq7xksWLsWX9OgwOEMi0oAslXBtEZAUgv6YC3qSaBJZGh0dw5NBB3LtzCxs2bcaOXbuU/ElAzny8DIzjHxaMPIgJrCBoKBm3JVrOVuNiuRr4aIRLO3gYgOe8QWcBAAcEODodDyakDvCRKyQJfkmnlParIJyIDuD7PtqHX7/9NsbHRtVpp2k/QSEeosRkIVMh4Fd3ncUxD14EEjkmCW4yXXNaHpP0j/Jk4wTOKEujt2VdY05gdcVSICXPUsgJC+fQbIKsAhnqDTFn+Hzo3WiybjdrnLTZGJbmnzV79p1lZNqE+11g8ne35DnWqU1U56Ropv06HPjlYUaQq9n0IRyMoqezHwv7BtAWj8trcvu2dQgHamjViqhXiqiUipofFy9exg//6VUB76+88oc6xHJO8R7z2sTCdaE2kXAU/NDY0PtwnlLCeOdYKN6hzxizNg5m/WnFfDT5s9k21M1uyjFUxSqUtNCYGD//+b/gl798HW1tnQL3+D71vQ4w8Ngv3k4goNPJwXjw2rN7N77znW+Lgcyx4gV5cS6RNU0ZIWVq/Pov//Vf8Td//Tf4q7/47/HySy+an165jFw2q4OeTPj12gaEE6Blei3fJ4EHXhtTVZnQfeb8BfzsX3+Ju/dGFG7hhTMomOpLUm6+HTKcmZRaFmswHYuilM1g59aNAu4S0ZDAZP4cpX70rS2W62gggFMXLuKDg5/i8cefRldXLw4cPIJsjvYZyonWvdW8nG1CCQnVPQwFQti2ZRM2rF+rYIwPP/qNdoRQlEwZUqxjCCZTaEsl0R4NYmlPG9YtGUBbOAA/mdlKojW/P7PacDLdWQa+sR8JDohlRkk7fLg7dA8HD+yX/caTTzyO/t4u+Ft1gV5iybt9QIE58pk0YJJjsVxv4fKNO3jvk0O4NTYBf9T8ez3mG5lbZKyL2ei8Qffs3IHHHn8MwyOjeP+DjzA6MY5AgB5ulNjbOjk769zvNoCSz6oJ1PPYuX4Vnnx0l6SSsiyAH6dOncHHnxzG3p1b8NhjeyR15R7DQz/HVb1GiSH93Gx08jBNxme5ARw8fhK/2fcplvd144Vnn8aaNavFTqtWXNgKE8oJJDkwnNdJuSRtEvTBvzeB6WIRJ06dwtUvbmHvI3uwYvlK/R4yq7Zs3YJHH31UQEOlQkYYMFNqYKpYw4nzX+DcrRGUI22YrAWQ5/+TuUSlQ4CJtxULeapZarMag/T+Y8NJ4KSFenlMQq2c94OCjrmqe+s1YwQcmtTaA7EJ4hkwaX6Ungeg5N1e08b93RiT3nhzQL8HgN6X/D3X+/Fk3bM0zVl/bA/EEqPSSUadHtgxoV3DSBYj5nPKQKwGn4+A7yrWbNiKP3zlD7B79w7tIQSfpybGMD46oveXbksj3dmpfY3yW4JakmLHY1i4cEBM69HhUbOtiUTVcGMNQLbrTHYGk5kpMSP5M2SuM2Wb/sB8vvSL5B96RI6Nj6vG2rhpk1K6qU7hXkgptyV6pwRMso4ik5KMO4KWBJ69xGfa1hDgSrLu6WwXQ5Nr3fjkuBiQBJn6e/vU4CHYSZDt6rVr8sOlRQhDA2emp9T87evpxbmzZ3Dr+jXdE65d9KgkG9qpuW0cOd9JeraymaJAKrAZSTZ6FdNToyjm2NRuIhKOoa29G0N37+H6jetSu6h2oDy9ZiCk52lrfVQDKslCldWNC1WRB7fHpHTS9lqDLH3rGzEQplyuiTnJWoEfBChz+RLG8gXUBBiyqWF2D8bQN3myGhmhIDbv3oktWzarobxk6RJs3LRBXqTTU1MG0nJOy2uZzZYA2jp7sGjREkxOTmNkdAKhSNTk1nx/DDmUCqOBcqWkBhrZ2Ox2SX5NwLxpFgtMyOb1aO5WyqqZOeZYazPMr1Ti86Ydkl/1C20oalUmvzOhnaBlUbYeBEfNP7slIPj6jZu4dfuuKUZY/8kHNIQwQ/fYQHZhXI5mbMoIUjjZOK2WFZTDOcDnyq9yTRFD2zWB5KfJ9b1WxZKlS7F02aAk5NduXBcwTyVHNBIWID+Tm5E3O6X4apbSPoWrrpjkTVm9VKbH53GN+aPx/B14gO/A/AR+gB/e/KXP34Ef/M3/NEe/YqnjkrIN/rFDnQcy6ZDwJSmTqGwmT9JK4OTfs76Uzh+QAEiziWKhiExmElNTk0qjVREZCkp+VsgXkMvmUS5VEQpbFz4WjcmXj8w5FjQM6pAMLjOD4eFh5AplTM6UMZEtKTnQZHVO9ijUhl1ZypnCs74+CltRWrR5zkgCWqshnEjioR27sHz1Gqxcsx5d/f2otlpIptqM4VIqYujOXRw+fAinT53GhlUr8cyTj2PVmtXyIGNRXqH5eQsK4wnyABAKq/AqVtgRpk9jXAUwix8CX1PjE7h85hRuXziH25e/QKMwg9WDCxCPBjCTzWAmNy1vJwJXvak29LZ1IEa5CpMOCajC/AqLxaJAE0q2+gcWYGBgAdLpNkxmJiWP7+7pkcceD6MEU1ggDo8MywssGfRj09rVWLd2jeRKLFLNks35IIpFNucNKE84fwCXLlH+d1B+UQ8/vBerVq0yn577xohA4QjvvaVe6qAuppd5Ms4xJB2r1flIGlNpLvzCGAX3Ww0YQ1EgFF/Pydj4b6ZiUlrIgxoZVpcvX8O+jz/B+fPnlRpJHygeBCgPEmu2XhPDQuwLhmSQZQXPRN0OG2TFEegslKvIzOT1+pSKWxqkMRH4mmSZmKciPejssMMCnNeo5ErHpDTpok8+lrI1dKwiJcM7NoBJaRvmgyRkwqH/nuTM2dzPScf/7bXst+erDtSOeNgSwhWSPyvHEj0+ydIKhxKIhpLoSHeiv6sLK5YuwKN7HsLihR0o5ScRaNWUJktwLlus4LWf/wpHjx7Fn/53fypmMe+pAY2OHcp5QdlhyJoCBkyaDM5kyZyzJh3mofl+vydv7eF1i2XIg6IDAnhY5CHJGy983gRdxEpR+FIYhw4fwY9e/Qlu3rljrFoyKp383ViuJgnUkuVCmvgsefjk+yCL57vfeUWsFb42n4UZ54cFOCjdmLLDUAjnzpzBf/v7v8eyJYP45h98Q3JLso/kLUnJHKV9AkbIhmOqs0mZCQLwAjSOQwzFSOPW7Tv4yU9+hqPHjiPV3mnX7JjZYgw7JjPxP12H5pMdLHs72lApZLGwrxNfffYp9Pd06nDPOU1rA7Im6SHZ8AVx8doNvP7+B3j44UexauUafLL/EG7cvI5kmiwtk9kzmVqh9E6uLJYJD3QtYNumDdiwdrWShEvlAo4eP4YzF84iEI7DF0vJT5Gsl854BB3hAFYvXoDliwYQcsEuFuLjpNzObsBtJW6vsXAFXgCBZT5jyvo+PXhYjJ1nn30Sy5YsRpgYA9lz8gozYIHfa6Fcxr7WKhKO4otrt/DGux/j1ugEfKG4AE81rsi0b3J9MAYeWUbt8RieeeZpbNy0ESOjo3j/w49x5foNrQl+f8zmq1K5TYJuTEkZ37r9kIFERSzuTOO5px/H4gU9KBeKaqBkpmYwPZVBV0c7+nq7xHZlmIXtTTWxvCiXVZNG4UMtsWlLDeCDA0fw7v5DeGj1cnzliccwuGihxphnNyCfPpceL0BOrGILvfHWFkpZh0bH8eEnn2JqMoOnnuD1LUQ5X8DSZUvESE0mYqix0VLneuZHreVHpenH0EQGB06ex7XpBmqpXkwxBKdCINK89Dj2FdZBcJ6pWkqz95unqmPLytZAtgjOI9Lzk9RW4djB99nEGJNWRhEm6Ra26AGTnpT7vs+iCvJ7ndfm7wCTfAEvidteV2C0633ZOnkfOOmk3HOeN3Nhf1xvDBC3hpR8k114XL1cRrIjjZUrl8lyhUxCgncMNlm+bAmaDYI6BYyP3MPYyLAA3FQqqbWCjdhwLIaevj7t6QY0W1I772+j3kQxXzKLEAbJtKXR198ngOjq9WsaswSGKQsnIM46y8JA6vIg5DtIplNK7yYjkk0U3mfKq717TSYl90sCkbSRYTI0G3hsPtEn0gug4di6O3RXoCivgVJdzn02ELgGzsxktdcR6CSrje+jXMxjJpORp/jE+Lhev7e7CwsXLkRmbAyXL12QXy89ZCk1VgAbAwOdjYcvaH6CwWBETe1wMIxELIJcdgKTk8MCrbm+p9JdqFYauHnjtmolf9hqHWO3sm70Wukm+ff2VQJiCqxz+7Gn6JCtj9Z/zitT6HBp597DtbVWow8lpJyZKRQVgDM6NYOSaiTP9sHWPc/ChYzAzt4e7H3iMaxdtxbtHe1It6clmeYax2nDecqay/y2A6i1gmgFYuju7ReAODI2gUAoak1Z7lMRJp7TVoYNAq4pQcTkV87GGNcpY2SrgcK6hPfL1SQEltkwI9jKZ809j/tzbmZK19GolOQ9zaZQtVpWw52ALNmKbLzwXrAuLhQJWpcFgpNxmcvlkMuSUV1DNldGLl+R7H0qM4VaacaUKuGonoiaDl6opvscoMUF60rK3/V7KOMOYMHCASwc6Ne44v45kZnU2s8zRmdXh/Zdem2yQcV7wXqXgUysP2brqCZw99rFeVxj/mg8fwce4DswP4Ef4Ic3f+nzd+Af/u//ouraAwC8pFzPD1Bd2eZcmrXkgx4rzmMzeb54Crtg/9P83zwWJYvd0ZF7mJ60dEgWzzzIE5zMjI1iOjOhw1yIMtJYUl6P8kgiaKkuMtmUER2sGAKRzRUkx5meKaBUA0YzWTEmlSBYY1HkJHU6+Ft6Kgtpvgb/q1KrqutPsCSZ7sCiwaVYt3ETFixeLF+0gSVLUSFLpNlCe2eXCiB2/HnYqlcquHLxEt741a9w9epV7Ny5A0889jjWbtwoye9oJiPPwjrTmdNtCEZjMiP3OsgsgFikq3NdKGD4+g3cvXIFIzdv4NblSwi2algx2I9UIowcDctHh5GfmUJPKoXFTLyNx+TlVSrlJW2JJhJiiJXJ6NOhoY5UMoWNmzdjy9aHBOCeOXMGiWQKy5Yvx4IFCwWU3bk7hOnMJOrFLILNKtatW6P0RxaeZNrwcES8RLIaxwoisClpE4NBcjkcP3YEl86eweDCQTyy9zEMLFwgeRALdo0RMTDt7yyyOzu6kC/kJPlSCIlLE2XBSNCHYBAPMjxQsxg25qUXjGRbDQ9jPNDys0BnFss6OxIaoFk6mYk+3Lh+Cx9/vA8ffXhARWtff78k+mSekDnAgyMPesQ8eLjle5UfmxLFyTbidZARRRktn58Pk9M5TGcLZpiv8BsDIAkIsdCdZd/NyrHtuXugrAe4ePwq7yjkzrJ2pp3jXrlD7n1srNnl6svbrueR+G+tZr/TSJg9OPNMxiANnwAcyvj9QTYheGCJIRZOIxYmOJnCgt5O7N1NpvAy+JolhP11RIM+BP0hROIpfHrsM3z/+3+Hnbt245XvfFuAJRlXvC4eFMmWMoaCseTUHHAg7KyM25NfOt6cJ6/WM1cgjsngyRJSAq0CdiIuzbvqsCA+L0se5nvjoXJ4dAz/9KNX8cbbv0ZPd4++TpmdHSyDDij0SOMmx5+1oqD8t1HHH33ve3ju+ec1nskcoseXZGkugV4AayAgSdur//zPuHH9Gv74j/5I8rvczIyum+xczg2egLzfLea2/o8Hs4rALI5nsl0yU9P4xS9/hX379qG9q9dYp5S7BcgGIuBtMjaud+apajxYhjwsX7oY9UoB9WIOv//yV7Fi6WLJbD07DQvUYOK8D9duD+HdffuxYHApVqxcjaPHPleaPROaea/s0M3f4XzzBLgQAG7qgLtjyyasWb4UEWZPoIELly7gwJEjqBEYDEYE+vE5JUMBxH1NrFk6iE3r1ipFmywdMpv4c8LIZSXAZ2jyd6UNM0zD3WvzcmticmoKR4+eQH46h+eee0KAD70NiU3yEEpJP8MSKNG29GkCygE1Egisnbt8De98dACTBTYhLKTJWEv8XNWYEmGn1cC2DWvx5OOPo7urWx5/H+8/gGOnzjrGE5mqHIMOmOQh3wkoDTrmfGIgTxVJfwNfe+4pbFizCrUKA7HInOehG2J/hYI+hAm0q0HiMXgIItKT1PkwEyQJR5Gt1LD/yGfYf/RzPLxlPZ5+7BFJYTkivUai5Otq8BiLUJ62CmAytqSsInw+Sfnfef9jgXy7tm3Dwt5+dKRSYq4tIiuP44p+x1UyItkQa6HSAPLVKq6NTOLYzUmMNmJohGOYmsnJ305SajQl32YDjWwrSxt2HpGe9YQ8jE2+bWzJ+1iTWtMJO5jVn7fG6fucr6NJv218et6RFqLlfCSlkjAGvhF+fyssbDb92WPreuPA+977gMdZNq8DHj12u35XQ2nbYuy7EDTuHWy88Xdyv1y4oE+2KRxDZJLufXiPAO/2VNxYfc0aCtlpFHJZ3ROCd20dHeadCB9yhQLGJiYEEpuc2o9sdgZTmWkx9Alitnd2IJ5IIJFMag6xYUmYlXUOQUiuH2S9sR5jo5LgIF93dHQcS5csxfIVy1xtUpStSVdXp9iZXO/IhiPjUoFhAZ+8Jru7e6SikE+45LrmHU01SL5A3242joKqnbq7utDR3mEAOZm/lYo8JwkMs+lLP1/eF817tNCWTgkMG7p9C5OjI/IirRRzYB+KcmOOC4JsVGOQGSg2fihijOlWAxMTQ8hMjmg9YXM5EW/DyMg47g0Na+5WGwTRKfEOax+zhp23+7oGA9mu92/OZjJhbH9J5LmWC8XTHkWArNVi04ZNS/ocM6zLgvjuDY/h9JWrYi1zUHp+6JoTTmLNfW37np3yFe/s7lAt1N7RpubE6lWrdE/INGVtJtCODM1WAOVmAL39i9UsvT00jGg8jWgihWqjKUl3vlQUGM33yDqFtRXD5zhWojEmU9dlI0CvbAKTdcq6Gw1Z/nDP5F5DNj6tGPx8r7WK6gI2bYpTU5hmuE21YmB1Iqb6mr7cZdqXBIOIMURJnpD0QK/izNmz+PzzE8JBg4EUKhUGu/k0ZgrFon5+Sr6lWUnCuXcSiOzq7EQyEdcc4PfS0qlSr8AXNom2QMYAmZNkrZb1Idm5GLUchyHValLJNNlMDDjZf0AWT2QLt7W1442fvjqPa8wfjefvwAN8B+Yn8AP88OYvff4O/OCv/0d5THrySktCNkBJicqUIFEn6xJyWXyqYy/5tYFGZGl4gCYLPRbkLH4pm2UHvEGTaSX5RvWzlBH9f+y9Z5CdV3om9tycQ+fcjUYDjUBEgiQIggBBACSHaTiB1EiyJFta+4e3yuvdP3KV/ccu/7e3ylVer6SVZndWmsRMDjMBEgRBIqORgUbnHG533745u57nfF8DQ0lb9k9WNWp6QHS4/d3zne+c8z7vE5gsTXCQB+xQkMmV9LUL6FBHJhmBSXkJ8fDA1EarkOIhnZKVO3fuYmFxCWWHB8upnNiTukyyJiXjJVONskj6DUIFLdkHPBh5/H50dXdjI43dAxF5V7a2dyAUj8MXiqClo1NeXqu5HGLxOomaOUY0IVeh4XRgcmIM58+dx/lzlzA3OYsDhw/ilR++rJ9N5dgdX5ZEpaGpWUneOpAScCuV9L4FtNDnplTByvQs7t64jsFbNzA7NY6mWBD9GzpVwM7PzSC3mkRycR4Rrwe9ne2IBLzy5yI4mc7mEKtrUIJilubq6nAXdX9a29sVdEOvqVQ6Lb8gHn67e3rR0NSo70sm5rC6PCdGAiUvDNKhVxtDNlgwEqxTMqpCMIzcm++D92RqchJff/kFJoZH8Mij+3HgiSflcUWpkOaDxbalkfrE+LhSGOlLqWRiO2mZrKa19G0DzQlmtJiCNmAulo+YhqZItf0cFdQj/yKC2MC9wWG8//7vcPKr82iqCyESjxuwnP59SsqsosAAhmIJYQayEOjVnTJJoPSmEgfP8jdkseljaFIoJont7Tv3cHd0AtFwBOzc0xupROk+2Y/yRyJIaUKEVOhYAUwPYor/CHy0tYnfhSWt3fUff/931i2bAfnPeE3aQJv9UzZrUt5YBH0klyUzk6Acx9IPr5usyZA8mwJeF/buotfkI2iuD8FZycNLlhvl774gltM5/OpXv5Ux/1/8t/8Ce/fu1RyQFIysO7J7LDCZlyo/TfpG2h6wBGKs+2oKewMUqviy5Nx2sBLZDUrcrNVUAPO1WbRw3dFc4Xy1mGsCq51OfH7iC/zdz3+OFAthskw4H8iSI1vGYm/Z9ecakGuNPeVzf/anf4afvvaq5LVKnbV8DAVO6vuc+jyTZv/hH/4z3n77bfzstVexd88esTFswFohU0r/Nkmjul76BpIBXSwYAI5zxuXSs/m6CWtIAAAgAElEQVTOu+/io48+UbFEcMeWupEZxIKLYBKLX+NHaJi19OPdt3eXgkWuX7mE1374InZu36qi3kD3pujmmshZv5hM4bOvzsAbCGPr1h24duMWbt6+C4eDoRiG5ctfRNakyvEy/Vw98pkMeP3Y0b8JD23aiJCfgEAJS8llfPXNNxienoXLG5JFBgvsiN8Ld6WCWMCvBGoyW0JsFFWKEvMJZOBeI5C/YBJSKdVcYxuLzm8CDcoVNUZYsHa0t6IuFlFBzfdHNp7urf1unW7T7KCdhDYxH85dvoa3P/oc+QrXGfrK0nbANN9q1QKqVV6TkfS/dPwonj580ACb5SpOfnUa7336uWGMEiTmHBKAwXG9P3M50rZpgqNGH+ASXjl2GPv37kBJPoFGJqrmigX+0QuO+6MaeqKomiYg1xR6cSpEyxfEYiqL02cv4fTFARx5ZA+eeeoJxEJBrdNih9rWBwT+JH+l3YUZP/nKWnJuPltleqnmCmJxeohflitoamhAb1cngkpLJluyDAfHitJV+sfl88gWS1jMFnFhdAGXJ1dQ84Xh8HiRzhfkn5lmIr2aSgbcN90Cq+tgMdJMO4mMqwdk17J9MUCl4aDavpMmuMcOjDJApQESazXz+mqGWc+Y+b77wKQts76/clpgqBVAdd9f0px1fs8iYy0V0PLHtn0nLUYlk3457pwfXCN4Jspn8xYQanxaCQAVClQ1+PDjH76Ml19+AfFoRM3B5OKC5gfnAeWx8nPmmubzye+Tvqpunx+zM7MYHh7SmYqWE/lsTntNJBIT+EeQjgAQgSz6601OT+l6aK9B1iLBQ57pqFyZmJiQvJtgPdcjfn1DTw927tqFQMCvM4pk+MWC1CscV/qGEswkoJWnQoSqF4dTfzOYkEEolJNLVls14COvi0ApgVoFnZVLiMXj6Ghvkx8hmZ/LSwmMjY1K3REnGOt0KICH4GxbUyMGb9/E1UsXBDjynEJES8nebEL4vPq9DAEy4VlVNXKTyXkBj/xTV9+IcsWB8dEpZLNsSjFIi16fRq1QLRt/8vuqDKs5xYadxag3+4PZz/XH8pM2oDiBYf7NKcdGLNdxNkKIorqxkkzh/KUrWExnTTCLz4f6xmY9T/RY5TgTjOvu7cH2XTvQ1tGBcNSAy7zWhsYGJbTTPsiw4qso0TqIjQ23D7mqA9G6ZjQ2t2FydlGgKG2E6B3NcBmGKBr7HLP3EZwmiMr3XCLI7wR8XH8JsJM9SX9NNoCpHlETgE2xEoI+D+porUSWv6OGMBvYXBeKJcnMFxKLKJRLuDs0iOHREb0vMn/b2tq0X3GP48f161fx8ccfo621E489ehCo+TE/n0C+UIbXH+DFan9K05dzJanrZo1AxiWB+FQ6pT3T7XEJlCxSSm6Fy6lJYN0nsrM5xmyoVIsFOHm9UmyYNVHHBTbFXMYPlXM7Fong64/fW8c11kvj9RH4Ho/A+gP8Pb5565e+PgL/6d/9pVEuWXIv25tJXjAKneCHOajZ4KP5vFOHYnnzWUEnLBQJSPLgzOAaFhVirzhNyAOBSnlH1mryQuQBlwdiytcoIZVsxsEP4yumwpS/y/IRZJAGPdKyuSKGhkbkXVOoOuTpSB8fejhmSaGEE24mbDOZ2RdAa0cnOjo7UdfQAH8oIDkzr4tFFgtyynzCsXoBiGQ3BiNRePxBZIs0FvfBz1RMlxORaEgHUErA+X6YQDg3PYeBgeu4eu2WgM8nn9iPw4eelKQ6yW5vuYxAOGQFL5RQo2TGQUZgQYdMR7kKv8ON1HICF86dxYUL55BeTmDHxm5s6GhFaimB+blZ5FKryK0uw+8GWhviAovMIXwVyysraGho1LhRvs1CgtItek0qSMjBw20zNvRuRFt7B6LxuCSdo2OjWFycQcDvQktLC+rjMbh5GOc9JSvDYvOQdSADdStplAEgrAJY9Fy7cgXfnj6tAvvxA09i2/btlkzGHITN5GJxZiTcMj4Xm82S0JLlRSYU0xQ1rzjPDPAodhhLVztlVSwBU/z7AkxkNNsPQdmR4VG8/vrb+PLr82ip98v/kD9L8JBsR9mOkgFJIKjM+ZLXfK6PRXXgplTSTw+jGg/9ZLZV5btFYLq5pR1t3T0CrwmAf/DRJzhz9hzCoSiqLLgqRmZpfOFKYqgI1LdYgGKbWfxhc8WWnNrYoK75lv0eX/KBnfWfBSbvUzBNxf+g/+R3scsHJNx2kaUcE14b2ZJ8znWQ5wfvHSV6Afh9AUTDAfR0NuG5owexc9tGVPNMVTbgTbFag8sfwrnz5/FX//df4amjTyuhmzYM8tIT088UOPKOsop83gMWt5wjBBrJwuOYGd9IYwHxe4FHTAwXI8JlJGHyBuX6YuYZ//A1lXpKoE4SPDfoP8XQkn/41a9x8stTJlWUbD4BCSxKDEBqG9fZwKQd9MWC69VXX8Mf/8kfK7WdMjB54lqhWpKfW1YHfK/3Bgdx4/o1bOrbiN27dum1WaCzIJSPldh5BBbpXcYQIBO4w++xmej0vGVBf/78efzqV7/GitVQ4PszHmf0GDP2BvzdpqAm87WGTHoZhw8dAp+cz058ih8eP4rDB/YrlISFp80OpNcZ17+ldBZfnD6LpeUUtm7fKSngjTuDKqjZIKLEv8rVywKPxASjtFcAmhM7+7diz44tiPjoAVfROnnp6gBOX7oGpz+kpgEbHGRIRoJ++Ogz7HShf1MfNnZ3wVEpKlWbAJhpPBgGEXECW7Iv9j0TeelNJhmf3/iXlkoCUQJeD+Oe5UfHQeYYE8AsUudueZKKzeVyI5kr4OTpszhz5QZcXhb/4uwamT9BOMq4YZhDPc31eP7ZZ9Dft1FrNX3sbg8O4a33foeZlaQBJjkKSuE27D/ligsAXBN3izHJ1/7xM0dw8NG9KCuV2jRHxBLVh0kkJ7hM3zOz7xlGrQl3MmxRuL2YnE/g1NmLuHRzUKE6zxzaDx+l6pJp23659HM0DDbdcytUzFybxUAkaOhganBVwKOLUlg202Jx1EWjxmLAYicakxTDZpU1SaWM1XIFt2eTuDg8i+mVDFz0iHb7kGHgB/dq+gNbwTUEktYYiw/kfRjXUMOWNBf2oNfk/dRrGyhcY1ZqH7DAScunz/gbG8bkmrbWDitZk2RrQ1qbz7a36YOszd8DJtesa2xU1TbitlZyyy+Xr2lbxpBFKBCYc5HNEAcQiIXFin103x4cP/o0Nvb1IBIMIp1MIplYlDyZTLSVpSWxnoPhsLyvef6IxxukxqB3XzqT1vmK0m8GoBBc5N5L6XN9QwPS2Yw8pent5w34samvT5/ntXA/43pEJhkTtrlPBYNhNQtbW1vFTuMaQ0VDIrEgpmR6lR7WBTQ0NgpoSiQWNbYCQuWeUEGRYDS9dDMZvVfKvhuamgRARiNRBYG1NDfrXDA5Oanr488pVdzr0TNspNluLCYowV7U+khwjH6T9GW9d/umAMpMclngpJ82MfQapjQ5GFBTyE0rlmIOy4tzyGaSiqrmPYlE65BMZjAxMW01rcyOSiYy1xyupzZjcm3b1Dprq4PMfmQAL4tZaa23xsqFzYOqwMgaCKrxzEXbELfk1ZcuDWBknqogoC7kx55HHkF9fYP2P44B5w5BaG/Qj9aOdrS2tWkt5z5HoDlWF0M0HMaW/i1iHSaXVgSksfknRia9qgMhtHf3olxzYWp+CcFwTJ8r83rZMNWZw8zZdJoepGn5ZpepVKJMm0A4z1z8dh0kTIOEwDH32mqpqD2kLhLEhvZmtEZ9YD43vyeVrGBsdAIrqSQGR4bw6YnPcPr0Kc2hY8eexgvPHJdlAS+FXqE8P7KpPTk5Ifm2sbUJoFR2ILGUxsJSGjWnV2nmk9PzGB2d0Jrp9HvgcPM55BpdlkrAEwjA6WEgYRkVNkOt86VT88MLB5VPuTyqhcJaUBIvmqFU2scITLLpxqWO9QxfJz29jmusl8brI/A9HoH1B/h7fPPWL319BMiYFIBiM5Ms7xw78ETN4QeASbvIIdgiM/RyGYnFBBYX5tTxFsOBnnEs+p1OpTjPzkwZdqTbjaDfSI3ohyh5tN+ADSycKL8jyMQCkKCCvN/4u6WzNcE3DJiZX1jCzZu3MTe/iGQ2j/nlLHxBP/q3bEdjUys8gTDq6pvQ1NqOuoZmBMIR8KDCslfMRaaEhoNiGjhcPpTonVWp6VDP118DLqxURjLmxHDxuCQZ8VihAqlkCsVcHrl0DhPjk7g3NILB4XEVAYcffwxPPvEE/EG/YTCSCcKWPk9+Jr1CwE2tTBYS0zqLSCzMYuDKFVw++y3Siwm89OzT2N7Xh5s3r+Pi5YtIJZdQLWYQ9rnQ29Gm7jXKJawmWMwUEYnGJN+izxMB1Lb2NjQ1t6qQJ2jLwr6ltQ0bN21C94ZeAZjZQgZz8zMysycoWV9XhwYyR5kYnGXQSUFFL30YWUDqw5I9UgqTy+Rw4tNPcX3gMrbv2I2Dhw4JBGZXXpI+FcoGmLQBMfuQrxRkSwotiZi84CzvJvpFlkzwDYsPgn42CEQZGkOJWFTcunEL7775Ps5cHEB7Qwh1jQ0CnMhkNMZ4ZFkRgKKcn7IlApMEl0sCz0MBPxrjMTFEiW+FgyHQ946ddzI8+zZvln8TQQIyC4ORuA71b7/7Hr45f0HJ7VVJoU2SPP9Qsssi0k22BRnGFnh0H3i8D0zykKx58f+HLbkmOfvH69c/Keu2Am8EXulHDPtJwSZka2nMyZQkAE1AkCgJ5bAE5UOoq4sh4vfg0IGH8dSBRxB0VeEsZwGCJWJduo30+PW3MT46hj//F3+OnQ/ttCRTJlXVBIlY6eUuh5FiCzSm3yFBKQMoGmmbSenmfOB/U76tBOtSURIuFrjGF9Jiq1nebgYAps9XWc+5EpnJkHB78fbb7+Jvf/ELsWQJKBnki4WkZQ5mJqfFVrsv5+Zzcfz4cfzJf/2n6GjvMOE19KhlAWP5iNJTjPOJz/P8zDRu3bop2d02SpZDIcMAE0BGyaDx07T/2ECtArtULBtZoM/vw+z0NN54402cOnUKPh/Z5HwOvbJBMP6lfB9mfMhoZmp4Lp/E8aPH5bP2u9+9j0e2b8ORg0+IVcilhwECfG4JNiSZnFyu4ZsLV3Dr1j10dPZgcTmJ+cVlAVZk6BEQ0/y0wB+yt8TyzJNRk8GOzQ/hwL5dCLjJri6LvTQ4OoaTZ87Jd5BjzfWS7KYoZaaBkGSB9Cilt21nS6OASbF0rBAqPbZiLBqJrcdOdGUTgsEOfI41XjUxejmXCOyQLWmDmSbJnIzSkhpJnGf0u5ycmcdHJ07h3swi3L4I4PCsMaacHt0BODiv82k8umMbjh0+KJBOoTT+AGYXl/Duhx9jYHDIMPMFYLAJYaTgZgIJYrQc0QwLiR8/ffYYntz/MFAugIRjgRJWk0Zei5Yk3CR+G89Cge56HkwCe8XpwsjkLE6c/ha3hsbw0tFDePLR3ZJYch5ov1Qzp4pKyfgEs7HE1+IYmBA4Tn2zNpY0TlW4uP+Wa/C73KgLRzWu8r6zm5aUqYqNWEOJDKpaBSv5PCaW0xhdymBkNoGVXAkVbxBZ7qcC/93IiyltxVuIiWX592nh4yhRlmsYk98FCYUl2tLsB5mU1vsw66rJi7el4rak2zKNM3uOvbZagVv6mkXfvM+MNGCM/ZprP/8gO1I8LsOce9BxQ2PKdYusM6cHtZLZ81xePpd8dsqoZNN4ZP8+/OQnP8bunTsQjQSRz2cxeu+eQkcoI11anMf42Ki8OhV8E69TIzaZziCdzgpk6+npUTOXwXkDA1cUYNK7wSgguK5QphqJxVBXX6c9iWPPfZ5SagbT0IqCzz6l05Te8iwmBh0bamr45LSu8P6TmTYyNISpqSl4vC5s2LBBrDKufzzPLRFElWKgKNCT+35HRzuC4ZB+V0N9gxqk9LVkg4fXR7CbQLxh0xeRSqUFhHKYeJ40jHamkhe1v4cDfrQ0NyKfTuHK+XNYmJnWWlEp5hDw+zS3+YdNRZ/bgWIuhZXEnIKgqALwBUNwOL2Ym1vEwvyinlnaZRD8ZXOAz5eat2se1lZDQSAeG3bmw+yappGohpmVIE8mM8EtrekONyo1C5gksFau4dr127g5NqHpwvVp3+7t2LR5k9Z5NafZFLA8sv3BgEDJUCRiNXKdSGfTCDM8LF6H/s39SjhnGjrfN20ZaG/BJ6ji8qBjQx82dnbK0oJOoQsp6BktM0QQXAuN5J77/Go6i7nFZSTTOfgDYTQ11CPgY0ga1yqLiSxP46pJAK+SrQq0NcZRH/YjubyEYjqLxnAMKFRx6/Zt3L57B7lSHp09Xeju6VSYFxsytCgoZDPwsklC/2kHlC6u/Z2AfJWEAzb7AnB5wshky/jq9AUM3LgHjy+AmYUF3L47iGJ6FTUHlQVcN0uAg++KZ0ir8SubBwuSsG/WGiPaqbOAnYbOZ4mycK6JuUJeZ8JakUz9KsrJ0XVcY700Xh+B7/EIrD/A3+Obt37p6yPw7//P/0EUFUobBAqROSUmjvECMrIy85jbydo8QBJwnJ+flSTblrLxkMqfYaIfO+jswPOwG/AHEY2apEY7JduM/H3mnGFmUtZGcNKnwknJoexoe1jkETysSnZ29eoNDA+PweH2IdrQjL6t29Dc2iHZE42/vcEwHG6/Em4dHp8+nH4f/KGg/Nt0EPQwkTCgTi2lLzn6ZxWLKmQLJXZkKbVjgILxqzPFnEsehgQYCJYRUCFrksnjZA0kFpewsrxC/g2mpqcFoD795AHsfXiPCuYSWUEwvj+SRKsDb7goBBUK+TSSiQTu3LqFCydPwV+r4Q//6GfY8dBWzMxNY3h4EANXL+HunZtALoONrU3Y1NEKFPNYoMl9sSDfRB5a5+fnMTc/h1isDpv6t4gtOc5EyrExPPzwPjxx6DA29G5AKpvB7OK8AE0yL1jELS8uiuXU2d6O9MqyzOe72lvhdlRQymdUBBO8Y5FBFtvM5DS+PPEZJsfH8NgTB/Hoo/sFRnA+WAZhApZM+ItJZuScUlFhsQo5wwyDjXI0rw6cNFNnDclDpCSJbpdSRbO5PK4ODOB3732EUxevoz0SQFdnq2FC5nIGYBOjwchiTeJmTewD/ptMXxYWLACX5pfEmuzp6RZYwpTkhoY6ydqam5t138ksISRL9l3N5UY0Xq+D/Vtvv4Mvvj6j4qdsMX5M+LsBFATM2hJGM93XCmX9k5PLAiZ/jxX5ne/7vVXqu6Dkd/79TwGTD4KRa8+yXWqRieYxrC0DsBDAcKBKnZsM9OkN5Ud9LIL9e3biqccfRmt9GO5qQSFNZFwWKpScefD16dP4m7/6Dzh67Bm89tpP5EFoRR5bcn3DaBMDzErrNmC0FYhDvN5KUhaIQsk+gbwKfchyWg9MIWklpvLZEauFKb8GFBIAbnKvVITwutxeH749dx6//NWvMTo+JYDKzblA9p8lMxUTxgYxHgj44vUx8fiVH/0Q2x96SMWkwm/E3iTD02kKxGJJ4BuBgRvXriGVWkV/f7+CpzjXyNC2HOs0L01YgnkeJK1VIJZhz8ibjRJorwfvvfMu/uPP/1asKQJP9ElV/WUF99hMOPkylvLI51Zx7NgxdLS14cTHHyPi8+L4kSNobqxHPkMJHBNTOf/JmKzCF4zi8rXbOHnmLNoaWlBzeeSjWiJQ5XWDNR+LaEpHjRyTslmDwZGGvH/vbuzeuhkBN1l3BYHcqUIZX3x7HlcH78HrMynCBPoJKsZjcQV2ELrrbmvG9o0bUB8JoZjL6EW5rvIa+f1cXyiV5GCJVUhPTqKWCq0ie5RMGwLoTvkzikFlsfzZRCCDic87GfcCnFxuDI6M4v1PTmB4NgFnoA7VCiXoxjKkXC4AFfujiFeePYrH9+1FhcxeAYhe5Ks1fPn1t/jk62/0+tonnD6LMWmCVDj35IInrShvVknSx9eeP45d2zajmGKYh/GJ49xks0v9KotnyXuqYC2tDxbYSrY5gXCXG7eHxvDpqTNYXk3jJy89h8d2b0MpR08/w/5V8IqaEIZVSiCZ40aGFpl2HArOYa3Dblql+OGnBxtcCLo8CHr8xiqAnqcs5qtAIUdWq2kekEVbrJSQzOewkExjZjmNqaVVTC2lsVpxoRqIoOjyIUPZvULPHJLesqGl9WmNHGk+52B7wwYF9fX70m6C9JwL/LoJrbqfqm0HVgg4txofZn2xErEta4v7wKT9NdtT8kHJ9neBSdMkMfRdm/BuAE2bTW2hlOZ7JCMne84Fp4/nF3rAVpQoXFldwdbdO/DiSz/A1i396FKithPDQ4MKfkG5rBAkynq9VtOgUMirodLU0irZ733/QieSyRVJTrtoi1IqYXVlRecWMgebmpvVYL1565b2O4JgnV2dasgQ0JqantIcCIXCAimTyRSSK0mleXM/ZtOAqhc+UwQXyc68cuUyFhcXsH37dp0ZRkZGMDE+IcCsrq4eG+RH2okIAXw+a2LalZHJkL25oL27uaHJMPDkXRhEiICh1kCyxYtIE3zNZMWwLZZL2qPr4jHEwmHdf2e1rICt0aFBjNwdFIPPJNiTGcfnH3ChjGxqCasrixoXMgHDsTosJpYwOjquucjpyHVMsm/L11YdOqv5zmfHBp/vN74MWGmbjNg+osbWh+s1wTUGXfOM6kDFSV9QN0ZGxnH55iCK1nOzuasdD23fAp/fo+R6rqt5qkXIGPR4pWahFzbhQP5uMianZ2cUZtjTs0GN0k2bNulaGB4jliY9Ld1elJ1uxJtasaG3F1G3AwUAczlgKV9FxWUa74apz/0KmFlIYHpuQa8RCoYRCQcRDPi1zksubjUIeX/oF83n1+dxobk+ikjAjVwqiVgggKg3iOtXbuLChQvwBQM4/PQB9Pb1YGpmQeFkBDmrxTxyqylkkitiwfJzBKXZiCKhgAC62+1HperG4L0p3BuaQl1DG2KxRty5N4yTp77BxM3bcAWccPgqqBaTQC0Ph9M0s7VOWs2B33ezIRjJMw1QZqOc5xQ+m/IHN9YnYu6uplCt8PW88ISDKC6NrOMa66Xx+gh8j0dg/QH+Ht+89UtfH4G/+b/+Tc3IEk3nWSw+HrDlw2LkSIo7kHS7pIAHegJl0mkVEJR6sltOzxsaczN1W0yWQEgdeRP84RBDkp17HghkRM3EbaUpGjaUwCRyJ6zkTAELAm3MBw93TDgcH5/CxUsDuD00j4f37sWRZ44j1tQoIKVcZu/aBXj88PhC8AQiCMbrEIrEWYmhSp8byvxYDNGfSL+f4RxeFWAGOONBLC9mltLGydTM5XQtPKiT0WlLlLn4kW2QTK2ikC/C6/JorCh/CVEKns7gxGcndAD60Y9fQWtbswBAm7FCPx4CAIR/eU2VSkkdZYKBI7cGce6TLySt+6M//6/Qv60fS6sJFIsZTI+P4OQnH+HSyRPobqnD4zu3Iez3ShbDooUAq4zNfX6sJFcwOTWDrp4NOPzU0whFo7h0ZQCJpWXse+QR9G3ZoiLYpPu6sbCY0H1tbGyUP5CRW5Zw9sxXKKST6G5rQsAjUZ8ppmtVeJwuDFy+jLNnTqvgffyJQ9i1Z7cKDoMPGWakZoIlBxeRxJILieVkjb0KcZvBQCCkTFlmWdI2DhwT0d966z1cv30PHU1BRMJxmddT0qZwFSWuG1abfEn5+/V6xmeJnxcfqwaxNeh3SrnV5o292LVzp9Jx6f3l9RF88gh4JeOUgDbZgZQuU/7pCwZx49Yd/OKXv8T45KTk/ywmWFDx9SVZ1+8mKGLxIdcARxvst8Gw76xDFsPxH61OD37+n/ueB7wa/4s/f59rZCRRNIh30buR/ltAhcAGwSC+d18QEX8Q/T3dOPL4w+jrbEEtvwq3s0xtFlwEnOoaML8wj7//xa8wPzOLv/iL/wZbtmzROkHAjlI7hbPIfJ8MHYLOKsEsEIVrj+XLaTVCOG/olyYQUJJUyttM00M2CAKACWqa+6tCzQL2FPZBVg4Zt14/5hYW8ZvX38SnX3yBcDim5oTmhz0HbWaUjUFY3pCUijO46bXXXsX+/Y9pbdB8tqSh/P0SubpdltTcidu3bmJ6aloBVJQwMhCEv0tsbQts0rJohSSR2WYHOplUZdoJ5PW+Z6am8Obrb+DMN2cQCpCtxMAlFv5VzWeDLzPIhMBsFZlMEkePPo2dDz2E06e+xOzYOJ5/5ji629tQpBzOQbYPZcEFEwzjcOPCpes4ce4ijh08hHhdEz797CRWCyk1bUxBXhH7iyCxVH7lKsLhqGRyu7Zsxu5tm+GpFYByHmUWvwQ7b93DyW/PwuP1671zPWLDiSxoWkywEI4HfYh6XNhN5mR7m5kTCjqiRy0Th43E22ZN2oE/amYQCVCwCBtFBCQpQzTwviHLkGHIZptHi44YTm4PvvrmHN75/JTSuavw06xC94Q+hQx/okywUkijvTGOowcPYGNnO5yVEjwujyw9GGp26dpNfHDiC6zmydwhwMg5QIDNYv2yTraSuTXHy0Ux3F957ii6mhsUSsRfpTnNhgzlxyXDSuIzIlmr26trl8zST+CzprGtOFw4e2kAH3z2JbyhMF565mns6u+RhxrHwUbljRUGgVFrilRrkmSS6cbkcptBSbkwGUuMEA46PWhrakFjvN40TazQNgsL1JqmMB4wRKikUI1UvoDldB5zq1kBk3O5Gor+CEqeIFLFCgoVk4rOSSsQUuoMg/kZkJJAN++xxVbU5+6Di5wHxsrjPlh53+LhfrPHoJ0PgJLW4qcV1mjXLVar9QlDz7ZYufbnbMak9f1mx7oPTK4xJq2NjFetUC6HsQKw05z1cAPuEH0bu/DI3t3Yu+shscjikbCCqEZHh5HLpmWZklpJyjOP2yB9ETnP+YxwbezdtBmbtmxVGBX3QrLxp6dnsJxYwHIiIUZpT3e3aciRVVtjIvE44vX12LHjITUDRsZGMFJPRe8AACAASURBVD42rvtPtiX9+gTsM6gmk8MqQ4uyWZ1TaOnCMSOgSCCTKcZcawl6Uk1ByS/PF/S9pU83nz8qWQKhAFpb28TUNA1ol5iQbGDz59mkpkel3hu9M7l2KXwIAil5/uKwZXJ5JTjbwXe0BDFsPQfamxtlBXTz6gCyyRWdP/jM00rI566iUkghuTyLYi4tZmAwFFWjmlLg2YU5iy1n1jCGORnGntxkrdliAH3DnjRNAft8anXo74fk2M0r+sLWytozyzX6NfsATwDTM4v49twlpJhID6CrpQmP7NuLeCwkIJ6sbDJmySjmeZX7Z3d3j87JJj3bg/HJCQyPjKC3tw99mzbJSqR/yxadQ2nvQeBZagPu2U4vCjUn2jp65HN5d2QcnlAYDe1tcHD9oO8nWYFVAoy06AAyFiBMP1S+a95/E0jo0pme+4utdJH1RCGHWMiP1oYYNfNwlMtYGJ/BvVuDSg/v3tiLuqY6+X4yqIl1gt/tQdgfUNBjMZtFyB9A0O9Xs4qBb3Pz87IAmJlNYGZmAX5/BNlcGTfvDGNodApDt4dRWF6EOxQQEFmrMHyQ6wH3GwN8ChW2rSI02rYyxLDX2SygHIZNKiV5UxVFVwzO2ZYm9HZ1SOFAVu/V69exPD20jmusl8brI/A9HoH1B/h7fPPWL319BP7j//OXNcPsMoczmxygUBuyqRwOgQsLc7NYXlpSYUEZLb9GECaXyWJpcVEJkQQXQ6GIWG3mgMNQCvpH3k/mU7faOvwRmDRMIkOssg8UKvoJenlMojMLena7U5kcvvjyPC5cuYPdu7bisf1PorG9E8x1JYAijx+nF95gBIFIHRzeAFwBApQhOH1+eIJBMbx4GCxYjBt6vIkj6jSJ0P6AX9fOQxM/eOAni0BMITgkRaTcVywUHoiDfrBU4wExncognUrrIE5jctOVd+DsN2dx7c4gXn7mOJ45dli+eGSS8udpTJ6rVpAjm5KFJ6VR2RxWZxO4ffUmzn97ER1tLXjtj3+K9p42rKwkdCDLJRO4ce4srn59As5MAt0tLUoWZNHAMSMAysKCB1KCwExJnJtfQLSuHgcOHsLuXbvFUDhz7iJWUln09G5Ut33z1q06lKZyWcTjMbGIGMKzsasd1Vwaw7evo5rPIOz3wOuk1xMlVC6Z/X9x4jNcuXAeO3fvxeNPHERDA32UCipG5Osj2bbxmDS+gmscMosNY8bUfNYUe/w+GtbfuHEDH7z/IW7cvIempojYXCyezd0zkkMTLML5xQLP9q00BvkKU7KuQ55SBNorFSwur2JuISHPqueefUbFg9/nht9HwNwEPfkCxrPSSX+7YFgsQsq388USTpz8Ar99803MzM6ZQpvp3GIAuHUvjQyToNyDW+U//tfaV/85tuT/R1DSXtH+SUm39YDbv10iNAZHcO57fPC4vDrES7DPRHayzpwsJENoiDegra4eBx/ZjT3bNsFby8HjLAmY5PPEnyGA+83XX+NXv/h7/PCVH+NHP/6RCneOA5kaKnwsdhPBEPvZtsO11q7dCtcykksDAhiwxrW2ngiIFEtJvGsLbDYsZDuUhgxLSfqdbmTzBbz5zrt46533EI7G5atHdo88TelvusaStMBiiylFUCSdWsWf/tmf4qWXXzaWDpK4GjYs2ZK0oBADTUzIihhF9El7aMdOMWAY0sNnW4xrsh7JSLWTki2PNgIFBOVYFLLY5u9lwU2m6JtvvI7XX/8tgv4IPGSAU4JbMs+RwBgCWmTueJxIpVZw6KlDePyxx3Dum2/x1alTePn4Mezcth21UsH4oSmsgYFklGv7MTQygZNfnEJnTx8efewAMvkCbt+9h2s3byKTWxWLkc+iKV49cDlcsu144tH9eGTPLriZrF1YRZXJrmwweYMYnJzD6QtXkMnnBVYQmGQIAsMYZucWEPR7EfI44cznsLu/H1v6+wR6KZVajQoW0WWNB//Je1TIZ7VuEowhw1RNM+0vBpiUTyAbIGJK85q9koZq/ng8WFhcxMcnv8K14Un5IZaq9LFT+8BKWSd3qYRKKYtDj+3DsUNPIOJzw8nwJq7LXLu8AcwsJ/HRyS9xa2gYTj4zcuM1AVo2kGU4odw/ee0FbN/Uhx8ceRJt9VF4KkwQNyAdbUX0U2JWmjnAe08QimCHAFgF0JW1rjC8h8DkqXNX0belHy8cfwqbO5oVbmTLtO/jaRZXULYYhvEosLFSEfjBD6auc4hclSrc5apk3PURBpA4JbtWhpmlouDYyl+5Yj4ogeRcSedLWM6WMZMuYjZTxXS2grw7AEcgLA88rrMCJW1ZJZ8esSbJzioKJBcwaakyDPptUNG1xG0LeLBByjVWpG1IagOX+tn75zo9zUJCbfsEG6m1Qcw15PIBKfd/GZgUVmk1TzgvxcRysbFpVCXBhnpJp8k0a2tpxvatm7Fvzy7s2LkdFbKasxmx/NjA5NlpdnoG2XRKNgu5XAbJlWW9hb7N/Wjv6lFjpbWtQ01Rshsp96bNQ1tzs5KK6RfJN+31+3V/GAwlT8mAkWMTyFxYmMfy8pKaHfFYzJwRcjkkV1blwcdzg663tRVPHDig+TYwMCCgk8xt7tvyIWQCts8rYJIPZjgWR0dPj9a59vZ2+UXaTRaG8RlwMisGORO3Ofd4juTnYtEYYrTTIVOXQXSRiOY85wuvkxN/dnZG48Xgm6b6OFobGjA9MY6ZyQnZ3zg4b/neXVVk0wvIJudlDeB2eRCO1MkTenRsHNlCXs+PzrpKS+e6b+aCAP3vhN9IcaGvGnDaZk+KWWkmgLWjUyVkGhRs8lQdPqxkCrg8cBNTiaRegfdp3749iEdDQI3saTYicprz9HiseXxo7+hCfV2DJR13IZVKYWxsXCnVjU30B+9DXUM9Oru70dbejtXkqqa1LG7gQqHmQL4KNLd0wheMYDVdkLoDBCV9HimctceJLExvWTI8a0ils1hZTq6lcJPNqqaFxQGnhQ2bOgWGs1XLcDtriAZ8iAR8cFXKKK6sopYvCZguMKzH60GsLq5R4/nSVaupqRnxO8RqZR+iWACWVtIYGh7V7w6HIjqvjo2O4/yli/j848+QWZyFMxC2mPq89iqqeXpdZvQ+aO9BH2CfgG6eW9QFFvhsyPymkcMx4r/pT885bOx9RJVFIBqC31VDc31MPsLNzY1ae//63/31Oq6xXhqvj8D3eATWH+Dv8c1bv/T1EaDHJIsfpiXyMGEkXA6BcWKTZdIKA2ExLg8rdlpTGSwvLapg5w+RFSPGldv4+Emura64KdYpxTXsRCPF49/ykLNYmkYaY1hsKvxd5lBIphwPFTwcFcos+Mfx+YlvUCjVcPyZ49jQt4WmY6jRq07+PmR5eQEXjcRj8EfjCMbq4AtH5YNXZoHq9UhyQlBCvnAsZMuGJcnf6fVTSs7rN3/zDWezOaRXUyZps1ITe8ZnyYsJ4Hj8Xsvrjf5tXrEDEoklZNLZtXRi+htdOHVaEMrzL7+Ah/fs1ngxwbvIEs3Dbjt9JwluVVDO5DE+NIaBq9dxY+AGtm7diFf+6Kdoa21AJp2Eo1REfmkBI1cv4OzJjzA1fA+dLc2oi0TkFUQLMTLTWBiwAGEyNz01ySS6eesOxscmcOjoMflCyni8CiQo4fL5VRD1bOxDQ3MT6upjmJocx8zUGDb1dKIpHsHM2AiW5qcRdLvgZfe/UlSgBQusr778AlOjI3jy0FPY/9jj8Hgpedc7NL5mFlNP/ngWa4b2AfQRFVuWaZs+wxbKZvO4fu0G3nvndxgaGkVzS91agI1SiOWJaFgXAj+toluJ8ZY3lNgQNHT3UH7vWWPjcD4ysXs1U8DtwWEsppJ4aPNmvPLDl9DV1Sn2KqVN9MiiZxfHj6EPBOCYHDm/mMCdu4MCJG/fuYuLVy7L+0/SWsvLjDI+zl2CIhbCtlbUmH/X5DVn5Xyu0X9kHWAQuftwpj5l/fuB/zb42f0S6vdWNMs71nz5AcBt7ZsoGS3r3lCu7fP45cElFpezpmAf2iC4nD6EAxG0NzRgz5ZNePLRnWiKeZHPJMT2cnp9kskSgF1aWsYbb7yj0IQ//Nlr6OrsRCmXE9DroTRXfnAE0gyjS0WE5V0nbh4Dc6xkYlvqbFLbKZM0gDbXGMPwNqFGZA+yEJGkVww6AkWGB0NfrRJZvb4ATp/5Fv/5H34lH0VvMKgihkEVkgpaQOSDHFZ+yh/wyn/12Wefw09ffRWxaNSsS2TxeHySwZGxKTm2ghQcYinPTE+reGeYAceFRSCLJDZYjN+k8TUzwGJNPl5iTFuyVTImCVywkP/d+7/D22+9jXi83rB9lKhq1mmCSwRvXG4TfpNKLePggQM4+MQBXB8YwAcffYzjTz6B/Y8+IoaLPMTA5Ou8kZj7Akgsr+Kr09/qvx8/cACRWD1cXp+K+VOnT+PSwCXj+yumqAlKo1fwU08exK5t/XCV83CWsvITI1hf8wZx9e4IPv/6W4WPUfKpQIzGBvnbLiWTuH79BuLhEILVCnqaG7F9y2b4fGSdqVQXw5b/JigpEJtjazH3BfbRCoDevBYNWyCfWJaWDJGp2QQirCYYfYITKyv4+MRXuHR3BKFwCJmSU88sE8h1P+inWc2jUiriJy88i2OHDqBWzMsD0GhAKRZ1IVOq4Mtvz+LDE1+adG5Jug23VE+19TsNMEm2eBGdzU146fhT2LKhC45CBk7rPguUtzwkyZY1SnVK1U2ghtietDIQsOJBrlLFqW8u4vTATezY1o+jTzyKjoao7DXM3mtYTmIT63fXIIBoeVnNNbMP85oN2E/2o/idBHiqNYQZdhWMwOdmIreRk5uh5dw2QU25PGW3KRTKBRTLVaSzBazkK5jPFLFUdGBiJY/5XAmBuiY4fH4x8g02aIOGxmeS/8cE9pJAGjscxwCGCnUiy1VBNfepm7xe41VrfBwNIrHGkzWr3APApG6ILQ23748t9V4DnuxdyUry/r2v2yAkWcn3GyVrhY98MI023R+NoL6+3tq/3GJhMX16c18v9u7dhc72VrEkmYBMQHZkZAijw6MCBum1HQz6BQhOT08KfNqzd5/A8HyxrIYA90zaitDTkR6QxXwOq0tL8otkWjfZZ5s3b1YjILG0pCYr58Hs3CxmZ6YxNzerd0wWIs82ZJ6zgUdWLt8PE7X7+voEMDL4ZmJiXGE13I8p7+baSjYk1yiGt5DF17tpk/ZRrqVUmSwmFkz4YT6nhjbDesR8p3WGAquKem5DoRA62tvR3bkBi4sJ3Ls3hMbmJmza3K9rZqCfgsKqVXlJ8kxTyuexnJjD8sIiirT2KOTgrFbVJGWzdmVxCpViWqC/OXOGMD09jwV6cHNOKVzKyLjZ1DQevfT85R5o/Iof3CcFRlqhfWa6mnlpP+lyN7U8gQkOVpw+pPIVDNy4i8npOb02mZC7dmxHS1NcUnN+uB1VNXR5HkrTG7y+CZ0dXZoXfEa4hs3NzgpQdnm9ahRv2NCL7g0bpBxhE5nn66VlAp9W2JY81F0IhuNoampDIpnGbGIJ8aZGxJsalL6ta5crAtnjDMQhi980U2zPXj1SVDXxrMQ2DZu9lkVGiUqHQh4BjwuRoE+p3C1eB2i8M7mYweT8nMDJqs7wHimiVhLLKGRyqBRLGB68h5nJGTWf6glod3ahrbkduWwBw0PDuHrtCm7cvCqvdYa4lQtp1Ep53U+GPTKcx+NwIuT3IxqKCJxkw0OAq52SrhYRG66m1ZGhn2omi3SuiFypDIeHTFCfQi45/rGAG62NEfR2dyAeC8PtduCv//3fr+Ma66Xx+gh8j0dg/QH+Ht+89UtfH4G/+T/+lakSxPapWR5DSWQzWR0oebggQ4aH4eWFhLwMs9m0Qhgozaavo9cbkIk6D7D24c3NwAMmDTKV25KE0NNNyb+WTIZ/GbabVVzo0GeOfcZknF7WFMgZD8h7wyO4cPES6ptasf/AIdQ3taDscKtTzAQ/ek4y+MbjDysp2MWgBsq6GbQj30mm+hnzc5dYQEbuy3qJh+B8viiWJAFCSnn53ik5oSSa31TMG1N2ht3wUG/YoEbqxcMbpb8s/OiLxQMdD3vZDH3fjJxpaSGBy5cHMHD+CjZ1deGlH76IXTsfEijHw1ONijdLdkgQNLG4iIXZBUxMTWHg5m1s6u3Ej19+CXX1UYXuKCmxnENichTnT32J0Zs3EHbWEPIyWZEpsmQgkqVYQi6TQSqVQX1DMzb3b0e0rgEOjxfTc/O4cPmKwoKOP/cDROONGBwdR6pYRl1TkxiUDc2NKn5WV5clGe/b0M3kBozfu4Pc8gxC7iJ88nlz4/K58/j25BdojMZw+PBT2Ly5D2UCLla+L8dcTC2rOKiAoA2TrQkQVSUZI1gwcHUAn3z0EW7dGkEw5FYhQ6auh7JdHq4lSzI+qCwAyOpSeWkxyCQTt7y/WKzz5zkfOadZXJHhQaaHNxjFqa+/xclTX2m+Pf30Efzg+R8gHI3qvnBOUz5LgJJM4IVEArdv38Lo+CiWl1fk/ZXO5DAyOobJ8XEVwf5gUHNDISwEaiygcW2eSyXJfzH8AXCR+amDNcF4Cmdremb4DNFTkK8hWZnLpeAP1fAMEqABPhlHpbzeOwst/l4CZGS06fn1+AyYxNRdFhgKRDDjZlh7BjA2PBAySS3WAZ8NeaoGFRAV9AbR1lCH3vYmPPnIdvR1N6JWShuz+CrTMYPwBxkm4sbnJ07ivbffwfMv/AAvPvecpJr0EJRs0/KSM16QLIis+2jfS6s5Ya/MHDu9bz9lt2R+mZAZG3zhCMqnlYxKATJGHqo0cL5Hi/lB4PTe8Bh+88ZbuHT1GgIKLaIM0AXxWbXe3Bf12VAFL3M1tYqDBw/itddeU8CD/N/EAOWc4xpJublJimahSm+18bExrS2bNm1WmAHvK+cRk5U57Ly/YnNQymdJVU1QlGHNSWJe4z1249133sPP//bvBI6T+iJWq9RrlMkSdDc+nPyZfDaFZ48+jWNPH8HVgcv47euvY8uWPhw6eABhv18G/ww6KRVyaszQa5Ns6qtXBjRfdz/8CJrb2rTmklV69cZtfHv+ghgmymlVgEkFXrcHTz6+Hzv6e+Es04PMJGqDPsHBKK7dGRYIyHUwFo+hvr5Okv5NDJNqacWdeyOYnZ1DoFZFRzyKHVv6UB+PoFZmaJRKZQO4W6xQPgt8ntlAU3q5lcAtT2L6CtMSxOWQNNYOliC7kn51BK3JoPSGIrh19y7eeO8TrJDFy2dB7FVTpIoFWymhOerFKy++iB3btqDGey2JMLcAJ4p8i/4A7g6P4J33P8DMEpUCJoTIzBnj7WiDZQI3alVs7GjDM4efwIaOVqXaVws5hWE4uOiLsSmxthJ02ZRRs4XNQDVfqsiT7eP1YyVfwCdffIWz127j4CM7ceCRPYj7XBozw+yyGI58FiwPP0mMrWRum2loqxL4Na498uakzNPlkQ2Jjw0VApFlK19cPq4GDCYrj7JgMiaZvM2Cn0ncmXINM0spNHT3on/XXtwcHse56zdRsQDVQtmsa1rTCBIQqC9kxci/L740UlvDSDPMYq1T9siupXbbQUP8iuUZadkr3PeoNKCikaNaITnGoHUt5MbsF9wruI0YBrWhuRLEYdeD8lGznpANptdy09fPg3I2i1qxpPNGU3Oj1oPEyjIK/Dz986Ih7HxoK7b096O9pQltrS2SdvN+To6NI7maFEuRzx3XDJ41CAwyZIb+xmQ+0vqCdhbJ5SRGR8cUDBOPRrGYSODe4KDUCl63E9cGruLWrVtoaWnGzt270d7epoYkvabn5+fUKKGnH30KbXsMNk6MRU9ZDEV+jXLs+oZ65AtFsSwTiYRAToKS9KXkXsQGA1+fgCb3XjYxxsbGxBQPR0JoamrW887AFnlNq1lQESuOvs7cf9mo4HitJU9HY0rw5hpOlQrvC+cYm9/GN9YJLz2mfT4UCjnMz84iuZyAu1YWqzm7ksDq4iwcZG8TyAqFkc0VBBCmspSGmz1QzUALBCeYJeUG/VvVBOD5lA0K0wzgHOCaJd9FWtd43QqLk6ULg/nUZHKiVHXAGYzCH2uCL9aEeH0LIpE6eXkuL85ibnIUq4vTiIaMtyTTo2mDob0jEkVLVxeaGuvh5HmuVsXqyhJGR0ZQKJZ0VuVZuLm1BRs3bUaAgG7PRsQbGrGazml/5/TnvsLzLZUcfn8IuVIF84kENwclVxsGuQmCk80NnzjdO7/URqZRaNYxrQfyoDXjorGQdU8NTXVhxNymmWoZYegMk64AwxMLWEwmEaunnJtJ2RUFH02OjonVWx8Oo6+7Gxu7WhELu8UzZ69/8N4iZmamUMiu4uzXX+Kzj97H0tw4/J4qGuJhhPxuNTXJ1r0PHhsQ2VZimP3Sqhu4klYYgFfW+kQP7FS+jPnlNFbSZVQdVFf5RAKIxALo7WrEnl1b0NPVqkC3//1//bfruMZ6abw+At/jEVh/gL/HN2/90tdH4O/+7b+usdin/w/lNvSKNEE0LsnlKNVmB5zyInaZyRAiAGIYTE4Z51OGwyRG+hnxMKOixzroKO2XRZ8O/OZvgQrsRDPRlMAkT15iRpg0QNW/+hS9F8nqciBXoLxwEJevDKB/207s2feoQNGKy4uiw40yf8Dtg9sX1IfTG0TN7ZOXmMcfhIfyczJK6BkYMIxJsTaV1MfDGP1nmIKYxUoyiZyV2MjDeB1TqhnIY0GoPGjncwX5PckbyqK8sWjm67KIFgDrJPBJuWcZpXwR2VRaKdbZVAY3bt7GrTtDeHjHNrz43LNobG5AKpOVDw49/5jqTBYWPSMnJqcwPDKKweFRJdm+8OyzMpCnPI+gTzmXxsrMJIauDmB25B7yy/Mo5ZIIBV0I+Hkf8yjnC2KHZdN51BxuBKN1aOvqxoa+jWIEZnNFjE3OIlbfhK6Nm7CaLWI5m4UvEkNja4vYU8V8HqGgj5QtNMai6G5vQWphHItTd+FFBWGvD+VMFic/+ADXvj2Dxx/bjycPH0K8IY5sPquACb431Z3CHKgh9KHm9ovtQ/D06pUr+PTjDzEyPIZYPCzmgwKZVCwaQJJBJyyiTafcJX9OzjnD9rUBG8PIE5PSYkrUNzSgrbVdhRcLIzI9KPlPrKbxwYcf48zZs+jt7cVzz7+Axw8eRJRMELLSKmVJq4bu3cPo6ChS6aSkTSyqCGanM3kxS+ZmZjR/bXaLwFYe6OlzJ9D0PhPSSMJM6ixZH/JRJNBo+SKy0DBMT4Z70MfOMJwMaceh55SvTdm5AbMM80GMY6ugkEesVbQYEK2GQsFIYI00jR5aRqKrgkQSd8q3nfKXpJS7IjaZHyF/GPXhEHrbG3DkiT3Y0teGajEl0EZJycEwqg4ml3swMjqO3/761yro/+SP/xB9GzqRTa1qHtrgHwseFi6SqKJmpasaIML2wjLJwSaEymZYGzDagM62LFoMRCtMREYARq9mwEnLP5VeruNTM3j/w09w4fJVhON1At74rcZd126K2ERGw9gybJoaduzciZdffhmb+zcLHGDTgmsG60v6ARKYtOXgDMIaHx8X4NDe2SFAnQWskXsaAwMWwAZ4MTJXE95BMLWkD7L2KB+mbJJJ57/99W9x8cIlxJjUmy9q7dWaReYYoWwLFO1oacYLzz6Drf2bFK7xwUcfSOZ95KlDaIjHUaGXnBipBpxhwjKLXxaiLKQJHpBFw4LV4fbi/MUr+PbKVTCNm4W4AHKnQ2ziA4/tw7aNXXAz9IY+a5T+8pl2+3BjcBSnvjmvQpmvT8YswywYztHZ3YOl1SzuDg4j6nZiS1cbNnV3IOT3wuNUxqzWNbMfsNi0mEsKOiKgzt9lgpQ8brKpuCcRwKuArEOCCWJUVsqaIwRgxQxyexQCMTM/j3PnzuPszXvIP8Cuo+9jV10IR489jZ3bt6Kcz4JJEVp/BH5TqukWQz+ZyeDzL07h6wtX1lLe1ziTkvpzJho2Lp+DhzZtxHNPP4nW+hjKuRQqeTK76ITg03PHB7tcK0liyX2ILH5nFfBYskWmpNd8QcwlU/jkiy9xfWgCT+/fg4P79yHipfzfZhpy/NbiXixGrmlkcLwUkGNtWCZ4hPtCSSAkf45gKEOr6AXHJpAiemxGrwVMsklJRhzZeznuhWx0OF3IFEro6t+Gxw4fQbSxGVOLS3jz/Y9w6vxl1PwBNbuYAs79sVioaO1AtSgZuvljgnvuM7zNeiAA3qJCmjCxBxPQbWDSSLZt4FXAj/5nbrD2BfU/DYN+rfEh0JbNAYstSSarVBoGIGZoRrXERgSVGFawFucl5x+faYcTvkDI2FIw0TroA9OVSb7btq0fG3s3oLurA/sefhjNjY2SJY8OD2F6elqKFDK6vQG/9h2CklxXCNwJmMtm4WeCdKlkwuxmZzVCfEaHh4dNeEexgME7tzE9Nanr7uzswpatWxAJR2SvQ/XG7NwMVlaWBHbG4wQjjRxbqhQBzSV5TxJQjESiRt3gdGl/uzt4V4xGnn/q6hqsn6dlRAqFUhEtLQQovbKNYfOPZ0laJtj+jQRfJQN2OMTC7O7qlH819x2qUmLxOOrqG8TA9LhcZkwKBZTKRYUoRkIhSc+5pvK1mPRM9uVCYgFLC/MoZZLILs8jk5hHJctgvqqYp8FIBFOzcxgaHYPT5YfLSf9vpxpRtBMhO53PJ/cYc94l05jrqWEIaw6Iycx91yFlAZPo2ThgAFWNwL03IFDa7Y+g7PQjU3PBHapHc+cGbNi4Gdu39aGjKYb8ahJ3r1/GN198guE7N+FiL5Vy6ioQa25Ca2ebYQRyzcvnMDEyJOCV1jFspLNBGo6G0dXTjaa2djQ0t6GtswdOjx/5bA5VgvyWMQ6bYcvJVYxPTGFuYQErqYzWT7Lh2dgKhHlWj+i/5R/t53mZQB2tUnhP/DoT28YHXC9ow0FLDTZC6+viCPhM4ZuRNQAAIABJREFUY8znAkrZMtK0A8gXpWriU0FLATaj/H43SGalKsRFL1E6a5SBfIo+6kk16iemZ7GwuIJCLo35mXGM3L2J9PIcPMjD6yzD6yTgWFbIkC2nN7sXmaJWq1frwQPPOdvg2kvL8srOV2rIFqtIF2qYXshgep5WBwE4/SGEwl50tMWwfcsG7NyxGdGwF//qX/7P67jGemm8PgLf4xFYf4C/xzdv/dLXR+B/+e9fqNlMKm3tlq8VwTP6pOVzWTEGfd6AKXccDuvfDDWgnxfV1DzgBNSJV9jHd9RUtszCBiTtBER5tdXIGrE9nVg8mAALmy1J+RwbttlCEdeu38TFS5ewY/c+7Hn4ETg9PpRYxlJ2xkRhp0dFsZPX6gmg6mS3OAR/KAIH2Y1enwIMWHQY/0LDcJQM3WPARNZFNF+nTCaTy4rxY1hRPrEA6mMxHVSNXyJ9z/KmuOOhTB1080dSYwso45vxur1iWy4u0I8zrZ8jY+jS1RsCWo4fehL7H9uHSDhkCmkyqRxkLZUlayIj7+aduxgaGcf2vl786PkX0NrahEwhg5wYOFlU0ymszE5hfmoEEyODyKWWEPQ4Uc5lUExnUcrmUS5W4Q+EEYzGUXO7kcykJTPdtHkrdu7YjYnpecyvpNC1YSP8kRhCdXF0bNgg9sb4xDiCAR/CfnoMBRCLBNFYF0QutYipoTuopVKIeV2YnxjDyQ/excriLI4/9zz2PrxPQDQl3fYcIGPVTTai2y8fqCuXr+C9dz/ArbvD6GgISr7F4lJgo9IvKeskk8HIu1RjWvdBOLiKCov9Y0kV5XPq9SIaiaChsVFMD/pasQjjXCVgwrlCdi1B7w8+/BC3hofx6o9+ghdefhmxunq4vW5MTExg4OpVLCwuGDaWGEOGNUsAMZcrqHgji4WSJQHulAmLxWaYcsZ77r4/lc2oYtiRATMN+MbnSYCmLaligayEV2PyrnAUjUHFhEj5TKgMsQb+XhPoYtKe6UNIwCybz0lSJ99OMkb9YSN51rPK7zWAk57HB4DJqlJ7/XC4vPC5g4iFQmiI+vHUE3uxf992uCpZJaWyUKS/Kwu1KiVt1Ro+/PBDvP/WW/iDP/gpjh55SsU936tYrPwdGg9KaQtaY/hpJQBzKbBS1MV4tAJtbCCVXye7mSPJZ5IycruQNMwa/rxhHUrqTDYSwQU4kc4V8P7Hn+CjT08gXt8o+wI+twTa7BcRgGHLR60F0ef3Il5fh5defBGPPvaYXpNrpmm6GGY47SnEfbPmOVNr6Q/W2t4uSbfxNzUMS+NzZct8q2KiEUgrVyhzNNJsgi+c42QoUbL28QcfKp07Fme6LROWC/o8n0cWYelsGtnMCh57+FEcO3IEjfV18qP9/MRnGB0fwYsvPIeN3T3yEvSLsWySn8UQ5xquYJoScgTjeG1ur5hGX5w+g8vXb8HrDwnE4B/aM5DBQmBy7/bNcDPNWk0Zur0xpR349tJVnLl4Gb4AfeNMei6LWoZ61Dc1wxuIYCGxDF+1hJ193ejpaIWLBShDaEBGJhkybuMjajH6JZus8KNkhcRwbSBT1jCFOV5sDpHhRIateR74bBG8h8aMQBD/zWU9uZrC0sqqAtHYNCmVCwJQW1qaECRbuVQQYEULE7EinW4QICzKMsStpPcPTnyl58NYJPO+8rUp9Tep4TIvqJSxsb0FLz93DL2dbShlk6iVcnDJxoGAKsN5mHRdkO2AYdJSXk2rh5rAFLLba74AJhYSOPn1GdybmsPxg4/h8X17EHBxnbRsASR/tiwfrAeDV6HgIqma6V9p2K0G3Db+vOaXksJYESAZpNzX9pbkWlIgM5sy4pIVYGW8jCtwGsZkuYy+nTux69HH4AmGUZSKwYHRqRm89cEnOHvtFryxGHLVmhhMxSIBW3WagJpJozdrokEQ9V9UcVhszzWpt6GLW7us/TMP/NOyRjBgv8UU1fyxHj2OA593NUi5llr2BnrZCmq0HWGzhOuZjyJVeQmYNYHfq3RwWnYU4XT5pMowjSc2aIzKgmBWOBzC4/sfxVNPHZJvI1l8K0sJi5VbwdTEpNbvnt5e1Dc0Sn0StoC9WbIBV1ZMKIzLZdnpFLGUSAho5M9RJs3vWZifw+TYGFZXV/QM0MeVzRPucQvzC5Jv04rCqD+COvNQxUKFAb+fI2jCZmpobWlRsvbS8rLuLZOyp2em9VwH/GbPJHDZ3dUtFvnM7KzOffQVpx81/5D5KUam34fFxUVMTk0KtKTyYKMFvvL3ci/lnsQ08I6OTjQ1tcgrkHOTsnH5WEajUpsQYE3SiqBS1ufYeOMZIExfw9UlLE6NIrM4h3IuK79JNk1ou3L33iASK6vw+MJwsmlWNucJ3v5iqaBnzmbc8QxI9iGZhVr/5L9rgshMI894X5NhnadKolDC3MoqhibnsLiUAVwBwBsGwvVw1bcg2tqBfY/sxU9+eAwHdm9C3O3A4tgYznx+AneuXTO+jjUHWjuaUNcQhrNSgN8BpBbnMXLntogCBEF5sZx7ZGtu2rIFff1b4A9H0LVhM8KRuAJm2JTgs6tGtRUIp2cHDqTSaYUirqbSWFpa0VmSvqOGqcsmIG1v3PCH6J3t1Vk5FK+DPxKFLxRGpKFRzTD6sxNwpLTc7TWhO7xfbfX1cJEZSXunZEqBWBxDpbzTKqJYQrVYRHppCYmZWSVge+hVm8nIt37w3hBGJ8e1DvRt6EBdxKfwMWctDzdP93zWygUTLiY2uFljeYbQmY97AmPGTRdCjQedaQgkszGJmtjmhYoTRXixsJLH0Ng8VtMV+ENxBEN+NDbF0NwUwdYtvXho2yb8y//u36zjGuul8foIfI9HYP0B/h7fvPVLXx+B/+1f/1Sp3PxDgGBlybAjeUAkiyvI8Bh2bsmmcHvUORd7yfKhsekHkp5a/m78mg2QGDzGklOxGLDNp62wS7E7DJVhjbXE84UpBQyIYYJvsrh69YaYhjv37MPO3Q8LaMyTzSE/MUpeTPiNyxcUMFkhu4VhDd4AfJQCh0I6uFmBoyrGg/SqsZJdeXgWyMCitFbFymoaK8lVZLI5FCkdBguOoADKcCgoaQnZNPIAE8OR3m1GvksQjd14Segq5kAsXzynQ9JfFgvJ5KrSFZmQzbAJ3oVnnzqMPbt2StLMMeTBij5+PGAS7Lh85SoGLl/H9o0b8NOf/Bgdve1YSlE+loafB+lCBisL01hZmMHc9ATSS4sorK5ieXYOjiIZRfSpKuvQGa2vlzSoqbERi0srWF3NYnP/FkwvLAEuLw4dfVoHVSaaJ5LLmJiYgo/sJ48bdfEomsk8jIUQDfuxOjeFpbEheEtZBFDElbNf4+Qnv0NLaxuOP/sitmzZKo9OSY5cDrFEyEodn5gWCMwi6OKF87h3965SsQlK+lkkMDihSl9PjrWR5PHeyDFKgJJh9HD+6V7QrN/jlbUAQRC7mKLvVtySsalwl4zLp3nj9gck/SLo/Ztf/wbNbe340z//C7S0t+PixYtK3abHG0ESgpJkC4mt5fUqeZyBR/QTZbEoFiBZnWL6mIO/wQesrXINnDT8IAkMrQJaQL8xXzPSQhUZFlu0TAiAgLdDY5HNpJElqGQzBeylzArJCVICRmCrWsX2bdvQQ3+qYEhFCv39yLrh9ReLxl+LEIktjzZxpy55TJKVwYAUnycoX6d42IuHd/bjqSf3oTEeEPuLrC6yF8haJrMony/h+rXrSCVXsH1bP1qaGiQ1NUUg2RY1PQMsiLnGBAIGFLMBVT4zxn/WeBry8lQ40vMV0JgXi0yVtuR3lpTblkWTIShlrdiSxkerTGakL4CPPvkMv/z1bxGM0m/VSMMIuFn8VTOeAjIsMIMML/mnpfFHf/yH+MHzz5tEW4UmcG0hEGF55oqtatYDMqKSq6tiCDY0Non5StBO74nxDFbYGH8Xv1+AEdmSlOYzaVWJ1AQCawgFg/jm9Nf4+c//k4A5etyaVHKzZnIWMcSEidzbNm/Fyy88j66OdhQKWZz88kt89PlnePXHL+KxvQ+zIoeTa5kAlqoaH1xfuAYSQOM6RsYsU+gZDPXJ51/g5r0hsdApddS8J4hXyOGJ/Y/g0Z3b4CzS661ifF2ZJu0PKbn6k1OnVcg7ncYnLRYLi13P7/GHogKwG0I+7Nzcg6a6KCr5LCqFjOSOfq9ba6bNmDSsWcoqGQhbMH6claoaPvRHleTXYr3aTR2Bx7YPLSWJbB4VSygVSgaEI9DgAAq0uijmkUqvoqW1CV09PQLh8pm0/ja/l3ueh6iskrnJviSD/f0PP8V0YkVzwKxLhglu2Fdk5BpGcFdTPZ55+kls7DLApJtBEmQyOb2gHJ3srTXGJOdI2fjPUnrPhhaZqBWvH8PTszhz7jzml1M4cmg/Ht6xFb4aQykMm48XYDc5NLcsCbfdVLSXCY2rBVyKTWkBkwyocTvdYkwGCPpz3Eom4KVAMIMAZdkKFiNIW6oI2O3btRObd++GJxgCGxoMLMvlSgInOX/eP3ES1yhF9vhQ1HPtAj14yfYWXr8WhGadB+wOn3X9ayxHXbct47ZATIuJbrwo1dl4IIXb9q60ewJW+IW9JJMtaUwKUCuVUSnkUa3krbXXZ6wt6MRpNZDIYnOyoaaQNgiAI5OM+wmtXNhYJDC+ZdMmHDlyGO1tbVqvCVSvrhDwo9oih7xCTZoQDIaVcE9/R4JGC/PzpklDv275fJaxlFiSX7TE/iWzJnCvYeL1yvISRodHkFxe0jPc07sBPT09apbeu3cPc7Mz6N24UUAfWZV18sA0rEPukTxXJBIE/SqI18X1e83eRQsLMjpLYszZUl9JvesbML+wIOCR6zcbWwQ+GXYnj02vB0NDQ5iYmkA0FkVTY5PYmo2NTfJAZcOmobEezc0thhmaz+s8xPVOoCbVE7ms9tm6unpdK72ymWLNJnk0EkM0GpF6Y35yBMM3B5BfWVYYC71Wef/JWB+ZGBOD3+mm3JlrFr9OcMswIPmeyEjldmdbwlCxYjeu1fiUN7ZhU7KBOr+4jInZBSwsp1AiMB2ug8MX0h7JNa3mD6PgCaFEj/O6ejy6dzteff4wDu/oRqMLGLszhAtnzume5YtFRGMMkizJq7tWyGHi3l2sLMxp+2EIkMfvQ81ZE5Da0d2Nvv6t2rtaOzaowUMVC719+fjb/sy2wkS+uQQsrfMo9xyynek5q/mjYEf+Oy+lEO2EMsUyspUa8hxGno2CYfjDMYRiMXRv3IjtO3YKjM5zXlAiXi4jl07LJ5UMW/qMkqgQiUaQTq6ikMkiRFDc7cbUvWEMnDuP1MICPVnkHVmqFJAppBEMetFYF0Us7Kc4HtUS2er0dCeb29iamOAr23mKCgSjkLEMa+8Xc1I6VFEiOMn3XIOaZbmyE+k8MDW7jOHxORTKTkTq6hCJReD1OdG/uQdPHHgUf/k//uU6rrFeGq+PwPd4BNYf4O/xzVu/9PUR+J/+4jkj5c5kVOwbcgoDatglD1gSU5MyLIaQfHhMgA0Po/yjwAGLwaYC0kpCFShpMcVoHG//t0FdTBFlF0w268kWX9nAJH+KxU+hVMHI2IQ8Gju6e/Hwo49LXphmIInLLXBJKawunwyuCayVamT++ODyBkEpp5NG4lbohcBS+tZ4vErZJkhJICsQ9Js0ZgtkoJR8dn4BiZWkYbI5IOZBJBaV5EqSJIFiDNJgAWcOT5RvryVQW4d9glqULwVCQeRyeSSWVzA/v4i52QUVzEyrHBwaQUtjA549egT9WzYLcCvQV08m304k5pfw+YkTOPX1eTz+8C68/MqLiDfFJMMv0lhfGQ4F5LNJ5DOrWJqZxvLcHBYmp5FfzcjHiUVQ2QHcYUGzksRTBw5ga/9W3Lx9FzdvD6KjsxvBcBStHR14aM8erGQzGBoZk5yeoF8kEsbGDb1obKyXvE0ejs4qEmN3sTwxiEA1h2JqGV+d/ARnz5zG4cPHcPTos4jXNQpIpATs8pXLePf999DS1oEXXnxJno937tzG++++g7HhYTSySCLgWK7CzzGW9NgAMFV2xZnCSx9EsYoo3zSgMgsb3ksCriygwtGI5ipBONtby4Q/GMaa2+9TmA3ZmyTwnD79tXz5mDa6dftDAmgU3mCx6ChLY5HA4tiA0JTTkzDGJHYW7RUxQ1kkKNREcmVr7q+xJi1tIf+yLAXI3uA91u8hUCBvpzL8Xo9+R61cRsDjwXLKzMNjB59UAFRra7MJB7FSnjmvyZLkvPn227P45S9/iSNPH8Orf/AqGhoaBbS/8dvX8avXf4tYOKpnhgEWdpiK5MguB6oMI+KcrlGKG0bQH0XAG0BTQxRN9WHs3rEJe3b1I+Z3w1khiFbV6yQJ5q+saq2IhkMIBf0qIMnoki+mxUihZyyloMY/bs2izwrRInuN42aAHsPoJqPZEqlayduSFfOZt8BKAlYEkorFnJhzdoOEr0WpWiASxZVrN/Cb19+SrJtAG4OJxBoTo8yANTY4LBCck6Jalcz5Zz/7GX762qtqwHDNNA0X40um/7YYqfx5Si/pzUYGUlNLC/x+pp2SNWk+9N5sb1/Kk8UEJOBTUhCOwsgEYmS1tty4fh1vvP4mlpeXFQyjOWFJsu3gHoaS9G/chB+++AJ6e3oULHLu4nn85o03cfTpwzh+5DACXMPZHBCrxEjeaFVAto2AXhZxnL9wYmh0HCdOfYWFZMpIWclalvQR8gzdt3snDj+2DzHaCVh7BxtJBLSHx2dw7tJVzBL0sDwDQ6GggBFfMEQHXBQLJbTEA9izrQ/N8SgqRRaj/y977/mkZ3mnC15vDv12zkmtLJQQElkgokkGAcbYOIw9YWd2a6dq59RU7X7ZL1t7Zms/7NmZrdqqMztnaubM2Ngm2RgQYDBZCAkJSQjl0LnVOXe/OW5d1+9+Wpo5f4HKTZUKkFrd73M/d/pdvysw/ZU8eDIVOU5FgTFk6ZBlTfYi34dAPwf38/cIEhNQMDYcOZcGynFPZmODkuRSNi9PQIJv/G/KavV1oQByxbzkrh09axTQk0y64De+ZzIkyS4MhMTSR4gOvj4sptL47PBXOHLitMAPnWFkYwpoptzeksK9xO2nH3kAd+6+GdmlWTGBwgTqKyyu+ekog6f/mckUuadIWi27B6b3+lAMhnFxcBhHTpzQfnPv3ruxdUMPyrmUQE7D8izgQ00wD9xzhs0eEHkNnCTr3zVR5KlIeTWB+ACiobBYkyGuV86LYlmAGmW2liBvc6WQL2Htps3YsGMbQvQIDQblB00As5TnHPMjWSjiyDdn8LvPv8Awg1EUyuNAejGcDGwTOOnkFk657QBGL+TGPvm15/AYlp7824EUrrljYCfvGtck3jZC9j1sxMislhmnmF2lYkaWAGRDUm1BhuE1Jn5A4J+FhTBwKoAgA5qYHB/wobYmgY7WVrGVN2/YgO3bt6GeYVnFPMbHrmJ+YV5jyHTqttYWAYbpDEOuaOURVXgcWfhks/P7c5w5l5jATIDRY9Yr9MP58/Jr52fnMDI8rM9JD1xKqukPOT09LaCwu7sbV65cxtXRYaxZs1YgZVdXl85L+kLSe9qe0cCe6upq7XFk1jFZmY0zrttt27eruTU3NyfAkZ+ZbEja0yQSFvxDn0reI0fHR1caTdxP+Czcuywwpqyvu+/++7Bh/XqBqATJ6IlJL2sCZ/yHc5hnKc9Z3jX5zPR6biG7MhoRoHi1/6Jk3OQsT4+OyGYmk0ri0qULmJlfUKK5LDTKAQW/+MomzeZfVp+T75GNr2hEa4+ehJwZfM+8J5BNuLicRP/wCEan57FcAPyRaoF19F8uBYJIZfNiBgZjVQCl3XXNiLR2IlRn94/7b9uF7z5yB3Z21ADJNM4c/xoXzpwVa7ECsr8LYHTNzOgQhi9fgq9U0BzgnlOigsjH5mVZdkkbt2yVNzbVLG0da3TOcux4B5OqwrW/As7SRaFgCr0xL2dPbcIzxaxIKlIAZHJ5eQ0vJdNig2aLFWTyRWTZeJAUmg8eRFWiRg3eusZGC9paCTS3eyAbULQ/Yg2gPYksfDb35xZ0F03OzKKYTsmfNb20iHR2CWVKtsMBxOMRRML0Kqe/LkOACLrm3f5pZ5ZaqHo2vhs7s82H1jY7ecTqbDOPaRIKCpUKsvmK7ImyxQDml7LoH57A3GIGJX8U/mhcqeJt7Y3Ys2cX/uHv/m4V11gtjVdH4AYegdUFfAO/vNWPvjoCP31iV8W7lBKkox+ayZFYrFt6rMcIovzHGFy8wLrkT+d/py47L0WePMz9uRUCruD3eGMu/Mbqcm8LubaVmE29V0BYoUa53NXRMXx68HOEIwnctXcf6pqadeko8YJCTzz1YI3lRdYkGVKBSJVASspifAF6jJE9ZeEZLCwkYwWU0ko2oCdVr6mtQzwRFyOC3zudzWFhaRkz83NIZbMqgilrYmc4Egqpq89/i19BiSQ7yFlLM+eYyYzbeVAK2GVyuRhrJSwtLGN8bBxTk9NIZ9ICNAicdLa34lsPPoC1PWsknWGBSmbM7MwcDh48hE8PHcFtu3dg/7NPo6GhxjxCCzlUVYUlh0wtLqCQXsbS9AxGBwYxOzUt4/yurk40trVienoGB955F6EK8PhDD2NufgEnvj6N7q5udHevQTRRg/WbN2Epl1FYBa+FNTW1aGpqRH1tgy7d4XiVWGmJiA/B7BKmB84jPT2M6jAwfXUY77zxJuZm5vHUU0/jpi3b0N8/iAMH3sapCxdUmPf0dOPpZ7+Dvfv2qRj76KMP8eH776GczyHOpGdKL4slRIJMma2IPVDipdXP/zaJYjREORnDl5hKGxbLghJavkMWUPSK5Jwm+4NMAf4cfi0LK0n4GZzj8yMci4nR+cEHH+CTzw6itaMTNfT0Y4EopRB9EQ3EkayUiakZFrIEEVnklxVywnflXZY9L1bKKQ26cqC84wgRHCeYonRcF2YiR0nnY0aQiiFHlO2RQfH4gw/gySefxE2bN6vAItitSziBLK4Ul/bMddvX34+XX35NReFP//gn2LJlq0INzp45g1+99BLOXriIRE2dgqOYvKRPKJUxparGgiTjJBAg2EuANyrGcGcbk0Y34vZbd6AhHkR+cVYFD9kJZL9QQk5mC4shFuUEV8mK5DsIMl3WFV1ceQSVuOYYpMGx5M8mu1Bek2TLugRrGfYrtIdMQdt/zFeRBXVQLB0RaJXMXNA6YMHLPUY+g2SchsIYGhnDy6/+WgE4TKmn7IwFqaRvDpR0XG29Iabftra0YnZ6Bps3b8bzz38Xbe3tAgnELvJKQff3PaB1YX5eBTwLtebWNiQY7CBJMEMFTFosYJDFk4BsAyEslIgei3x2QiAVMbHIJCab9/yZ00rd1btnU0YAbkHjwQL19t278eTjj6OTTK1wEGfOncWvXn4Z69evxbcfewSNNfQ4JBhCqwiTvsl+Q/J/Ak4VjRXf5ZGvTuDtDz5CMETfsYhjOxNUKkrmvKajHXffshPt9bXgSNDbkSxIsvsW03nJufuGRuTxS9CBY1xbX4e6hkY1jLg/+vIp3LnrJmxat0agZMhHdhrBSaZAeywgZ+3h1hnHh3PVimtDsmi7EK+uEZNHTSUFVlVpBLOpNAoEWHI5RDjBC0UUCbJlyYQvoOAj8FfRHGxoaUF9UxNSmZQrds3igAtDewDXKgNDeN4Fgjj69Xm898khgc1eYq8xj83/k+uYIEE86MNjD+7Drm1bxDL2Femhxgf0yfuXZqdkcelp5KUJ85gkeOn3C5gs+EM4cfY8Pv3qFJpr47j/3nuxsacT/iLPGfORVAPL7Yv8PAaWO9Y1zyY3xwTsOqm7UnpdoJaAVNpx+v2oilUJnPQ8Jou5vIKf5G8rsKOC5pZWbN62HbXNjSiG/MiQfUoWV6EMxlvwOXJlYDaTw/uHj+C9L46gGInKu5Z+t2rekSLrmL9qVnpdyhVg1bs4eNCrB0i6xqfX5XThN5b25ZhVAqqvAZbXr3F9OAIfZEzKasE1S3kWUC2iEDM2Hc2Gg/soQTM2JQhc0eIhUhWDn+Ck394VWdvtTU24ZecO7NyxHV0dHWK3jwwPSqJM4KQqEUdjY4OBT2WoMUmLF4J1BBUJzhF45n6YTqV0b2AIDP2m6WvNsSIQqP2HrLpgSI1l7h1svtH/kUAl5cDbd+5Ec3Mzvj55Qk3mru5uNdA66X0bi2FocEhybe61BJN4V6HnIxuovLPwwdhErUpU47bbb5MlyuXLl8QG512A/o+tLQwNKSooh2NDK4SW1lbz+CuVkEqnMDJyVSE8qVRa47p121asWbNGUlw+r1k0lCRVl114KCimJdl5/D0FnYSCSFTXSvLOcUrEY1iamcT4cB9yy4so8N1k0xgbHsJAf5/Y4LzvcTsNgHcz8/UVk9ixzNkA4b5FX0Wuadp70GeRZxAbwrxryQdxKY2sLwh/vA6lQAzF5RwqZR/C7W1Yv3kDWhsbNJenF1IYXcqgGKtDtKEZ4Xgc6zpb8NzD9+Lxu7ehKeLDhVNn8eXnnyOdWkY4QJ/csrwyr165hOTslLHP1SDk2VReAb7JqO9c24N1G7coyKtjzXoBhXw/kuWzIZ4vKCSI85ZjqwmmjcuASa1vxzK0teA84eV7HFYDP0MgWeRjv5QGOTZgCfAVS/I+z9NrlmNVLAqYD0ZDuoPwx3AONzY06GcuLS5gamwcdVVVYkwm52bh510qm7EzSA1e7te8X5H1TXuWAMIE+imEKdIiidYK/+45xIj21r6rL5yNkvk829nK+cd3mKVXfr6EZLaMdLaEhWQOM7PLmF3MYDHnQylYJUUV3TraO1px+P0Dq7jGamm8OgI38AisLuAb+OWtfvTVEfjL5+83oSllZSFjQYbZjSbQ59IwBaLRl8j53f17hpGFbqzYtK0Eawh09IDHf7dT6FLk7O7Nv8flcXvyMpdcbNJrP62KiosnAAAgAElEQVSvBJx9+tkRLC1n8NC3HkZbRxeyTN1jER8I6SJXcQEc5QD9JsPwhciYjCIcq1L3nH1XFt5K43Y/37tkiW0WNgCFbEhKk2jizS49L+oEMBh6MDE9i8XlJRXhZBCQoccigzIugpuUbskb0W8ed7w48j5M0IuXS7H1SPJQ4chUTSvSyZ6gZHRkbAwDQ8M4f6lXMpt9t+7Gw/ffj462FhUV8oXKZPDZocN4/8NPsWf7Njz99FOoq0vIa44kl0iYSeo5daULqRQmx8bR39srr7e62hoFwFBmduabU/jog4+xvqtTzz43u6DE9fauTgGPdY3N8IXDuDw4iPaOTqxdtw7RSFzPzOLAH4mJJUT5TW0MmLvai8mB86gOlBBDCSePfImP33sfjfXNaG3rVFjMhYsXMTQyojAVJk9u3bEDz3z3Ody0Yzvm5+fwm9/8Bp9//DG6mpsQpOdZqYQIw5Qcu6bEjEzFWfsRicQQjyVQnaiRVKyhucnM2smAjTL9094fmXUMJYjFrNg0AKbo/CJTmjtMT6bPEufHwc8/x4cffywwi2bxZH3Qj88LlzE5I9lUDhAQyGTFMIE5eeOpIHChMgrEMFBSvqpadLKXkwSUF3tJtfXnBDnzKJJJsryE5XQaD9x1J55+6ils37ZVEkuxAgtM6zZmCQtCMlHNkw9il9FP780D7+IXr/waf/0//SWeffYZgWCUUP/u3Xfw6quvoUBXLn8YFQGTNi/lCUvCldgHAQSCcQRDCfj9EXmhNTXXobGxRnLuHRu6kJ2dQIVMP+cHx+KYvwickR3E4si8vczDkp+NLBauBxabSpvWemdBYb6Sxt6xMSPrVICwS2RWaihZcvIV9JvcVExl90vyWWNPECRSKAshvkBQPlhvvvUO3n7vfYGF3FtYfGsT1J7kvKoc+4xr5O677sLE6LhCsV544fsWgFMgS9US4SX/EwPX9jsly1KeOL/gpJAJgeRk/RHAkjxU4JN5gWovVHCHAa8EVsWWKhb1DGQOzs5M4cBbb+Lj378vFqYYqI7NSZZoKptBc2MjXvj+93HLjh2S1/E9jk5N4O1339V7eP47z2DLho0C5gz45V5keAyLOIXxUFrJNOtSCadOn8OBd99HqlASe4wNHRsWA05ZQD987924dcdWybAJoGsc/UFkSz4cPXkGp85fRKK2XnsbQUCCIwT7axua9I7T85PYtq4De27ehmjQL4CT0j0yn8iA5b7IcSKo63kOqhFAub+sAu2/5ejAMWXDKRQR4L795puRqErg62NfiTUeZxOCAAx/CVgrIl9mqnRe4V7ZQh7xmhrUNjbqOcQOJSVI56OzJ1FzhF5zFTW++q5O4c33PsHE1KylaZPrqXl4jdHJsA0ynu+/cw/uueMWhDh+DFTh17Axxv1Az1FQs0UgpxdyrvOwjJIvgFSpIrD3y3NXsLm7GXfdfhu6Wpv0/TQfHLDu+bHanHKWES5ExvYv5zfpgtkUwKSVZAxPziuCVJJzR6IG5BAAJyucjQcCF3kLTNm06SY1gcoB8r7KKNArk0nolMsXy2JUsmGYD4TQOz6B9z7/AqcHh1COxMXKIsPWpdIYKiiGqbUzhZ9oD/UQSltf3v85dGLF0sCIkgaseuxnS0xzf8P5x15/6zNQkg0SWtG4Jux19xzeBdh05LhQSbF16xbEYlHZfkzNTBswGbbGSIwNXTY5IxHcvvsW7NqxXXOUzSUynxcX5yVRZmOBTPfx8QlcOHceuUwBPT0MyenWumeCNr0DCQKTWc09gHvp9OSU5M3yCCUA7Zo1tbX12g8JmhLEYxOLa5veyhs3bdKeT8YkGY08/zgH2FTl/kA7Gdp6KBAnGjVrC2fv4DWmue92dHVh1+7dGrpLVy6r6UKvyfbWdu1hy0vLYnvKYqNU1N2JNhYK2SErr1CQHHtyalLjt3btOr2jGefbbGBjQsAnfcB5ttLihvJ23jUS1dWoqa3XGU/JOb+WlkMLs1NILkzLqiaXXNZ9Z2xkCBPjo1IScG7RvibA2c3tmueAYwmSGxkI25lXYvq8L4RgOAa63M4sLGJgdAxzy2kEo3GUA1EsLaQ19s3b9+C2+/Zh5y170NrWao0D57/KRvNiMofhiXlcujqF+VQG4bAf9+7Zge/tvxebO2tx5XwvTh4+IpudMCjjzmN+fATTI4MIck9mk8o1KShH5unFBrk/6BdTsXvdRtQ2taCuuQ1tbV0CXimj5v3cY/vzLCSgzt/z1pXHLpRvprNI4LgE2NCX7YndHUzC7hNYrfOMAKnk0RYoI8C5QmuHrBrpzk0HBUnKzUucdxPeNWurq2TZwHtMlKnqbE5SSZJjY4jzm8xygqf2vc0DO+LGtIACgxuLea1h3o20c3mWN54fr8cEdb7c/BKdbwosopVLCdl8CbkikEwVMLeQxPTMEsamFpCqxFGO1qPEYDP+PZ8PQ6c+XcU1Vkvj1RG4gUdgdQHfwC9v9aOvjsD/8sdPVuRnxFRgsQZsSXvp2ZLJuUAbzzdRskcHLHrm4CxkCAJ4KZoe2Ol9n+tKi2veVm74jTVpfnsmb7Q/EBtJaYFhlCt+LC2ncPjwl/JjvP/BR7Bx800SgZErRlCE5RWLIMpPGYITjicUjkEGTzASUzIh2UpK5o7H9DMJ0hCgIkhCJohYPPBbCrc6uCGFpjQ0NSESi4p9F0vEkM4WcHVsQuxGXtyiEWOa0gCfF28LvmHyIrvBLKzJmjQARcEkDNAgKyVepashu9EEA9jlJ7g0NzePqckpDPYP4tSJ04gEg/j2I9/CnXfepndEX7RUKoMPPvoEn3z4Oe7aswvfef45tLQ1iKHAz04yHi98lCymlpYwNDiIq1dHEAkH0dHWhvVre7A4O4233zyAq8NXldq7prNDz082J9O6lzNZBKIR1DU2oXttD6IEeEP01aJvXEwelATvKEkKB4uoiVSwPD2KqcFeVBNATKXw+suv4tiXX+LevfegtbUNgwMDOHf6jIp1duw5LvsefgDffmY/2ru7cPrMN3j916/hal8fWqprEWEABYEQXpT9ZQXSRKqiCMVjYo4kqmoEQsYTCaVtM+mTABqvsQSPOb9ZyBCYNLl3TEA75y7ZEpzOBHqT9P5iKn0oJM/JuYVFHD5yBMeOH8dSMqnvSeCZ78fYesZUVNCNvCUJkNjz8L8Nx/m3wKSK/xVfJCjpkx5/LGAJaBOUpLfd3My0fFUff+hB/PCF57GZkrdMGssLC+YrxfAbF15Dti/9wrjGeAnnOiTYRq+nN956G//p//17/Hc/+SGee/45J98qY2x0FK+99lt8cPALxOLV8PmMTcK/K9yCEjJ+m2AEpQoTahOIRKuV4NnUXC9vUSZZ7tmyFnVU+VYIJNlY0P+LLDEyYcji5UIm0M/GBwEdgxwI2tuzc21oLsViDqC0d0Z2JaX6JgUks4JYtK0rK5jYAJBBncmfC/w6Y0CR8W2p7WR9kCEdJFqrufrF51/gZ7/4JZLprHxqncOc242sXWLFTQWbNm7EE489hoH+AXz22Wf4kz/9E+zevUfvnuCrwFThKwaiaq2TUacQh2UVW/SxJTBJJg4DD0xESgCgZCCPGCgGTHrhTpLkkRlMELFURCwewfBgP1579WUcO3zIFZvm27m+Zx02bNygNc/0362bNmNxbk6F4kJyCZ989il6r1zGc888g907dsFHQNj54sm3yys2uf8UCDCX9d57B4bw+ptvY3h8XE0dBrAIFBZbtYzs8hJuvmkTnnr0ETTX1iCdXDRgguA8Ajh8/BS+OHYckViNCj4WtrQHqa2v1/ri90rPTaK1OoL77rkTHS1NqBTzCNJTTMCjSWY5NkrNJWjiil6CtxwXHlmBoAumEEoflK9lrKoaa9dvQGdXN0aHR3DyyyPILi2hNlGFGAEoFrccdzIqWbgWChifnERrZ6dsHTjXurrXWAiFmgb2zAqNJumSRXgoipnlPH738Rc4d7lvJaVdjGMHrolsR2ihWMCuLRtw7x27UV8VQYCgCfc/Ak9miGoMJyU/B4X9im2vhl8ZRbJQMzmN6aneIdy2faMA6IZETOm4nO8GxllAhP5fTZNrQLvOVwVLeYEe15jCKvydPyqZkWRtc6/j+jJ/34Dz58zp35lUSo2qDRs264xkg6XsZ7I4Q7cKaqpUyIascP35UPAFkEEAJy5ewrufH8JkKgPEq5Ar+VChr8g1E0ljTF5DH/+bdXnNs7cCH1N7SS11LCrzDrUwH42qC8JaQeCVoOE8r30+VMViiEejHlVS6gh51znbDe6x0VhUadCc22w+hsNBnc9k3Qk28vsQ4/0J0LgUshncv3cv7rh1D2qqGbziw9zstFiP8k1sqNda+ObUKUyOTchehb6QPJOYxsw0btoe8B3yvymXnpudMQm9A1n5mfgu6W/MOwvPPN7VyJYki57AE5uP3HPpBcmx4LnHPZMAJIE+NVAyDO9jkI+BU9wPxMQkEOWymXmO1Dc2qOHHRi09IgmAMsU7zOCnYlFyc94tFMZCe5JQUCAj2Zq0aWHATXUNG4jV1rAtGPtWVgs+NvOsGaOAmXJFdxg2fyhf5r7Jn022JM8JMe45zz2/WTbksmksTk3h8vmz6L1wHtlcWvuUdlsqEUoVgeVKmmfaOucL33WYKhuuG9qWBLCUzGFwdMJ8Y+MJZCsBZJeWEW3uwN6HHsZ9Dz2Crs2bUQpFkBGD39aUZnC5jHQ6g9RyFvlCBbMLKZzvG1AA1OaNXXjhuYdxy9Ye9F3ow+kvv8Di+FU0xgKIlDIY7b2A5elJRHxlMam1Z3AROMavWeWWZEfU2bMObd3rUFPfiDU9GxEORZVYbkomAxQ5pp7qycInbVl4+5KBkxX4KW139xTOSXcVt9AwqozYtHONIJ5lap6p8WJsbI+hLbamlAp8jwUBl/kcPWlz2tLYhFGgmZlhwufY5PILLpDx7fy22RRxVgWeZYSeRfcoVyU42xNrRHoWk/YOPNqzmr26L7KJRNYn7VxCUofMzycxOj6DwZFJDM1kUQw3yEszWyjqnBv6+oNVXGO1NF4dgRt4BFYX8A388lY/+uoI/B9//VPLmFHK3bVi/nq2o3cZNnaNtS0Nv7REbe+/7eJjFyqPteGN8DXJ9nVj7iSUHmNSf9+7WqwwJnn58ZL4gkrx++jjz7Buw2bctfceVPwBsV7IWqKTmJJ2eY1hSAHZK74gQs5/kqxK+gmGmC5Ilh/9ykKUgJOpZSBALpPT5VJyXHZwffTOcR37OjING8VYktckA1YiUczOLWBqekZebZFYDFXVCURiNM63QAIW4JJ355y02yU2y79OUhrKaJhqbCmZLAr4c1m05jM5sR2PnziJ40dPoLG+Do8/+Rh27dopueL09Bw+P3QUn376BbZuXIvnv/ccurvbVTjwvYRDVqSyEBi9OoLeK70qJOqrq1GbiCOEEo4c/gLnz51Hc109Nvb0qCCVp1MwiCuDQ2jpaMeuPbvFnqQ/HIsDzhd5J/ptzMu+EoKhCqpiASTCfsyPDuP4Z5/gvd++jqnhQbQ0NKC1oR6bNmzQJfXs16fQe+ESIpG42HMNbS14+NuP4fZ77paH5O/f/x0+eO891EYiqKVHJOXXDBsIBxCi3CceEXBKWSiBH34mAodkhBAE8xLiaUNgZvYGaLEwC0diem8sOpnEywsuWRlM6eY8IouTrMnhq6P44KOPcKW/VyAnGbtkl7BIYsFJgNRj5vBCLgCFhVoFFlhBvzYFlRgQQO82hSDJj9Sk17l8FvStpHSS0ML05KS8vQj2PPfsM9iwdq3ACV7myUokwEHwTfJfV8yJdUfGMz1UY1GlZ1KKRgD+9Nkz+OUvfqF5v//ppyXlI/jFsTp37gJ+/ouXcHlgBNU19WJ62nwl+GKyUIYDUcrt88dQKAaVCFrf1GDgZCKCB27fgVs292BpZkoFTFWcDFYr9DnPUsmU85z1q2hmUck1ooI4n9fnIFNVhbEYEJ5ck3iQCw5y+472FknRDMjwimh5srlka/rFcd16LCl9vdjL1hggqD48MorXfv0bHDl6DLFEQk0NodMuVZv/ZlFMIPi+ffdLvv3111/jv/7zP+PP/+Iv8Oijj5n0Wk0UY0yKTe7ClzyQkXOAIDYZQASOKWlW4I7zpRT7i0ARmyKSy1lxLn+5fF4sKQIuLOxC9ETzVXD82BEMDfSjq6PdCjHJvstKyGXgxH337sPNO7ZjYW5eMm0CRp8f+QLvvvsevvP0k7j3jrsRdn6aHHN5cpHRSv9G56dH6RuB03OXruCNt9/F4NWr8Afo20sDWzLMKC+mCjaHRDiIXVu34O7bb0VLY71CcQoE7BHEoaMn8PEXh1HX0CrAgfJosqxptcC9i6BRcXke5eQsHn7wfuy55WagkFPSO0Ee+W2S3U5QgWvJjTHHTMCk5N5kjllwE4tPSg8p36R3bWd3j4IfyOwjcPTNieM49sVniAQD8vjjHksmfr5s0uzlVEpnA1lAZCitXbcWPp4tfGYxIBm6QrsECzZjAE62EsEnh0/g958e0jM50t51qgHWxrYW7t2zC/fcsRthXwm+EsE/i0OiJJoMaYt8I7BgLEoyvZSeTkAgFMJcMoMvj5/AmcFJ7NnUg9t270JdPIyQ0bbd4Wlgo85ySsqdrNs7m72zfGWVOZaRgAHHjOTGxf2I/pLyuXQBXAzB4RnJtcZ/t7S2ob2tw0AFF0gmr1wX5CTGZol+y2RS+lEmkJvJ4aMvj+Lg16dQoHVGhdYG9MQ1KaoXPsWmAM8/A1Y57uZ9q1AhMYVL8BGQLmYQ8BNMsz2V3qecN23tXdhBj+BIGL19fejvu6ImBNchQ+4UaOQ3mTvZhjwvuI65F3Bd8CzwAvzI/CLIxc9BJhgBZD4zz/ulVBKzCwvy0SsmU1i/cRN2775FEVdbN2/G9q1braG0tIj5hTmBnAy2u3jxAs6dO4P5mVn0dK2RPJmM7Po6sgHj2r94pszOzGBocEC2FAT41NwpFQX48R9awCwuL+s5+N65l3Ad87/Z9EgkEno++hla89in9cDzzppqZivBJhLvDGwqEYTku0hnMwIIuV7JfuT+3N7ZKWCTjEnuu7wPFrJ5/X9yedkFE9n6kCdkIo76+jqxNfm1DAJbs3aNzkc+2yzTuZNMqDaAj8xqvmOyqvk+rEHKUB6qeaKIEagMR+Ufze9LeTsl8tFQCOmFeYwODiK5SJYlkbwCpsdHMT89hWIqjVwypQYDz3/boyp6z/xV9Icwm8zg9OV+TM0uI1jTjGIqj/YNm/HId57F3gcfQG1rG+bSGcwn02IwB0JRNdd8fks6JyidpzqGDTd52OYwOTOHS0PDKAV9+PZjD2L3zs3oO38GZ48dwfL4MJrCFQSzC5i7OgB/LgW2ycgqFEuWexxXhCjAZQRCdkesa2pBO2Xc1XWy3GlqaNL80J7EQCoFp/HrjVSgRolC9pxlqwvcU1AWNTsu6832CDv3bT17zq/WKPCC9uz37ffopMG/7/1dz1ZGZ1mpIJsR7p3cA5m87QG4ShBnc6ZEiyJnDeEZOoibYPNnhQXt2oeeNF17sfOm5l6hoLiVpoyF2qlxUCqoSWjKCKphgMVkBrOzCxifWsToXA4TSQbkBFGs+DG3nMLc5S9WcY3V0nh1BG7gEVhdwDfwy1v96Ksj8H/+z38m0xlPiiiGowMMvdERU8RdAgwT8Ja9M5fXhcdABc//TfIvBzJ4328FzLz++7vv9e8JEha0aQykctn8dsi8oBTzs4NfIpcv4YGHHpC0JVvMqyglwEUZnxJMCQCQFecnm8M8KinTJWBDcILMOQJv8qcM0+8xYowBFsLFMpJLSUxOTWF+YUkXZl7mm5g62Ui2T1xMPRYwBNZaW1vFEJiZn8fk7DQKNCqvqtIlkkUCi4moS/LM0yh9hTlpiY/yLVNz3DE53GCQhceLH2VmBDUHB4dw8PARnLl0BRt6uvHogw9g203bMDU5izNnz+PkqdOoikXx3P4n0N3VId8ppVTHKcGNYGl5CRcuXEBycRnV0Qiq6MtXKuCbk1/h0oWLaKlvwPYtm1SM0s/TFwxh6/Zt2HHLLiV481rJcTZZjzECDXz16xmYrhoMUZxeliTp9NEjeP3ll5CenUJ3Qx38hRzqE3G0NNRjbmoKF8+cRXIxhVisGkU/0LNlIx57+kls2b4VM7PTeOP113Hq2FFs7l6DMC/apSKqIgzfqUJDUyOaWlskN6f/Fcebn4k+e7zUsgDlL42vkzZLwih2m11cDVQk85CsXPrjkSlGtmSV2KgH3nkbx746LgkupfssjhgcxCKA7BAWbfwZ9BklGMrLL4MfOC5kv3gAJYtgY/8RKid8ztAIpu3SL8wAmInxcaW/P/PEY5ILE5DMk8W5vKginH6cYoCIImBSUT4LGU1iBdLSgEEB/BlkGzJdPhjEwvIyfvPbA/j0o4/wR3/8Y9x++52afyzEyV6krPkXr/wGYQcQs2g31gWTgBmkEUaIJv+VMNI5IJaoRVtXO7p7upHNLGFNUwIP3rELTbXVAlrIhGACtxG4mAJqSc8cCwKmBOGZcM4imcAyxzRP6bWzkjDptUnbPTaEgFfnC6tAG8nVba/hOLLIoWzNtiZjXZuXltvLVLARmLR5G40ncPToMfz85y9ienZOQCklpV4gDf/Ngo5StR3bt+NHP/4RJicn8fd///d44okn8P3vf1/vmwC2o5e6z+p+phiTBaXmkr3E/aaalgLVNQiFYyq4uaN6P08ehvSc5LqSh2lR7CwCEyyv6L2lYBJfGR9/8D7+6z/+g/wjW1uaBFjT/5IJ7XzeF777PO69ey8K9AIkWO6v4OtvTuGNN9/C3jvvwCP3P4BEJGbScQJmSuQ2kIagu5jckslHcLl/EB9+ehDjU7OoUHrv0rxtZy7Jy6yxrlZS4tt378Ttu3eJFUPGVKZQxgefHsLnR4+jqa3DvL5yWe1xBEvIwqLEL7c0i4ZYAHfdtgcdbc0o5dKIhUNisnHfk4UI92YxZ5nibIHpHqDKecr5KhYU5ZhBsnJ9aGpuRU1dg3x0+S4TiSr5o3IqDPX34vLFcwItA8EYypUQhkauiilJG5ML589hTc8a3LRlk55RbJ+AT+/BJNf0rssjz3kaTGBsJokPPzuE/uGrAnjls0kGopLladZGVmoZj923V8AkChlSfGVNQZk+rR3KtG4outAsCk/J7OKc5bhlMygFg5haXMKJb05jcHQWt27fgp03bUEs5EdY8d12aGjO63NeA9otVdwpEuTFdo0VLKByBew3WwriIDJxcPcCNlTYTNGZ7sBJ/jkZcwzU4nlBwKDkGMuSWvqoYiAjmHOYfpsB5AoVpCo+jMwv4PCZ0zjZ14tKmCntVTqjFRSmNeUTM0z+dwp44hCatp3P4Xldl0ucPxMoFZhYDYHNe265BZ0dnagjg9AFh3F/nZmZxdlzZzE+MS5wkCAOmzXc34jts3mpjCACsUwjd2ey7UMGrDCVnCFY6WQSyYV57bu1jU3yqiUTeH1Pj2Tc9HdsaWzC/fftQ3trC+ZnZzE1PYmlpUW0tbfJi/HLo0cEyrG1tW3rNj0bmZG1tTV651z/9EOmfJvPzIYSzzgyJ8ksb2puwtTkJAYHB6VeYIPHS9TmfiklQaLaNTqKathxP2D6dXt7h4A9Sqsl/Z5f1N+nMoRzjSx3hdUszGMpuSTWcUdHpwByjimBVZ07bPTxzEulxcDn3izmPsNGclkFSMlX22/e1Lfs3q3vMz4+Bnrw0taB/rm8AvKuQgsJqUrIQAwEdV7Q5qOqphb19Y1q8PBsrqq2ABbeyZLJlM6+2qqEAvJSCwu4RODv9ElcHR5AuZBBjOx5suEI9rvGUIUgtN51WOEuozNzGJxewELRh1yyKIbkUy/8EA8/9gTi9fWYT2fB1oHCnfh+qHBhI6RUQZDejLwXFUsKqOM9Jbu8iGwyhVy+iMsjwxiamsVD99+L7TdtQt+5U0oSLy9Mob3Kj3BuEXOjg0AmiVCliKgLr5KU2jEmyc2Vq0QgJPVKa+dazb2WpmZZ8igoiH6MZKt7YZRUCsk2xWuYGKPazCGc7YGF1a8wlCXxJl3bAY8rKianaJJSyi7nbm8j69JjK1pIj/y39YvBZZRhk9Vs+6BnrSDvSAL8laIBlNqVrElvVQV/hmuuOEa5BYm5T+/2LWuCWHicCO0u1MdCcK4RJdTwKUNhPtyHstkC5pcyGJlOY3BiGcs0wvWHJO8ePffJKq6xWhqvjsANPAKrC/gGfnmrH311BP6v//UvSbYy77vrOqHevcPwQc+j6b+BD52PHplzrnBxBvwGChgDU2wH9+sai8P5RelbWtHk9WQdJuk+Ar+O3U6mFBI8APr6BnD8+AmsWbsBO3bv1gUzm2eBGoIvRJkOtR+WoEqWJIseBuBQEsT/50WSwSc03S+QReAlM0sv45mFW1HEhOGro6OYmJzBciqJhoZ6JVLX1BgTIZGokVl8TW01wrEIswwwt7SEeXpQgjaXIXkcVsXjusQToSnkyLpgN7esVFgCpOoQe/5azqBcEmF5wVmwEC/8y0tJhZpcuHwF45PTSMSqcMv2HQq7GBoawZGjX6G9uQnPP/MUmlua5J0GMnxoUh4J4dLly+jvH0AiEkFdPIZAPoczJ4/j3JkzuGndemzbtEneTixudu7cidaODmQpmYxEkairEwBLkInFAwEUghBkI4rx5uRHmgpkj/orOH7oc7z5m1eQmZxEfSiAhL+CppoqBaIwPTOzlEYhW1RoAkN2dt11Ox7f/6Q8rc6fO4dPP/oQmYV5NFdXoz5ehZb6OlRXVSEaoR+UMSEp0SdYTLDNkjTNVoB3V5ryi6UXMY9Uk2HbBZbPKGCAklln3k6gKRKNiz114MABzbOWtjYlqPJ9Hzt6FENDg+jotOIunU1jYmpS/pP0u6TUnQC4d8H2ggTnmpQAACAASURBVCX4Q7UW+HPIhKAnVS6HqalpJKri2P/Uk7jvvvvQ2txsacEFhsaENY4lBuCwMFeqtaVfmhSXc8b87wzs4nMQcLLCQ7LugB8H3n4f//mffo6/+OMf4dln95u/Jj2pQhFMTM3gtdffxMefH0JNda3GxiRkBi4QICEwGRB4YAn3MQKxNXHU1lShJljG7i1rsXXjOvkDRkMBxMJ0riIZwjwwSQBTyJS8ZM3LlsnuLG7pAWWWDfZOWJCoqOFCdynX9PnTM0mGasC4+TKaXIvAA8eHhQ5/35jfVjiZNN0k/RqbMmW+CVy+fAU//8Uv8M25C6gjYMhUdidl5vdl0bycTOLmnTfjhz/8oST+L774c/SsXYvvfe97Sqnl3OK7Vtq287VSsFUgKHsIeq5JVseUYxXVCc1VgaB6lmved8KvnMyWAKVCfxwTjfOFrBICWR/9/j28+LN/RcAvN0MBlmxgCJguFLD/icfx0P0PSqacL+TgCwfF+H3nnXfR2daOpx59FI019drrCTKQUUIQQkeAxzzM55HK5HDymzP47PCXyDOZnWFiobB8w+j7NTM9pblIJrS/XMS2jWuxe+cWRMP0by0jXSjh6MlvcOzrM4hW1zkfz4oYtc1NDXq3c9PTuDo0hIfu3IM79uyUHDPkp0egsYOtuKQUj2zgqFjRCmKjVJkAtWTeDPExNhC/hqzO6po6dK1Zi1hVDZLpFCbGJ8SCDIb4HsKora3G7NwsLl24gOWlnKR9J05+jem5OTzz3DPaD6bGx3HTpo2I0z+QQB+ZP/IupecfLQ78AkGLgTiWcmV8ceQYDp/4GhE2JJim6zXrnE1DdSiAe++6DTdv24IgZYzlgt6nZKaa+8b0NVs3SwMmGKuEb8qj/X4Mjk3giy+PYmYpj3v33IydW7YozdfP76fj9JpE2fwm+VmtCUPA22PjctbJBkF7pWBFO/89n1RtAuYrKYDSsScJUDLhnO+Xc5x+f5Tm8v/9DMMgEJ9N6334Qn7JuhVOxXZMkaADfTLLWCyW0Ds5gU+OH8fA9Cz8gTh8DKwLWUgdAQTtm5RHh9jQseerVIooZ9I6a9Tg8ZWxZ8dmbNvQg5qEseX5WTKZlP6+F+In1iX3j0oZM7MzuHL5Eq6OXjVv2ADtGEJak2TRUYFBpjkbVPToXVhYkJy/mE1rHyb6UVVbjS2bNqI6kVAzKJcrysoltbwkxjsVB/ft24cnHn9crMK+vl7Mzs2oqUUw7dLFizh16mvJu7s7OtDR3qaQG+5j/IfgoMm0zbdxw8ZNklCPjo5YonVDg2ThZFLyMzY2tkimTSalZ3FBBh+bIQTw+J4p5+bP4N/l5+D8mJudFxhMEJes/YX5OQX18JnZ7OH35vriWcy/ZxYAtIEI6Tnkp801kHfsx9lZzSuyK2vqanUbIOBItiiBSQbuEBwlGCo5OdmPwaBAWDYU6ZHMy6g8gStAnL6SdfViTEajPINCqG1oQAPBcHqglyryfyZguzy/KPsKQnBsjOWzyxge6Mels6ewOD0BXz6PSp4Ma/oehMzih4naubwaCkMTs5L5lgI1eOCFH+KZH/wIDd09WEjnUHQ+53yWVCajvVthSdYKsLla9iFOD3POh+QytTso5TOygBkaH8fA6CR2bd+BjT1dGO2/gqnhXpQWp9GaCCBWyWBhbASVzLIaurSZoMpFx4PO8pLthbw++nyIVdehtasHrR3dqG+oQ/eaLoHFDFzku1Eadd68zOkXzjXuAZIr0md325YFg7ZZ5+2qte9ZI5g/64q7ksea9JIpHfDntTlsjZolhQB9+UWb/Fs+u2qmGvtTc1UWGcZGt8aKMSQ9qxfOZd3X3P1XAKfH43QPInm39k5+bqspvABOq1vsvidveVqnFDi3eB8AkpkiJudy6L06i+GxGRTKPiV3Xzz++1VcY7U0Xh2BG3gEVhfwDfzyVj/66gj87f/2VwZMepcMV/Rfb5jt3UyuX+we08IYjR5wZuCmJ9s2kMDkUh4wSaaUl+htLI5rvjeeLHbl8+jeZ0Ueu74EHlkElMo+HD58DIPDI3jgkW+hvqnZkpOVIkjPp4CKRjEneZWhJM7PNGArfljc8gInQDAahz8WVzKzJMxi2NllJujnzwzocj09xaTsqxgdn1CB01hfj47WVsmcKEXlvxuaGlBVm5D3IQd1ij6RMzPqYJMlRLkWO/aWpGupqBL0+v2SzlFWE2bByGdW0c3QA2Pf6M7lZHmUTpF1MdA/hJmZObEGZuYWUJdIyAuLwTm33HQTHnvkIYGlOfpshfwIxsJYTCbR29eL9HIKtbEoJocGsTw5juxSEtFQGG3NzSqmOto7ND4cVz+lbLGoAiXILqO8SqnmSjY3uTrBF7F0HHuPTAmCFMhncerIIbz12iuY6ruCtkQM1SEfauMR1CRiSETiCPrCYpkm6TkV9GPHnt245dZbBWCd/OoYrlw4j86mZnS1tqCuKoEI2S5BAk7mp0S/KEm0GUIUIcMvZOEiBOoKZHmE5eXJAs0KrrzmpNJWlU7rVJACsIy5xqLgt799A79+7ddYv2EdfvCDH+Fb3/oWkqkUBgb6cfqb0/j0s08wOnYVa9auFbuDUm+CugT8qqprVUyZf1xFRW2K/l+5DKYnpwV07d6+CQ8+8CD27bsX69auU+FIliTlTyz2TDJZUKFAkEqeUQ6utwCY4Eo4h8D/oIWqEOwjW4nzJxKP4+tTp/Cv//JzrFmzFj/64Qvy+2IxqIt/xY/DR4/hl798GUNj44jFEyZxJPMtYExMv59jyvT1ENKFCvLlCiI1CXR1tcKfT2HvzVvx6IP3IRr0oZzPKFk5KAzW0jwVMiWPQMroLe2W8lCBwQLECDySCUkgw9jZKin43HyvAv/Mk5KFrUmoGVhAdiFBfnqFhrSvUDJr+4irnuj5WbC0Y623ooE19FJ868A7eP2NA6ivSbhQDW8/slCaxWQKjzz8MJ5++hlJId948039vO8+/zy6u7vFMGS1SF8qFugmgzf2rSc7Z8HNPSlRU6sCm+CZZGWyiDCpnTUfSpI3cl5Qpq+9k1/DApgslGIO8UgEn33yIf7xH/4eucwyQgTHtE+Zp9vC0iL23bUX337sMTTU11mzwFfB4MgQ3vvd77A4N4/vPPUk1nf3OFsJszbwXD+5r1kQkA/zS8s4dPhLHDt1Br5wFAVnOSFAHGUBGATOCTQSlNq+qQd33boTTXU1klmXfEGcu9SLQ8eOI5nN2/5cKsmKoqa6CktLy5gcG0VTdRwP77sXPV3tKOXTCIkeZ6nfstuQ5NuKVWNoB1BXZ+nFlgTvQpEEYgf1fsmwamxuFbgUjjG4KSS2GtcEQb65uRn0XrmE/r5+LC6kcfbcZSTzBTz84ANY09OlfaEuUaUQChTykkorKZf7qPw4KVEsKsG2QKuQqjpcvNKH9z89JOBAFhHsb7kmHf99564dJt0u5LD3jt2IEcCljYTzdQuxeaR9iBJGssiYQm8yZu1jwQAu9Q/i0JHjKOTL2HvHHty0bh0qZAuKpey3oAu3l3lBOHauk5VtFgFiExNo5Fnnkny5jjgHON88NiIXpr6eHphssHGOeUW/m3MEq3imcbOs0P5C+xeBybKASZ5dAnHKZJuG9YvEpAylw+USBqen8OWpszg/MgKfPyzPTgZUEYjmGqHigY1GMTUJ1okd60c5l9JY7du3F/fetht1cTJqbZ+UnFlerebfKUsJgqYCN7lnBuQPSn9D7vGFEpuanPcBpRFfutKL3v4BrX2mtpNdrrciP1u/lAeNDXUCU5YWLChubc86rF+3QSxbjocAxgp0htY31mNgYECMwu41a7S2v/jikGxVGEjV2dGGtpYWhVuRic+GCAFJ/jf3yo2bNivpeGz0KpaWFgS+8r0M9PfqXrJl6w6BfgyR4d7Dew3fsTwnqQyhJJ2NglRK84Pfk5OEMmoG97W3t2N0bBTTU5Pad+lpqT2V7G0yL6sTYmhyP2UTks0MNgC5Nnn+E4jn+0ktJ8X45NlBkIwDwGdZ09Oj5Hbu7bOzM1IZ8IzmmtTnYdhcLisZO/dKznXe88SKbKRNi6keeG8je7K2vkF7qaxYqPigZU+xjFK+KIsKgv1kiy8tzqJczCK9tICrA30YuXIFacrti2WFoPiiMSymMwL7JxeSSKey2HPfI/jun/w5ttx6OxYKFYwvJZEn31c/g/Ya1lCWbJh3V3fG8cwp5ZlC74eP5x2Drcq04cirITI0Oob+wVFs27wZa9vbMXD5vIBJf3YR3U1VqA6WsDg5JsZksJxHRQoA83unV6LajA48JHDO+2xjayd6Nm5BTX0tWjua0dbWrgaVrfWSAG3eh3jX9S7ZjlS94ucqP0/ZfVyzUBB72llXGFjoQMPrvBy9TUZ39+sUVKbmuBbgpjTtFZjRQG2xqQUWuv92ViTWR/QqDA+gdM1Kd4dakVCYwN0FZdn3Mz9dA4q9BovVERKx2x1amCstGNiYLSKdKyOV92NyPoOh4QlMzsxrPzj06Woq92plvDoCN/IIrAKTN/LbW/3sf/Aj8P/8zV/rOmB8RUvr02XcMS4cmXKleL2W+mcyCR37Cm7wHGlYYF1L6dbfJyvjOt+rFf8rFRHXA5N24bh+UxHLiZcNXbj59ZTthbGwuISPPjqIsj+Iex94QCwHAZihsC4eBPsITLKgZtFBpqTkccGI/r55wwXhj8aBcMzAQXoaUc4XsRRyS71kMQux4fjfZLj19vVjcOSqnpngJC/3ZCeyYKYckL8EVjbUSxI2NjGF+cUlC2CJROU5yCKHPmY0zmcnV/JusvsITnrpiiJ+Uppofj+sxnjpZEHACz1Bt+kJelAN4Up/v6SXZCO0N9QrjOLWHTuwbcc2lOgHR+O2aAihWESp31fHxlDO5jDaexmpqSmxCWKhCNZ0tKOjrVPgDcNgwrEoqupqBLQlamsRjZkMXgmQ3qXPJRVQAm8AclChQgQnq+NRyZNOHDyI3770IsauXERjxI9EqIKm2irUxatRXVWD+qYmNLS0IFqdQNHnQ2NzswIB6Pc52N+HQiaD2qqYpHJMd/QrrMEuoSxQyIhkQUoQyrMb8OS/BI34rnjZpwSWADQLqwIZZZIHklFgjD7JacWw8eGbb77Br197FUdPnsVPf/RDfP+F5xWuIyaOn56JSwIp6f958uQJLKXSYrdOz8xK5kVWLtkoc7NzAopuv3U3Gutq0Nbcgg0b1kmCRbCJ7EUWZyymLWjCki15seec5D/0C6MskmMuQNJ5eJkzpQNWGUoiCSKFX3ZJpzSVctZf//p1MUh+9Ec/wY6dO5FnyJOPczCGZDaLl155Da+8/ibisSqxljhO5UpRUmwynfzBGPzBuNgmJX8ALZ1t2LJ5PRanJ5EIAk8+8hDWdLaikksJmDTWG0EcC3Xi2uW6M0+3gFguemcEXVyQlucxSVDGQFhjWqsIXPGxYtivSbc8z1Dbs8zbzsBMA3BN5lU0v0+X7GzelBXN4bHxcbz+m9/io4NfGFvcAZ6cGz2dbWhta8eeW2/DbbffIb+vN996C2fOnMH3X3gBO3bs0FxT0UybCDU/DKRXcI+YxRWBqXw+Sgaj8metMm9bBZQQrGXpZ40QMoAoVyaj2hoXQJhfS5C5QPk78N67b+PFn/2L7BJYhFvAg/kDEpjcvetmPP/sd9BQV4fx8XGF39ArbmpyXMDS7h070SpPMrKybH+Rl6hDsNhE4X45u7CIL786gSNfnUSmWFYqN5/VGkwWzMPPFQtHZTOwfdNa7Nm+GTVVEef/F8L49BwOHj6K3uGrel6yLWOREIo5eu6lxGy6/5692HHTJgXSMPSmkE3puQwe9RuDypHYOc4Ed1lwG3PLJOhi1bBg99FnsoCG5hZUMwk8m0c4FhOwQNnq2bNncebsaQFHTFoe6O/D9MQsWtu7BeTQAzCTTuLee/Zi4/q1KKRTqOSy5NMJmCRg6iXaMgCCIUF5giI+7pU5HD95Biev9K94s7FOJlB7/7592LRuLcaHBzF85SLW9XRjTXe7hd+4JHn64SkSSZ5/FPiy8WL+cATws+UyTl+8iKMnL6C5sRp33XoHuluaUSKDUIyqa7JHT3sgoNkV+yv2LM5L0vOaVDCG2PsWrMI9ciUETwFEZF2Z1yRfhDzpnEycyc41iWp5zJUowyUIz+YS5ZlMCdceZcnmQX9Ikm6l45YroPg6VS5hOpnC5cFhnLvci1n6Q/rImCzr7Pb5abdigH+lQBCX+zXT6vNoa2nGtx97BJt6uhFgEJETgBrgYfFSZHWqeeWkrTzPXfKYzlT+fo7+l2UqKoKScF+4dAnv/f4D7eXmXRowZna5iJrqOLZu3oSWpiZ5DNeR0edk3JI20xJEP8PCXNra2xW4Njw8IpCO0vfhoSGcOHEc01NT8vCsTtBPsiS2Ij8fzxamavP7bNy8WenZ9H+Ul+LyoliqbKxNjI2ho7NLoB+DZ5KppDXfGNwWi+r+wjOE40/2HP19eYZYwE1FEnx6VjIle3hoUJJbMu44j2RzAwhgZAOAjQYFxUUIAJf1eww8Ivil5kDB2LjGYLZ9mbYEPF9p2cAQKbIlud8xlZwWGSYxtiY1vyZRlVDQjSwZuOB9fjEmaffBfVNHciCImtpa/eLZ6qVIZyizzuYVtkQwmaAzmbvjo0MY6LuEuclJZAlKKmgM8IVj8mu9PDyKiYkpNK3bjCe//wM88PiTqG7twORSWizoSjCsQBTuKdwXlZAu8JOBTe656Y8oP+UKitmCZM1kWYeC9Adf1rgPj4ygf2AEPR0daKiKYnJkEOXMInzZRbTWRdBUHcLS9BjKqSUEyQAnMKn5z/3PpWTzLCsXLESs4kdzezfWbNyCMN9RbTV61vYIJOa7prSfjROevVzPYjqvyKPtXuDdGcy+wN3dPeaiGvP0bLxO1u3uEyse0F4+laeI0p+rG7NiXUHAlvPDmI4G8Jt3pecT7UBefY1XaXiycudhyXu688i0D21+3faZzfPXAFEyub1CxuoPqzl4//ccdU0qzvlFiX02W0KuRNsRH6ZnFjHQP4KJyVl8eHA1/OYPvjBeHYAbegRWgckb+vWtfvg/9BH4u7/5a6/kXwEjxVpaoTLaJd8uBe5i4S4Huoq4CwqLKLs3WDeUFyHJxBz98d9IuZ3Me4VZaSQpZ/7PS4t3kTDQkhdYso5YePr9IRWqLBh44fvy+Em0d6/H9p03W0HjPKIkxaLxPoNlKOlmwcfSiCBC0Bh/oFwuENZFVcwaMvwIdlGOGaI/pAEn/AxKcg5Sokt/mqxM589duoSJySkVAt0dnVjb04O6hnoBZWRNUWZUU1ujkJxMviA5eJ6dfRquh6zoVNyBSwGVv6Uuv8ZQ4eWdBQC/l0AOJ9UyoIqFrA8hsr9y9I5awNDwEE6fPYvB/iFklpOoj8Xx2AP34Y6770DeX0HeB0RrmYRaQv/QIC5fuoylyUkEc3mxDWqrqtHW1GqJ5IEAGpqbUF1XjyjN+IN+ZJjeyQRlptYKMGYByc9/XfHqOtf0X6OclbdFXdTLBZz84jO8/vIvMDdwGW2JMELFDKKUBDY0oaa+AW2dndi4eQtaOuhJV5T0vqG+XgVWOrUseWc8EoaPkpxsRgBunGxXST6N4cGCUCmOYna5UAaXQkvvLl7YWQyx8COAHmdQDj33CAUQFHRSKBZGc/Nz+OWLL+GlX/8WjzywD3/yJz/Bxo0b9Xk4KVgAmVQ4gMWlZRWgZ86fw8cff4ZJJ9FmAbj/6f2S9jWQmUcggkWDwk0IDpUExHiBEp60kp/NQiUca8CTOZMh6oJXVLiIVUVvT85dsinMA1ZSbsfE4zt758B7+C//8iL+6i/+DN/5zrOaP1znYkiFwzh34RJ+9uJLOH76NBI19c63zwBbMrTgo0drTGuJwGR9cwPWretBZnkJEyPD2P/og9h31+1APgkUsijnsyoYuIYI+tOAlGvWAESrILzUTH/IrADkJ8hABTEKDZT00u29Ssr8TU1OavYT3GNsjPg9+Y4l7SaQJKDxmt8e/5drSQVymkzGEnov9+LM6dPGpiAY6NhkKsjLJTUYtm7boWL4vfffw4cffYTnnnsOd951l2OCm72E5KJKNfeJvSjPLzIg8zntW7FENWrJ9KsxJhNHQB5iWj/2nvm/LH7J+hPbS3ailGrnBcbEo2Ec/vxT/OM//H/IpJYQj0XMFsAxwjgmBLmfe2o/7r/vPn2WSFUMoUhIARGLTMwtVwTua38hw04MSStVOWYswufnFzE8Ooavz5zHpb4BgMwrAtYE7vmz6Jvpt8ZAxB9Bc32dJLUbe9qQiJgnowJ0ghEcPPIVPj50GM0tzaiUCliam0cqX8DmnjazLmhqRCVvgTfyGysVjA1tukCEyTqmb2SZgK/t3V7qtApUe/lixhe5Tyeq0NjaqmAIhuAwmExNEgIMjpHGcBE+/1dHj4nNxj+jNx5lkRzTtd1dKOWymtvlbNqYWPK2JKhz7Rf5vpxD2XwRdc3NaO9co88wu7AkYEthPHypBPgoa86l0XfhLGqqYti2dYveKXEsemRyT2DIFUH5UoksXzsD5anqq2Apm8Hxb77BkTODWN9epxCjtro6VLTOTOrpNQANyLf9mWvO85g0bMGBEs4KQcxeZ50gbz+3D3oWLFwYBCL1txisIr9c+mJWtPd6wGQxmxM4SYsKJWFryduaV8gb038VQGXrl49HmDHLZ8vlMTIxiW/OX8TQ7CxKfsrhzbqFy6pUpjepXOL0rC31Ndi0rkfj2NnSjJ6uDsQZyObCpHQayOaBzEWzdtBeyTUnPztjTztNPooVsijLCj66fKUPB955B3PJlLEfKxXU1dbgzjvuwJbNGxDj2cdz2O3h9MTkWiUITJ9qKgrkH1suob6pUd6NNu9i2s8WF5cwNjYqT2ECgVy/2UxKn4l3Bd4N0qm0QEAG4fB9zc/NYW5+VvcMAnwE2XPZHNauW4fkckp/Ttk291POTzbD+Jrp7bswv6CgMf5sgmRkaTc2UoJfo+C14eFBLCwuWOPnOnuMaobjKenbGl+6krnGTVNTk/aO6ekpCx3jGebnvSCi8zeVSupcYVAgGZcCS6MRNX3J6JRygZJnx9rne2Czoba2DomaGvlIcix5n1OgW5x7cUXScu4FlIHznVJGT9k7P1tJHo+cn9bU4rMtzM9g/OoQrg4OCDCMhePwBSOYWUxjIZ1HLhBEQ/da3Pf4k9i442akS8DUYgqpIhvbjAWknNpUGfT41vnARigbZ/wz7oVkZdK+gB7KgbB8LEsMPcunZf9AS5aBwX5cunQFjbXVqI0GkVmcRbiSR7CcQUOCYYFlJGcn4MskFX7jZ9NNoTd2LooyIN/WMjL5HKpqGrFhyw6E4gnk6LtdWyO2bnNTs8bVVNG2f8q/2O3vXqNvxSLeWShZ089LxvHk1mwmel7W1+7jOievVQwrFkM696Q2d/7O7gtlIeFS4tVgcMCkzmt15a7543o1hs5RZydhjUkDTz2WpLe3GcDpfvEJ3PnJR7lWf5CBa2oTvkcFNtIapsJwoTLS2SJyeSCdzmNychbDw2N48be/XcU1/tAL49Xnv6FHYHUB39Cvb/XD/6GPwN/+x//grhmucyr2o5NTOuaBx6axbqUVZh7jQoCkK1i9QsouQw488Az5XVG0wtxYkXwb48f+8RI4vZhAAwUtvNoCcFiYSm7rklr7BodxqW8Qa9dvRM+6dRZIoLATFjcBdZcJ2OiX8+6iVIifmxc/BCLwheMIRmKIxCNK7eCFmMyzUDSyItmhJIaAnRKAJVEB5ubmcaW3F/3DQ0r5a2powI6tW9HW1iqAi/JtSo/IDmNSNz0eF5ZSK8w6+c9dt4MSTOMFSh45BJeKZMwFBQRSpiOZE7+Gkl0/pa0skCoC6Ai2UZ66MDuL3osXceizL3Dxo0Pypvr+T3+Eu/ftRSUcQp6PHI1gfplSzcO4eO4c4j4famJxbOpZjzVdXairZepys1ioBDFZygXClFOZtyEvyVYElZCll56YCAVEQiFJyVkoUDLFIBi+q0gkiHgkiHI2ia8+/T1+/8ZrSI32owYFsQP4bJS4Nja3oKGJv5qVtE1Gx85du/RvMgopv6SPVEdbKzpbW5XESYaESc9MxudJ9wwcd0EoxodzKb9WrHIMObYCZ+RPR7myhSOpgC2U9DUfffgh/uWf/knF9p//D/8jHnn0ESVN02ePAKHkj/Q29QVUMJHRQK/PV155FR9/9LHe2c07d+BPfvoTbN96E3LZlHkr8UJNdp+WStlShmmupv81oJL/ZlFnwLQxAATUuaRNfq01EcyHVaCdZP/2bwH1lYp84OiV+U//+M+4edcufO+7z6G1pc2xCghgFpHOl/DGm+/gZ796GfHqWoFllGRynQcDEbr+05UQ/nBUfqO1TQ0CH9LLy0jOz2PfbbfgiUfuR308hEDZ5K8eeEjXfgpCJbGSXtWKEQHKAZ8AVLJrjZFiQSaU+5EVo7numJOyN6BczRVaBMkIOPA9UqLrNUSu7TGW7CsPRQGOkRW/LWNWBjE0OIhvTn4toFaBLAI+S5IVTk1NCTC/57598hk9ePAgXn31Vdz/wIN49LHHxBwiA9vvC4oFzfXgMXj5Gbge0wxjCgTECE5U1ypUhvuYvVeyFQleMcHUghTogalWUNkSdsk6oTSxVMwhGvTj4Kcf45cv/gz5bFI+q5w7nLdcm0t8F4uLeHDvPdj/1FNawzkGgxVz8i1NLS3KB5BeaHU1DOJhIjJtL4IqHvnMs3NzarZMzc7j7IVLGLw6jmh1LUKUkDI8IJsVW4xBPAwBCflDWN/djVu2bkBHYzXiDMDyEwCqIFhVjYVkBu++/yGOnTkrbu/Gjmbcs/du3MTglmgEFTKrGO6SzypFl8AkgU2xncWoZ4EeRENTKxqbWsQYpzxS85LyfYIcZOAVjY9F1wAAIABJREFUCghGomJZhSnzDgSwnGL4UEkgj4JVCib5L+Ty8kocvTqKmdkpVCXiSkKOV8VU3YbIvEwvizEZIShJDFyHjjv/vIacJJBlZHMZ1DY0obWrW8nrkTj3+phSoAlKMVjs6mC/WH/fnPga9TVx3LprG3LplLxcQ2GysHj0sBkRQqXMIBgXjkSYK+BDuljAyTNn8NWZAWxY04o7btmDJs6/CkOI2EBwKbqOWrzi5exYf949R+tFjF56LRvjlGtRdgL0JRUzmyE8DtjnexQQqc3GGFhsB/h8iIYjAgSDBATJmiMg49LFlRDsgtHkLctvV+K+S/4pA7CM/VUJB5HzVQRWzywmcXlgBBf6hzHP7+ULoUwWuJo5Wcn8N63rxKZ13Qr8yaWWUM7lUFtdg/a2dgFyamw4oIXj+W/tEoorZxfHgSnPTFZmqB7vC5MzM3j3d7/Dmb4BVNGD0O/Dpi1bcOutt6K9vVX7di6T1Lsi0z3EBpehLeYXSxAZFXlVMpCva02PVBNs6HHTSi4nNW8pwSYwOdg/gLmZWTETmYatuVkoOOsReiqSYZjB3MIcspkMmpob0dLSitGrVwWkU6nR19sr9UR9XQPm5+cdi9gv6TbVBmRbynfPvfd4PKFQHL4DhucsLdNPsqC9imc42YxkXjKkh4oOyXHLZZ15DP9pbG5SuBCtQCbGRvV3lBTuWKkEYjl3aHPBe0ttfb1UBpFYREoFAWw618i+pk+rNV3ZKOJqIoOfzdCaGvOlNRsQSugTYk+yyZDJZlfCb3SO8Hsq/b2IXCYn4JaN3+rquBqai/PzmBgdw9jVCUzNLOKbi32YX87gO3/6Z9j/4z9CoqMLS9mCJP2UeTO4K5PleJiVCA/fXI53nCLCksdH1Dzi58jl0yhVCloXtF4gMEk5d2p+CZVsFrFQAFdHBnHp8iVUx8MgoTyXnAfyaUR9BTTVRhAL5LE8Mw5kU6hiU9wMh81bXb9MzaSAPgBrNmxGc1s3xqampQRiCGBDY4MCkmLRqJ13zp/YbImMKOD1JezOaY0/3quvAX5UOlzv+WhnuNk22bFttyrnFyEqgf25+vwKQyKIbeilGjk81/IFJ0k3n1f+PJ3rrpHgqa24J4vtbPIFx4S0uoB+19ptHVvSljhtKZxyRgFZvDfR29JUMFSecO/gEPLeyqa0PG8pb6fmoAzk8yW963y+jORyFtOTM/iP//kfV3GNP/TCePX5b+gRWF3AN/TrW/3wf+gj8J/+979aASZd29zYkq5DKYGFJ5Vw7AqP8WTsCgsbuZ6J4ekuTZzhBdtcG+nrZSWeN6FtJHbJUbKutT0Nw3A+dCpqKE0q0Nw7r+KXvlRXxyaUrtvRtUb+YmRKyhmLgJHzmjS2JH3ozOtOwCS/hsBCpEpFrYBIpvEyFZegoVholMeSQRkWm4GshbCTpMr4vVTA3MI8BgeGcfbiRczMLsgzaufWbejstLREBl/wUl1VQ4CyWoE3cwtMxKTvk0nnlHhL8EzFb0WXeBaQlA2RpSIghey8ENMXCytBFSwCLPTAPAflm1goYmJwBO8d+B2+eOM9dHZ14IU//Sl27L5ZnpZBArDBAC5euoiDBz9HS0017r79NhU3kVBEPla8lHMMQjEWbhWxH8mMZNVHEImfReb1kZAu6fw9FjFi1zo7AH6PdCavy2QkGkJVNIByagEfvvEqDr//FmqLGcRQUmiKyW19ujTGEzVoZnJoYzPqGhrlNUXZ9MzsrCRtM1NTuP3WW3HP3r0K0ZFah59Nl1YrmnkhJihA1gxZpVIslgpKcWaByc9PGSwLJM4WAkuacpI9+TUG1TU1uNLXi5//7Bd458OP8Od//GM8tX+/vDgJvng+hgpnsWu/MZSCYflNvvzKq3j7wAEpiW67dTd+8pMfY9PGDSjkM5K1ki1D1mQwYJ+ZbLdsJqcikvJJg1NtFZnszc1bEQ3sJ8oHlb6SAiGJURogSSaXJVFa+Mrk+ATe+M0bkhC+8MMfYOu2bSpCA0o0tnCT3sER/OqV1xSwkairdcmdZDpxXhHUI9gfFOiTr5TQvbYbHc2tKvrq41E8+egD2LK+G7nleYBhLTTrV1q4FXmyZKCFgfO3EyjCOe1k6Su+eG4+G/PDxtVjUF5/4ZBUS1JqeuuZHE1MKBV1bkzzxnRh8UwQSx5c9Kl0gMvszBwOf3FY6bb0TmOxSXBuZOQq5pJprOnqwLf3PyWGJEOnXnrpJXl07t+/H2QOsW4nqM45461FFpAeQ0vhTHxeMq4JhNAGgCEtDNuQ1N2F9ugxrXkiuRnTQ3M5BSR5ae65TBq/O/AmfvvKL1FVFUE0ZD6rGzZsFNOor68P8zOzaG1qwv79T2HLls1IZdICSwg8EgBEsYQwvT5DZGSHVGiSWSVgmIBsNofFpSVc6R/A6XMXMLeUEtDG4B76XxJc2bVrJ8LhIAb6+pQqvGPTJuzauhGxQBlhX0mAjclxg4hUVWM5mcb09LTAlzXdXfpzyjwVgkC2ZDCAWDQs+T+fMZtJa52qGVOGAqUisSqtMe7D5nFrPH4m5NLPkSBgnGyrRALBKMNLwgImyaoi05JMLb58AiC0zNBeyq2S6eVFk6SSCcrfSy0vIpdaRoi7WT4vtqT41zbFzO7BhTYRWGQ4SryGXm9d8jcOhmOoqW8UC5/nDKWyvRcvYHl+DhdPn0RXeyu2bN6ITGoZqBBEqGhM2KIL0LMyxNTokOaofFj9wHwyha9OfY3TfZO4eWMXbt+1GzVhyt8rCHMPIwjg+R04IEqscFEy/SsAg+cxKda4Y80KvOOclc+rAZRiHIuFxL2RoK5jBvKd0HeYfo3+AOJMTg6HxUjjXKWUW3urAEhbwIY3ELygDzHZSpyPJfNtjEWRJ8hNMJQe0mUfRiam0TswjIV0BsFoVHMtm0nKC3Z9T5fAHpRymjvcQ8WGpdVHbS06ujoF9HEvla2C5gsbDsZ88+4jxo4PIl9gEzKIxeUkjh47hvmlJd0BqD7YcfPNuOvuu/WM9AeulItKZhczzIEdEdpe0KeVc0Tsvrg8j+PVNejs7laTiCFa01PTklszvZv79djYGPqu9MrTkeNFMJhgH8eIbMXGpiYBhstJ85skANi9plvNTgbZJKqrta9l0zxLaE1jHqxsHEhhkE7rM3uAM+8GsViVmmhcP2RlMhVc7HKCqQWGTdneXJWo0r8F6jhJPBPCebfgGPMz8N3Ozc5qL2XKOfcxpnMzhI7gJ9cSPwv3VIb/KYE7GjGwyNmRRGJRWRbwM/Jl8ffpHxmJxRWEw3OUQCXBS9792Cjl96ipr0NVVY0Ac74ThcXlC8hl8sikshZqFwqiqtqSyIdGhjE4NIwr/cM4+fVZtK7ZhB//+X+PvQ8/giVfABOpDLJFMvg5hjwzue54pBiTXXtGkQFHlLIzcTyv5jfPVjbvaHlC8I33QZ71pVwBRQKt2RxClTJ6L11Af98VNNXHEKjkkFycgb+UQ1Wogtb6KKI+AyZLmRSqQkGpSHS3cH61K2zfIm0q2rBl+041js5fuoLm1las3bBB98vO7i7U1dRp7GS1IxIBA7sc2Ccw0rDOFWDS3fQ9hZTnE+lJsL0LuCsBVriXKyxLO5rtl64kzjuS91gtfAMn1ejwGk0EJtVgZdCRBbiJ9HBdurdC/fh1YjtTAeI1Xq6xJ71aQQE4sgunp7h5ays8LmBwrEj1XLQuKFDemmwC8v3S8zZNK52S7rGLC8v4D3/zt6u4xh96Ybz6/Df0CKwu4Bv69a1++D/0Efi//+YaY9K6ok6u7dghVuybNMwqFQfIuP+9ngFpMKR90UqQN0GG6zxtHMzgvpFJqlZkYyuXnBWY0pxkriEUrnu8ks0nsINF6cTEJBaWkmhsaUcgEkeRUQNkarHYkp8k2UGeR5pJeQV0smghI4xFXDAk0CAcp5deEDmlARrjUi5sKvgogaQcyUAiSox4YSaQlEqlMTY6jrMXLmJ0bBJd7W3Yc/NOtLW36u8QxItWRcELeXVNQuM6NT2LtAOjxA51vnQsDAheGavSsVpKJYGjZOZxgCWrpPcRwSdXhOp9EBvMF7EwNYcTx07i808OYU1bK/Y/+6QKnnQujURNtb7H4sKs0mbJ1IxwLOghFa+WBIvfm/IyBgfwc4nBkaV0icW8JfmWipT6BRCPRRGPUzLPoVQOq4oWdqSLLP4CPgTpLRn1Y/TyObz1y3/ByKmvsLY6ikSliAoLX3a5yUZQAI1fvnbV9Y1irfUNDOL4qW8E8tK3j2bvzzyzH9t37hDbkN5KYkXRvzMcRk11NaJk3QVD8q8js4jyYnr1UVbJgl6pkSDIS1JSEGUmNhYofyL4mxfzheD0G2+9g//yry/iWw/cjx//+EfYsmGjUloZrcQxFBzqEtTNYB1i303PTOPFF3+FQwcPqmD51qOP4Ec//gFqa6rFADUfJ3qmFfUMuoQ7v0BP1m9rz9gNZLg5+H6FAUO2njGU3ZqQFZxd442FV5KPIIvbA2++pV8//bM/wwMPPWQsqwKL+yLK/NmRqKwRXnzpZYxPz0h+TPZWNlNAOBQTYMJStUCJdjQixs6azi7MTs3gzMmv8f3nnsT+Jx5FEEUUM8saZxYHxlYtClA34J0uCubDyM+uvYJsCwdSmreeMUTlGyp/L2M7cG4JgHfgn1hfCovinzPY5prXnsbKAf1cQgTi+A9lkPx9AjNkMx14+x386te/1T7DfUGBM84rUmnX+QKe/c6zYk6RQUsf1+8+9xzWr18vUITzlvJspXOL8RkwXz6BPyYhJQObc9sfjsEX4n5DUNBAUklDmRpKtk42L3CQ64vFoUAj7j9l2hdk8d5bb+DAK79CVTwEf4lOfbYHkHValagWAED55tPPPI177rlH752FIeWVBCoouRWYwvEna5hetdpz6A/LcKACpqancbm3F31DQ8gXCSDZ3sl/6Nf28Lcewfad/z977xlk53WmiT0359s5o7vRjcgERjBnSlSanZEoURQlaiTt/NqdrR17t9Z//MOzri17vOty2WX/8Hh3PVRYSZRESiKpRIoUSTAIzARBAEQgUgOd0835up7nPed2U96t1U+x2FC1ABDd9373fOec77zP+4TL8NrBg8gvzePKvTsxPjKoQBcCbAQYCQyZVQADfgi2WZq2ACpJg30wmkuPVpiVSYZlE8E5zIZHrY5EPCmGmICsSESAAANMOGr0vyxW6xgaGVU4BkEFgkO5Qkl+jZSF8pf8BAXaVEy6zBCsakVAk+TytI4Ica6X5SVJ5jdDfRSowmei0t8bAnzok6fiN8SAF6DWbGBgaBS7914mEJdsQAa4SH5aq+GDU6dw/uwZnHr/CN558x3sv+ZSSbnB5HEyNHUN1hhJJ9NIJejr15B1B+FB7rTLuQIOvPwqDp+fxW2X78A1+/YhE48owZfAoeadADJjFZkNhDmxee9DD1QK1BVmYKxUeXU66r5fP5ZkHdAzgf8uNpp8cP2cDFpAV70mJilnhxK76WtINiuRO6f5NNAzYAAnWdFSPmwERMmLMhJWI2x+cVHMRfoih+MJhZ8QaCR4zWA4riY+2wgo8/25RwtCZYiHS02PJePyImWDq61dmmeAMOqGtQo0I4gq2xaCwLGkfJcHRwYxMTWJJ554AofefgO333qr9voEPYpdA8GaXwzLMZk9m15EN9h4oRyc951A2qX7rkD/0BDyxZwCX86cPaP7wWYe5zR9JOdm57G+uoZqqYy1lRXtG1zDZL/19vY5CXFFPpB8tu3atUuBNbRt4ULhfsjwKXoLEvhcmGOATsUYjG6+cu2xycZ7SNYj1zvBSLIlDdgxz13uY7SNYdCOAoJqBENrAvj8V1dXVkxFzhsmhFNCbooOAoZk6tXlXSyfbobigM9Bhu3YeubZRWCbQNKkvDJ5nuD3kB1P0NG8wtsoV6tiuNPXmmAl07n57I/GLW2ca137Pc+PANbXVrE0t4hKviT2JPc8Pi8JbK9Wyjg1N4+3T55Gz8g4vvyVr2Pnnsswv5zDYqGMGi0GuF7Fem+jXK4KOPfgnZ7L7tlgjNeSfHv52WkNwLGOswFes0ZTOByUh2+NQT/NBk4fPYILp06gKxZEvZpHobimYJyeVBTj/RlkI23UizmdgZRSTZYiG4tMs9bzzM6dvLYdu/cg292HN998E+cvzGByxw7s2LMXqWwGo+PjGB7ZJsl7nTYRZCWSbczznXu++nVuzEN77nrLmA1igpd1m40Tx9kUHC7czdngaI/eZOvUoVW6Nq2UKWQ8q+lj50U1PvS8s2ayBRDyfplaRJ/Vh2J2lFkb3AnVH+715Y/pvDA7dYirYbzlho2dWUp5pqiex3rGyJEBrYaB+mQN82zwjX/xt1u4xse9MN76/B/pEdhawB/p27d18R/3Efjf/qd/Ib30Zu8sSSR0ZnEhEs4U2xOY9GB3QKV1Njd+dSQj/t//a8CkY7j51qZ5yjh403vLeKNtj2q6NzQ8wxI8CRyyGK2TdRdN6HcEowD9JCmBMSWeSTmCAR3CCR6F6GEWSyIST5gknR6V8YTkqvKmDJElRpmsNEXGPpFShQCLUSeUUK3QEvpvRVSUnzl9BoePHRdbYnxkGBMT25BMJ5DtzmJ0bASZDMMkeOhkmm4Ba2s5HbeMgWqyXCUQC4yhfLqt4kyJwrW6DvH8DDzck8Ih6S7TBnkorZERFEKMDJRCGUuz84gGjSW1MD+HcrUsmVV3dwbZbAqhUBsJFQcJFUCSqDqgU/KhVkssCYUBEdhp0Ey/KMangEDKmMmwEBzWQiIVUzgNT3uxSNyM6oNAXYBgA+FGES8/+TO888xvMBIFYtUSQiymXQp4O2QAMccfwQh4XF8vlnD0+CklIFOOTEkZQYhcIY9cPieplTkcEVwh4AdJ4wjC9GTSmB4fxZ6d0xgfHkAsRJk8mZOU+DLciAV2E8FmAOE2ZZX8nGR8Aa1wGC8dPKhwmNnZBfzTf/JP8dl7P4l6uYBAixLyBhSEId9H4tkErSlZgxgqTEB/+OHv4J233sbk+Cjuu/9+3HXXXc4LkYEOdQNznMcfE1lbDM6Jx6z775I2ea/lXRoJmw9h3eRjlJZxzhmz2HxIJfHftIZ4/zivDh48iIf/4du4+fY78JUHv4xMOo1mtawE5HyphGYohFKtgZ898St9Zfp6EArSRoAMVEpNwwoZIeu3u7dXIGNvdy+q5QpOnzwleep9f/FZXLJrGuUCC+6cWE0+kEKcB7eGrAyxBGNjhzogxcnCvLeUgk2cTN/weWNOWKFh/p7mw8Uig+BR3XmBESC3FHBJvcmSJUAmljN9r2xtFUpl/PbZ3+HRxx7TfCK7VEnkIZOT8z0oDezu7sIXvnCfbBpY9E6MjysNV0AZA35qZJGFlc4u304FVFnqNteELCZYBMYSCCdSAkTYOFFIEK+n0bZgEEpiPaDjgm1YvEv+GAzgqV/8Aj/+zsOIoIxEoC62raSyRgvR9RO4+MSn7sUtt9xqAUB8zVpN7Kz82rrYb5SBJxIJZLLdiJPhRHCa4xwK4dTp03j+wAu4MHvRfPN4zfycDUrcq+jv68U1V12F2QvnUV6Zw72334S+7i6xDVnAN8RSJbuMRamFYpD1zX2Nn0Nggu4bf+eYkyhq+ygBUDLx9O9iv5LVWNNn4NwmIzhMsIN03EhYKc8DI2NipBLQTaezYtQzrIv7CaWwfF3zXmOTp41yhYxMplm30JIfHD08ydakXyP3LGNYezacL9j9nJSvZJkyzhry1TLiqQxGxsYRJshFdmYsbqna7YDmzqF33sZbr78m2wyu20/eeSOmtk9o7cUY/sFnmBhG3Mp9+rUV6QwCow/y3NIqXv79QZyfX8Kt+/fh2n2XI8qmiGMBcp/2wDvHm3uBGKc+OM15JcsOwn0v152UB/W6rR82MRyTUBJZARBkOVqCvFQGPhRPFhZkrDGFuC4wpVWriTlJAJEgTa3MJG02vZxlhpPA84YTfDArBnuGMvW+wLChUEDglO4v5weZVQ48UduGZ5V6y4JMKD/m2JG+rkYTpeiU71fUWIynskhne9WorDbaWFnJ4eSJEwqgIXjEuc5U9bnVddxx7ydwzyc/gaeefhovv/g8ujJxDHZ3Y//V12Cgp9c8RpVcbmnM+lITzsLKeK/Z4eIzONvVjUuuuEL71OzCLPKFdaysLGueswlEBh7nJX2qlxaWxPbjXk/mYf/AIJh2Tr9rNjMXFhcEag4ODivlmyAz068JdnL/SScTKOaKknevra7K1oHgpQC0UlH3iOAu30+NjmhMfrME2fn6XNNrK6tiN/b294Hgo5jEtaqYuErYDrTFYiaTc/vUdu2x586dFbjK8aC0meCk/IS9LQdZtc53UmFsBOF535VubsEuPCdxjAQ4ynfb9k+dA+p1+XWmJANPKqVbpwt6zUbDUnCwYUQGt+wlUhn0dvUgxoZyqSIPSIbmhJNJ5NHGgUPvIjE0gs/d92WkeweQy9Hjso1CpY61UkkNGD5HuWcTlPQJz/JIlE8i14gB+XxW87/Rd5Kfg5YGZKFz/ueLBZTosdyqIUolRKWEmWPvY+3ieQQqReTWFlGpFRAKtTDQk8ZoVwLJdo2bnBQdxlDlnCKbr2lNZj7T63Vsm9iOyakd+OCDD3D0yBGNU/dAH0bGt6F/aBSZnh5MTu9AKp1FoVzUc5XAJPmG+nIHeD1rnY+zgYmO3OzBSp8iIzm1s5rhnuIaGTx3GJi5GZj0h3R7sQ3ytgGC3ltaYOamZzrXjuuSOH61Pdv5y/aaDSDS/mPn/9z3OAsX50m98XNW03g1kZph/nWdxQ+fLTrbNLzHs3mUf+Wv//stXOPjXhhvff6P9AhsLeCP9O3buviP+wj8L//6n7HH30EXvZ/MH8qxvSzLKC0uidszI/0pxA2mNgVnQG3e1Z5HuRnAtIOMl3ubFsQ6uJ0DxCYA0qOf1uV1/+cOGgqyCZksq0wTdHq+IaRihNK6QNAki9Z3NWmISUSCCIXjkt4xzZtBC2Q1EQwLxqKIpzOW8i2GV9S8/VgseQaIGDGUQNor8898E4apMCyH8uRzMzM4c+4cKrUKBvr7BUqSOUmfNkqsCfiFIwHw3Lu8uoalxRWBWjzkM3VSXjmURhJ0kUTJwkFYXMYJXrUJZpjhOVlPBCbz+YKYGCxYCrm85J2UrDLNmsypQKCFay6/DNu2jaArm1IyKJkXBA7Y2eY18f0lkSMAxiIvkVABSRaCMcDM05JBGTTXZ1ErBkmUQGZdIAq9LwNt8/Kiv2YwEpCEKRNsYu7IOzj35kF0BVqINOu4eP4cZucWxMTjfSDDtUoWCqWcTO3u65c/X75cxtLyKhaXl1EsleWhJ7/ICME582Qy6aZ5RzLVOE75bABIx2PYsX0c+y6/FGPDQ2jUCMqVEA405XUp5qgk88YiYZAFU99PnjmHnzz6GH7z7O/wra8+iPs+/+dIMbldcj5LfhQDQfIuyjyNtUgwkMyOl158CT/6wffx/okzuPW2m/HQ1x7E9u2TAhWIqdGXjX/2AB4ZNQRjePgnkMY1IdZg23ymuD4k/depnRLwukAIpXWHyRS2Qz3nKq+L308p7gcfnJb3JYHNLz9wP6Z3Tpu8l6yjdhs1sn9TaRx69wi+8/0f4Ox5AlMJoEWAj5LKuJnHB0Po7ukVW5kBHwRgmWY8f+E87v/8Z3Df5/8MPZmkAbctXhsZrVUd+gkgEzgWO1ksuoDYpAY+8t4RiLC/e79H/xkEPjhNmcm4TY5pHnbmS2h1S4fOrfXigU/O0Y5nloBg8yYk4PPYo49haXVNRTaLY64lAk+c+5zXhUIe9957Lz772c+qeNWYxhP6XoHIDYYENQTcs8gmy0hsTZnzU8Ie0t5CkKmOEBqBIOr0hyVTmQwnspbYOGFJzftISwDHMOQ+QuYj19SrL72IH37v2yguXkA25ny8NA0CBn622pIW33L77bjtttv03gRCyAQkM4uVPQFDrgdeJ+XGDLYxqWRUvrkvH/w93jt61GR2juUiYNIBnEx6n56aQrteQ7xdxVV7dmCwr1tAhoJeGLIVo4dhSKBfjUxFFx7B+0sggkw8WgjQaqFGWXegrfnARo2XGItXKUCW7FOyk5qoEhytVVFrNZArFZVMO7FjJxbI8E2m0N3Tp9coFItqHBGYlqWDWMkWzEJ2LYFJeubx+ihvpyaf3yObhwAxzxBiZIvRJkDSYwIUdZTJGnS+nvK35H7P9ODuHkmGCQ4z6ZkAFecO7TLOnT6jlO/TJ4/jyKE3se/yyzDQ2y1/TSV+k1kcCCqxXXOVbJ4mgY8KCuUKwsk05lfXcfDgq1haWsUN+6/Evsv2Ik4WuhaLl2iSVeVSqR3wRwasWa94yaU99wx0dM9asSxNStmxU/BNP50O+LwxyxFjNRvQKGCSIWcEmATsBBV+w/APApVsTsk3Tu0iY0bJakPWDcZKthA1+uIa2Bdi84XMcAHtJr/u2JXwQ3CNS/5pAIcxJi1AiqAzmWJkDbJpQnZgV++Amotnz17QeqPk/vTpUzh18oRSw+uBCDL9g7j+5ptxdmYGL774PIaH+zA3M4vJsWHceuMN6OvqEuDK9oeCl+i1HIvZtbJZ6KxYLJQvjKmdu2T3sLiyhAsz57G6tqwxkE0BPZGrdZSLZSwtLmFtbVXAIT8jWYaTU5P27Hd2KIffOyzZ9ei2bdZIDYUEdtO7ls0S3oPc6jpybDgQpA56tjbDt6piCXMf4y8CkcbAs0AkXnt+PY/VlVWBgkPDg2Iy8oxA72aqIAhMco1y3xwdG0Umm8HK8hJyuXWtKwuRM9CH+wl/J9jN97WQOe6DTTVQea/VKGKz0/v90YKG3tT0vsxmJN2mDQTPNAraS6aMNZtKI0MP0XBYn50WFZwjbEiEIzHJrDknMsk0ujIZlPIlFGjlEAigAGBgxy5MXnoFygijUGujVGmj8f05AAAgAElEQVShXK5rTpRomdGgvYtZfVDCTYBXLF83/wgoczz1ORx7MhozuwU2NJoVA+U5B/mcbgeaSuVeOHsWq+fPI1avyOJkdWUerVYFgVAT/d1pjPekkGhVFbJlYXj0sTQ/c+7TYrQS3A9HcPm+q6ReOfjyy8jn8mq4h+MRjE5OYnLHLjEph8bG5NEtKxcyLgME04VuujAbLitLm9e5WYFHbt175E/PT+f36EkLena6E7RrFBgA6YHIDrrpHr8bLEc7z5uCxvwf7dmr07irJ/S7ByO9YLzDnPww2LlRRVhwlzWcNuoG/+8dlZdP6HZ+nRvgJfcTskr5ZY0Z7pf3/dV/t4VrfNwL463P/5Eega0F/JG+fVsX/3Efgb/7H/5a9Eg7rDhDbIEsfwAc+s5qp5PpmEuShPlDyWbg0QDJDvDo/mnjuLLp9T0Vk+/fAUmNmeAZlMaSkkjco572it40x8m2G+2gwEkyJinhYpHIYt+87MyrSJ41lJSwM06GXDCqBGh90QuOPlAsMsNhxNIpMYoIpLCIpwybB2Yeun2CMA+1LISKhbKkSQRvCNpJftNuYXZuHh+cO4eLC/NiTVAetnfPLskTxeqKRsVG6OpKqUZmejc9Cln48oDMYoIFmuSd9DdrtsR2EpshaPJvMjNX19YxP7+Is+cvCDAc6O7FzokJDPT2qPA+cfw4Xj74Knq70rj71pswNNCLVNz8EkkRILNRHn26xwExOFgkURpNmRrLW4IXXlJJAK6q4A5LSDZjcZtHkiZLPhRCnVJuFvv0xGtUEK7kMX/kEObeexvFxXkU19YwMjyMye3bke3p0evR84tpt4VSBXOLyzhzdgbnLs7q72Q38Dp5SCf7SaAWWTotAhEsppIqSlmIGTAZk3yaCbIstvr7erBjago7pyeVItws5xTYQn+8GKtPMW8IltCjNCYw5Ec/eRT//h8exiduvQkPfPl+7Ng+iXIhL6FlJBrS/YgT2A4T0G3qGjlXCarRJ+wnP/kpnnzicYyNDuHzX7gPd9xxp0CSCD0eTb+quc+CjUAOQS2TPjYtKMAn3MtbjwwUS2CVvIqMVfpfuRRugnFcF5T4K/hDcmR6flXx+OO/wIsvPI/7v/wlXH3NNUpdTSTpaWcBNQTHVtbzePzJX+HxX/wKmS6yJikN9B5N9EZkkRJAOBpDT/8gxsYtDOH9I4cxPT6Crz34RVx+yW4Bv0wc1xW75F8WRJy0ZL+JmUjJtJJUDSixYCUn3XagqljRzieL3yfpqVKDLCCEoJGBjsZoIljZSSN1fpzyuZJ3nnm4EiTlePB+vX/yJH70o5/g3MV5dKXpb9awMBXaACQSWgv0OL3sskvxhS98ARMTE3odBg0YI4PFvvevtfkvAMOB92TyMd2XzOt4mj6I3QhwfyHAwz2vbf5WNQbfuKJRAJEDlLh4KD8laJVfXcSj3/sOXnr21+hORlAtE4BjU4LyZq4za5xcdfWV8mClNJMsXAIQDMRoEOAMBcWQFoCaSCHb048EJab1Op4/cABP/fYZrSELIDIpJveX4npO+0i2t0fy0XIhh6t3T+HS6W3IJGNIMYFYzKyGQD0yM3lvWWjbZ7Hni7GO3NFRHm0E8ghgNzQPCQ5z7MS0E7BBtMBCesg6ZcOgxPVJgCiR1JjSa80Ysy0BGZTWi+1NSStZ5ZxBBPsEAFQEEJF1R7YfATTOJjLXLP25hbazqmDDgHOJjHACUhboYqn33OsJHA6MjWLb5JSYmrQGaLWNwa80akqHyT4LBXDi2FG88MxvsHfXTowMDaCwuoJ4hAm/9Imk/JVWGk2BfJEIgQN+1oAsFk6cPo/fPfec1ssdt9+GqYlRNBnEApPAW5FvUnn+4rXavDQ2v5czCuynTLzOsCmOTd3k3C6MxHyK7Xljr7kRPqXHLYFF5/tmnnCELc2vk683c/YMwoEghoYGUCuVBNZEeB2d5qUxfLlf26PeSTnl72AAuyTW8jO208OmvumGBYw7SMiDM2CyenlXiqFrc0o2K5G4ZPbpbLfuDefPyvo6nvnt03j3yHEE4lHsuuJqRJNxvPTSixgZHVJI0vEzM7h61yRuv2k/eru6BErKfZifhc9/7rF8T+4vLk2d+0RXdw/2XnI5kokE3j/xPo6/f1R+qmS8swnEhhMbT5FQRNLqtdy6mIGcqwyJYRL26tpqJ936xIkTAvLHxif03gzOIVPPvGlb8rtmCFVuPS+lAxmR3P/JnmQYjs4JCUsEN4CIewnvOZsCxrynDyTPIn6PJhBGYNFC9XhWairEh2xKHg9KpaKAMTuNuflAJQWBO+eTSdBTtgJ8jokRbnuvDzQjg5nX4mXKDAhk85NsWe5fnH8EfynhJkOfDSBuA/w+hnrxTCL/TNcM5HMuk06hUalhaWFRTVUymCvtALq3jWNwxy7UokmU2xFUWiFUqgS2zf9UidtS0pgaxewKop1niIUd2hlX4JWCguwsxi8yvOvFEoJNKkuSWFldweraEsKBFpZnZlCcm0OkUcHc+dNYW5lHMEx2bBjjw/0Y60ogVi8BzmJC5wAplsyagWco7tvbd+zE+OR2HD92VN6kUtdwj0UbvcOD2LF7L3oGhjTPh7aNaQ/kvSCjXucL2HxxK9jOed7uwTX7fAiOP2UbaGnPS2+vIdZkR7GwGZT0KipbmN6DUstadQUbsMaet/c2KwmF5MjWw/+3jfBNv695ENMO/BtsTLNvaLrX9CoK50ft6w13j/RM3gRMblwj96ZNwGS9jr/41hYw+XGvi7c+/0d7BLaAyY/2/du6+o/5CPyv/+ZvdB7xXjEqGR1AKadAM6MyluQmwLIzbO7Q4jQWnf/sAck/BCb9N9ghyA4aTpvpiJCO/eGLEl6LK7w2QE33c5I+kyHGhOqmpJHtYATVZhvlGsFJiDlJ3yfBPgI1vNG/GV+3GvScM/kru+/JdMYkXq02WpR+khWVTAq05GE4Eo/q0JdMJsXw4X8TCBaNIJngf7MDM5kzYi+Vy7o2Hv4JVhKkok/Zem5dh2EVBamMUmH5Z3o1UapULFUlHaaXkSRSPEBT0gn+TFIHPb5/posSpxYW6DG1uGTSasqZKmQtGBMvHgljsK8Hhdw6zp05jeHePkyOjyAWDiIeZJIkZais842NyV9kLrBIoEcbWYAVphYTiGGn3Y05C7ImvRXlY2aAk5e5kTVhckLzijOWKpAKtxEp5/DGU7/ExSPv4opdO7BtbJuBtOGwJO1nz53DB2fO4uy585hfXlVqIn3bimQm6ERuclsCUoZPWbHA9wlG6XNpASIMzSCLidfNIBumjfK+8aunpwsjAwPYt2cXpkcH0a6uo1XLIRpsIBLgYZcHcjIOg5oDDEb47rcfRm5tBd/65rdwz513yeeM8He7TSZAU+PEYzbfNxw2ryzeewItTG//3ne/h2dePohP3nYTvvbQV7FjehqlYo75kGJFkBln8mzPimyoyCRY0JFnC2gjyasheR5ZHgaembxM4JwDFrwsUz6ToRAuzFzEyy8eUHDC9TfcKC+zUJgAJgM4gojGEgiGopJr/+jRn+Lv/+PDSKcyAtQ4FqzPTO5myev8nJm+fiLOWseF3BpmPngfX/rCn+P+L/4FkgxGqpWNPcXCgIwqmc63bd2I7WiFiAcTPFOD+5HkXy4l2xe2xsqNdNJ2+e98TSV8O3aHABQHyKgkI1tOUjyu+ZZ8pDh+ZDWvLK/i8SeexJGjx7SemEJtfn1kiVHOHVOjgWuajKfPfe5z+NSnPmXSVrImEwndXwHj8ikjYGw7lRg38kNsCcjgPGJaM60jwo4VbB5bBmTT1kyhXfKt47Zr4LMaHyrq6oigiddeegFPPPoICkxyZRAWgpI2ilFLlm4qhZGxbbj1lluwY8e0ghkIjhHAIOgtJmarpSI8me1GImMJuMVSCUePHcPJU6fEuqaPI+8NJaHy5ON6ptyZTGEGgYWDuPGKS3DpjnGgUevIEH2wk6wcGPJE9hol+0wPl/zXwrK8DyXBDzHyXGCDJKe0RJAEn88dzndjMAejUfCd+oaHccU116KXPn6FIs6ePy827sDgsH6Wey1ZogSCjL3KcI6CxoHjSLCyVCwIqKUPrYBrebwZgMkvJdTKg8+YyhxX7n8EMri2+dwhAy+RcXLTLP142/JKtMAnlxDbbgmUOnb4EALNOvbsmEZuZRlLcxcZ/SHpOH00CdoQ8WSgiz1vW7IWaYdjOHzsBJ567kWMDPTgnrvuwNhQP1pVsr3tOSYQ0TFsJcl3IL8xlBwY7IBKC9GyfZ7vY2n3Bhx1vFwJvrHZ56T35hVqsmo1CjrPffrvGYtwZWUJLz3/Io6cPo/9l0zj2muvRIJeg7U6wmRd6lxhnqumMnAhGAGuUc51Ay04F6ROcKxo7hseBOpYyDgWlhYKKdd8DbEMzW+T/zOwKajnK1OdS5UqlnM5lOsNHDt1Em8fPoxSEyjUmyjUGujKxnDpJXsxNTmJ3u4sglQokAFNZhqBIm/ZQuYhr5H7Vzgor1Ou75HhUezZcymGhoZx7sw5vPH6a5ibu4BQgPM/qPlXKzNoo6Y0e66/EPdIeR23FCxD/0J6N3ItV2tVHD/+Pnp6+zC2bULetmRu8zxgDRYoYZv3mGCnfAAJ2lNJUCUYSua2sSQFCtKbmsqOKsNRqDAw5Qufh5wDBLK4VhTCVimZvUiTjPg4+gb69HpspnFdkT3MQeeY8JzBcByHG3XCk7h3cs74pHcxDZ23qNhzPGfQooR7QzTSAWjpEZtMp5HMZKSUyHZ3m38ufSy1H3DtcU9oIRJLyLaBz5FSuSBAlQ0jnpEQDCPZO4hSIIJcK4ho9wCKLcr3ua8zoKeFUqki4JhzjSxFNXnk0WhBSRw/Y3xyPZNxzbVlH5X/XU0ysu1KFTTKFUne6WNbLudRKeaxNnsRrXwO7VIOs+dOo9EsIRiiVUjLgMlsHPFGGaGWNenUIxZ7mU8C81vs7u7F7r17BVi/9cbrKBXLtifxXBgCktkMtk1No2dgBOmubkxMTyk4kOxhNol4+lWDUNif+VFzADezo00wbW1/b11hdHkXROl9f8lQ9BJpJ42y592m07lrQnj1gndnMqDa1qdUJmwgsPHjvCUFlIq96Rje3nPY1QkfFmbZdZk0nPuG3ZMOAO88JfUeznva1zVekWWXzB909kxsnjaa+Edf/1dbuMbHvC7e+vgf7RHYWsAf7fu3dfUf8xH4dwq/8ZIMx2DYxGTw0klTdthh2JNdnAHMhnRy01jaxmDHoA0x98Y3dIDJP5SB+86+k2ub75iTgvv/5k8h7uV4iNeBlUc5ekIG6VFEBpLJI2tMXNSntBRfFlnGDAkTE5AMUwmojn2pIBmlectESgdcHpUkHfVMFOfTxUM0mZQEJ1XwRXjoTSDA92HCZSYtwIMSa3ZskzSrJ/tG0jO7tpXVdRW7BDnEGIrFkEyQNQCs5koKyGGipxVlBpqQRUGWSzhufoZr6zlJiupVS5xl4cGDNQtw80sLCjgKt1voTacUmtCuVxColdAq5pBbW1UaMT3kWKiQeUEWSld3LwZHRjA4PCL2AkE+eYJRXkrvJSZCB0KMkBGDjl38MoEQFS7WRedhT3K/Zl3vtXDqGGrz5zGcjGK0v19jp5TSD05jdm4Oa2vrWFnLC9StUh7bsqKTxawKWsmbTF7ZqptPoy+iNOcInIWjBvDQFy1Av7E0evr6JDsm4JrJZNHb3YX+VAq7tw3jkl1jSMfaaNfzCLdZOJJpRDkX5dERXJi9gB98/4f46RO/xF999QF85f4vCdCo1YocZScpMiYVi5pyuSagmwwYSs0IDj755BP43ne+rXvz0De+gU99+tOSc9YJMDhfKa4z3jOOGwtBzhlj/5ChbJ9d0rdUWoAYve58EqvSQx045eXMvpnANO6LFy4q/Ki7u1usTvqMMowpnrCCzIIpIvIdPH3uPB7+9vdw8I03ke7qEXuVIC2Lt0wqI1/RAEKId/Ug0ZWVVcHC3CwK68uY3jYqOff+a69CSzL1hkvdNODMmMSO2cV1IEWZzRMWvJRmKYSGhZeYuD6R03yjvP+dyb5Nru5tIcSucv6TXgqtsAuGcrjCRxJH+oMFgnjttdf11dvbL7Bpbn4RZwhyOY80v2dwLbGhMDk5ifu+8Hn5nBIRsiAXCIhi80M+fC79lJ9VtR3vHAGZYAQx3rdkRn9WKJfxag38DZCRR6abeWZ68FBMaf6dYGq4jTdeeRE//M7DWDp3Sgxg75vJ+8fCX5LoUBg333Qz9l93neSvCmxxgBfZjJIKEpygP2koIkYnPWMJTHIdEhThmFHGybnTKBXMy9PJAvmZd09vx7WX78ZgNomAu8csOOWFy/tZrxkTkIxrvhblvgrTiLpwIH5Oe/bwHmmvCtHP0BLpuScTvKFEnuuZJXa+XMHw9ilce9MtSHMec24QHKnWBOpY4qqxaATQkxlYq8tqgDJjSrgpVWWSr9KlxZYMKPBI7NVOgjnDVQjGWmiSgDk1oKIWhEZ2VaOO/qER9AwNoUTJNdnkZLBVqvq7mgqhkADt/NqqQGSCuZV8DvMz51AtFZFKRAVaKRyIiclk9asRYD6RLe2tQbz65lv41Ytv4PLt23DnnTejP5tGq1xE3DHDZd2g4CtL8hZLyTG2/T5sOlVr9G1mUXb815zHnKX5GlOK+yyBJUmNKf0no41sO4IBHLkA087ZGGzgyPtH8PrB32OpWMPtN1yL/dddSRodQJkrpe0eMHSBGlJE8IlGbNGF9xh4YBJW85N1Bw5HnvRWL6ak4M/xdQ0k1hrj/XfMabLlTQ5rMmbOn/VSGfl6HSfOnsUb7x7CUq6EXK2FcqOBnZOjmJqaxMjQIEaHh2SzQGBVDrjad4xxJh9ox9qu0m+01ZD/3yV7L8Pk5HZ92xuvv44j776L5aU5J9UPqJFVLjCchYA9LQbqCEbDaIUC8n3mOiYjcmlpUZ8tl8sLdB8aHnF/XxeDme8/O3sRfX392LXnEgGNDLyi5yMbGJRje2afgGD3LOEYCLRms0aNPVsj5iFqKc7cJ/g7n63WrOR5JKqzCVm8HaabfCiN/dlgGBEbgwKBOG996JjtRx7EE9CsZHZjxvM6eJYhE5x7vaTfkYjONhGmeadTOnOkxSTtEUCZ7epSM9ZbeKytF7CeK6Dh0u0JMnJ9WyM6jkz/MCJd/ahHU4h0D6IVS6PaYhBSAFV6+ioQi2cIu1YfJKfAP8eWNgDX9pQWQ/QUSsM9w/YpNjQapQqaZZ5x6CGaRyG/juL6CooMcsqvYeniDJbmZhCN0ku7iXgshKmxIQwkw0g2K+Yz60JvNp4rxivfe+llAmZfe+VlzJw/p6YxwXvdQ9B+JYGx7dMYn9qpPbF3cBCDQ8N6rnJfDQeZbm3MSTWeSUQwkYYD8+x3KU86wKRXc9vzVj/jxoQNM/7iveM/eKuIjnTanfs87KeTt6xkDYzUXkWw3AOTG7byHaWWf47bhW0u0j7MmDRw1dvabDQETWFi81C2OmqMGwu9A0wKyGTNYJJ2Pj/5jPrsV/7lFq7xMa+Ltz7+R3sEthbwR/v+bV39x3wE/t2/+RvWBx/yaGHX0ofheJm2pWz7PDzrqqrO2YRTumOOG1EXoOME3X+4UXhgsgN8ejDUy7edfsunhHo9ly62g4zy4FXXX8luIjCpQo4y7jYBMwJodZTl/WZFiyTdKswITpL15Jh+nsVBlpMyOux7JOJxQIddgx2uxdSkrJYgoPOmlAyTh1UW8DzkumJW5vAJplbaIY/AUJoAhZNFmx9WREARAThJrfi6KlYttKdEVkKxLHCEoIpSsYNBpLu7UGk0UMgXJQ8TYOSun/erXC7Kx2p+9gKatTImBvvRk0qgXakA1TLKy3Nol9aRTSXQle0SeJdJZ5Q0u7qex8W5eVycXxCbiwDs2LZxDI+OyPuJAGAonkYgmkCRh/w2sF6uKIygq7dbw0VpJw3qeXhPRCPoS0YwnImhL9LG2oVzePvV13Do3fcUBEDGFsGFNZn7l904kz1oQJbJdU0yKNkzE5EbTIWt2SlbLCA303QfKEWLCKxu88+xBBLprNgYDPRIxhMYyHZhMJvC5Ggf9l02jf6uOAprC0rwZrAAgRWlt6MtH8L/+98/jHtvvQkPPfSX2DW9A/VqEYEA5ezGkKpUa5J0GuOHkk5jCJFttbi4jB//6Md44ulncMcN1+ErDz6IXTumUFdRal17FoL01COjzwo3Al3GaCbYK/ZjOGygpQOgCYAZW8YkygyS4AGbP8vCcX5+HivLyyrqBoeGxEpQKAiDB1IJsX355pRs8xeB2KXVdTzyk5/i8V8/hWgirntPj0+yqAOtAGLBiFiufaNjyPb2654dP/E+asW8goE+fe89+Is/+4zkdcG28zVUAeD8L11zgT6DZMz55G2xjc3oy6SC+oxWuHq/TSsSLXlcH8L5Q4ll4kAXX3wI8HRAFdlgllJtFRnH5wwlss/+Tt6K3B/OX7gg8Muk8OaJZowKk+byWq+95moFGI2OjgrcIvjEko7FLL/PJ8zyunjPjEEdlj0EJdwMdgpFk5JyK1CBH0EAur2OCfmcDYYkbmQ8mSQ5Fmrj7PFjePSH38XbL72AJJnWjkGlxHMV/cZA27lzJ+664w6MjQyL5aQCnIwVl6TK6yRIynVBNhLnyTuHDuHkqQ+wvr6mZGoypPhnsn8I7AkMbjfQ19ODm2/Yjz3bJxAFA1Cq8rakNx1XocBJAhvyWeU6ckFAjpFkxaqzB2DRqCAceukaQGmyQwu74HqipJkNp+6hEezZdyWy/YPyD5ac0SW3y4dXsn6bB5RYspguFdi0KaNczKNcJCBZ09/FkHQsHv6ZEspapSSJN6+fd4JrzQDyAFqScAcEPpLh2j80jIkdO+TtyaslaOkBau73XJMEJUv5PMqFAsIE3NstXDhzEhfOnEGGzLB4VKCBgBl+HieLlsUB12U4okCqV159E8+9+R5uvGIPbrv1RnQnYgrMELSrnDFjcpl00gOdoU46sz02nYDeebc5NMKABT5DCaS7JoBnVNKvlz/FPUV7hAOauK747IxGUnrWMmzjxYO/x3NvvI0dQ2ncduvtGB8dRohAGcExgnCSgXJ+Nq3BxKYE1y69mQkMcc903tR8f67XTjKxC8NRIA5BB/lUAlHNHYedyM6F69RCO9Rc0uo1C5J2OIylfB6rpQpOzlzAG4ffxdJ6CQVScQPA5PigvH+nJsYxOjSkfSvQbIuVKlsSPU/Mm4/gIJ83Tfp8xuPo6unBzuldGB+fxPLiMo4dPYJTJ05gduasWP2JWATFPNdHVfeY4CSvkz6XTTI+CU4WS5ifn5PNAIeHVgFco9xn83lGuLSR7e5Cmk01MgmzWSwtr4idyXkvP10y/FotNTqVGs1zAq0IYjEn4TamHPdEgvn8Xr4Oz0LLy4uSgFMunU2ntTdxLdLWgWxO78/KcwvBUK3PZgu59ZzzDrTXJrjHBhPtQ7jGuW/L4sWxejXPO0nJ5mVoYXsmLxc4mU4JgOOaYjOU48uwH7OSsWAg7s0Kf1PAIc9IRSwtz6upEkukEAzHEcv0ITUwhmaiG6FMH1qxDEoNnhPp6+tSotkUUXidS7T3z24Hom2cfN0zSQC+gW01NgaLRaDWRIh7a7OOSqkgYPLCmdOI1KsI1yo4eewICuuLCIV5NmginYpjcmQAA/EQMgE2nMg8duCkUynxOT00MoIdO3dL6XLozTc7TTqOsVic3HtDQQyMbcPOSy9D78CQwhsHR4ZlD1RvVBHVXiwuvgGROsfaeVhgsbNK+RBT0gVg6lnh2Ln8XV69TdtrbI/YYDgapulQRFcv2OPZybUdC9osaIzkIOf3Tvq2uz53NrBmi2NodxRWvmBzTE7VDVavdPyjHVvSs909Y9Lm3YadiFoeYmWb/zzHm+vlM/dvAZMf87J46+N/xEdgC5j8iN/Arcv/eI/A//Fv/5VTazuWhPeUcQcBk5XY4dEap/ZnfnmvsI1NwAof5zLTOQRteE1ujLWOFToNuNdzeGPHf8wxIpQA6PzkOo3TD+069hcV9GQaKfgmaCEJ1QYqLFblN2mAIwsiHpN4WCYrkGw2mba7JGyThrLQpPG+hRh4cJShCr5gU6eWHdlgmJpqBMg+8rJmgZKU8rKYtrRO/hyl2mQLsdig7FsHI/rY0d9JwKiF2yhYgKwhF3pDgFL+S0rqNKalwBgW+WRL5ku4cGEW87MLqJZrSMRjSKdT6M5mkUzFJaddWpjFyvwcehIxZChtLJdQXl1EsLiO4WwC3ZmUJL7m9cQUzLQCaChDLVZruDC3iN+9+BKef+mgvJ+mtk+JJbJtchfGpnYjxGRfmurTo6/dQo5eWOWSSb6Y3pzJKBG7NxXFyoVzeP3Ab3H4jVexcPEiKsWK2Bv0rjIJuB2eWVCxABLQQMCZrAwCCG5msbijvyO9nFhAsRg1iVhbjAsyz8REU5o0QxUSiDDsI5lGKptBOpFRcnk6FkFvNok920ew/5rLMDrQhUoxh0atJP8/go4EOQ4fehc/f/QxhQ08+NW/xO233oZ2k4nJVclxja1EfzMLIhK0InZCQFLyWDyJZ5/9HX7wg+8LiP3yVx7An33uMyquPfNAgTdkrwig45mdsi/z3ZO3JNkKjvnAcVIYhfwMnRRWckymeQYUnsFCkymsvI5MJi3fUP6ZcmaCdHwt2hOQwcPXIENKoGokhpnZOfzk5z/HU797HrFMGsLV+aF4CUwQDobR1TeIbN+gUubJur0wc07S9InRYdz/hT/H1VddKU8/SwW1otWveQuGIYPESXm1fh170nlGyg9Wqa7mI2lSbmPhKV3YyVK5HpWe6r46iZzyVKs5mbuxNeRl6fa52dl5PPnEL/HCKwfFmpPsV1dLUhyLVwvl4ZgRmGDzgO99xx2344YbbpBskBCWQHGxJSCLHbAAACAASURBVI15SlROYUQOWNS/MW2eMu5YUt6lsp4QSGjAG/ERYaYMdeD+FGHSvdkBSKZNgDsSwNz5M/jZD76DVw88j66ujCUUCxS18CX+fJxBGcEQPnXvJ3HdtdegUmLwRkVFIEOzyNIjY6tOD0OGRySTmJubxdO/fQbHjx1DIkUmJlPDGTTSQH59Fe0W11gbqWgIV125D5fs2Y3eTFrp0GL58F416qiThUSAMuDmHMFdDx6r+Odw0VYjpEKXoIoeQo7Zo9dRWjknmjFJK/RvrDewe9/V2Hvl1QoRooS24Vh1/HmCZ9wv5LXoimj5tRIkKRUlZee1kTWp1+baItAuti7BypIk6wSbKfmW3xvZZLzn9OkLR9DkntRooW9wCLsvuUSgIe9b38CgydPJ0FRRz3kGFHI5rK+uoF4uiVU6e+4Mli5eQDqRkA9nPBoWe95+mS+p8WgdWzAUxlqxgtffegevHzuLG6+6DLfedB0yDN9CSwnYmp/Oj1TNGyXbO61Ch6Xml50V8NqnFNDlGGybft584DauyXtVesaxMcYIfsbQalvjZ72Qw0uvvIgX3jmCK/dsxyc+cQf6s93caBBlgBHl+Y5dzDFiaJmeoQQ5uMZol6AAEvv8lNtzzngAS8AWzZB5FrD+hj5QJNCWTy/nFO8m5wr3fUEmbFrS/oCsv0QcoVgcS4UiFnJ5nJ1fxOvvHsLCeknzKBIJYPvkOK6+6ipMbBsTmKPbQhsSbeJ2+lA4k/OqJoAWkM9pDKlUGlPbd+g5df48gcI6Zs6dwfFjRxAOAMlETAxDMvRob8LvI5DOcSBrks+21dUVFPI5W8s6DxiLT40NBDA8MirmnJiFCrIrWdOvwe+zQC42Hww0NMk2Gw5M6fasc74/x90CaOilGNHetby0hNWVZZ0B0qmk9kzOfzYUuN+l0ik9o/g8p6KC18fXKrNRSq9e7m+uoc2zC+chmyHmkWwBZMZs53tvBioDJuWWrYcltZONarY59Lg26x2qMQhE8hzE8edexvFjg5c2CKFIAM0AJdgVyeJjsSQiiQxa4SRCqV4kB7YB2T60Y12oIYqysHDHliO4RyDb2fBwHVsQGy1UTPnBBiU/O88Z3Dv53FKzh/eT55JylemHCLfbKBXzWFmaw/riAjKhIIrLCzh6+BDqtQICQXoXt9DXk8X4YD/6YkEk21WE2rYXyZJEqhhjte/YtVtr4O3XX8fK0mLHe1oNAnrQooVmEIimUti+aw/Gp3eqiUhgcmBwUGCyrSXb73gPzU/eQuMM+NtYT9Y5ZF/QneI9U1hbPM/DDbTkn+0Zk8a07MCFjl1pr+i/HIHBNQ31OnUC5rqETpCV1lcnPdtUTLbmbC/6A3GVA4dd4JCTbHtg1MoHY+bK3kYNDaslrMawq5NljJ6ZG7XJZ7eAyY93Ubz16T/yI7AFTH7kb+HWB/g4jwAZk51mpOsEu1O/DYtjOHk5h8mr3HPcdUU9ccmPY8fTigWWN592ki0jQv7/t43/3EayGYi0Lq91OHmQtrppw4+SgjwyFglENVsW4kHQjpLjYqXWkXqLleQKHh6Q48mUDsG+e7xRkDmRJQ9RBJl8oqh8byyMQxUSQUcCkwLBjEFJpl7bScEpD9f5Sgcusi3CiEVoUM8whQiawQCq8gsi+BjXIZRFAQtGMitZWEhm7opIBpWQ/cBDs1JMKcuME8gCKuUmFheWsTC/6ORMDOiIot2sYebcaeSWFjDW24Xxvl6EWUSvr8h4vTcWQjoZEyiZlB9XUoUAj5v0UOOYnZm5iOdefBkH33wH4VhcEisyZaKJblx6+bXYecU+1CNRrFbLCESjYrxRFkY53Gj/ALpTSazMzUuG+uKB51Bcn0cq0kJ5fV2sAxU18jozvzPvedZiQBE17Q7ENpDcJqamgMADO7yaBxhPulZ4k9lh6eFE0ZgKHiMNSQBRKpOV7xgB6nQ8ia5UUqzR3dtHcfP1V2HbUB+ajSLQrqJWKep6aKr/6I9+hsee/DW+cf+X8cCXv4xElMzNosAFelMR1GPBrsJNBvyUg1tSdiqdxfziIr773e/jp7/4BW7dfw2+9a1v4srLLxN4SPCTwBjBtSrN8F1yqQC5EG0AkpoXBBzJaBUbRQEqBMScd6MsCkJijTBcgYxJMSPjMX0/pd/yK2TieaOu1+U48b+FAmEVf5R5t1nMp9M48Mor+H++822srucQTWc058nKbTUkckYiSX+vqBJis9kU5mdnsby0gFpxDZ++91586YufR293t8AzI1gIoRLww/cnAEMnPRbI9HxkUSuQVSxE+0xiJwt4NNBFfp6OIUqvNwMoGWxlwR1SGzu/SXlK1iydVv5WjtVh3lRtLK+s4pe//A1+d+AldJFJTHYYJYpqSBiwqKaHgjQshZcFKmXS99xzN4bJQFUDg+nAtiepzmHaNj0DBVQ2EaTXXtBk02RYRwhOkhmrUCDyXihFNRk4WZcm32+KPUtgSJ6GraaSmEu5ZTz54x/g2V8+iXgy5rwQyVKyz8TrND+4Nq7ffx3uuvMOpNNpgQjmtUmbABtnMszJLOdeePHiBfz2mWdw+oPTumcE6yiBJrhTzq+jUCqosXHTjfsxOb5NwFqUAJVbc/LEbDYECtEnNU52E4tKB6xodJz03rNYxV5161lgnGR+xJ8sdV0ekyzUo/TmTGBkchoD45OkwAloktcck6ebLQVhcQ3yPtcrVe3STN4mIMn0bfo8slmi5HA2L8iqVuK2Y1w7jzH+nfOVY0WmJFmZBJb5fgSQo6k0Lr38SkkmGX5DbjPXDZsqBIbIYuUeVCrksba8JAlvtVTAB+8fQ355Ed3pjHx/eT2Ux9LewyTscc1jjhm94QTUBAK4uLCM37/+Bk6cX8St11+NKy+7BMF61YBJSorpy+hCoQgCebCR617KBwdW+maieUyarNF8JV3QjZP1bjilkMlsATmSs24Kw9C85q0LkK2WwKkzp/HGO6/h7MIKbrnpOtx2241IcC9kCjxlwdxf2hQSGOuQropk/ZMtyRTvBhtQZE6SPcf77ZAD86czRpM9bglMmhmffJYJkhJ04fOVQKlmn1Eo29zfFLDRRCAcQiKbRTUQxHK5guPnzuPg229hfqWA1WoDe6bHcecdt2Cwr0+NFbIt2ajgPI6oYUIJvI1bMGDPWzYL6DMZibOpExZwSDBpZXlF4NXFC+fx/tHDWkdMqefa8OnP+XwRS4sLxpSNhAS0cV/nGiWbnc99eSTHzNO6u7dXc4PNA84zzhfOdT5r2BATa77ZRD63rvGinJv7D19rZWVFf+a+wHvpfR55T3mWWM/l5F/J54vbweQryQYOr4fPVM5pL9k1T+OWAsEEfqqpFdZ7cS3KO9h7+zqQ26wDbF9nQ8Kz1whKhskWdExxNZ1iZiNj9gkWViiWJBnEoAS7KiCXr5WMJRDl3h8NIpaOIRqPIp5k2A/vYhjNYAzNSAqJ/jGEeoZQC6dQDybQDiXQaBornvsNATcPihrr3p7DZosQ0rixYcHnvPZrzi0xJsuolcqIsBlZLKKUW0e9UkJudRmxYAvhRg0njxzGxXNnEApReE1GeAmjA72YGBpAd6SNbJANBvNE5efjXsz3pTplbGwc7x06hGPvHVZzkh7PfG+FB3GNUGlBoDqRwMjEFIYnJpCg8qW/HxOTE0gl46jX2ZAiMGnNI+3BroFljVNjMpuU2zEoO8Fr1sjwwLw/z/vf7RxmzTCbO3Y2s3/fBFg6H0pjaG4wLQWK6ozN9oBXbtlzwiwlrMni2Y+eRWnNK5Nxu4e6I0R8uJrzDEn73k2ECjcOIj04b17/mT7zpf92C9f4OBfFW5/9Iz8CWwv4I38Ltz7Ax3kE/u3/+M87QdcdGYY7XBhgufFA38yYNGm3k3Q7uZSx3DY8XMwnykk3/aHFFxy+Z+klI/+Fm6C3+QOZ94feQ2wlFvXeY8rCbohFsYiklFvFo4oogpcWUmFYIQ+/9A2LqUCg96N81JzfjFKDXWCOWFQK4jAvGrIpzS+HB0kGeUQVelBj2AWLaYaYJOIC8UJiR0kYqO8jW8LkyXLWlxSH4TIEZVQQOOYYD02xeExAoWdEGC7HgoK+T0wINx87VugsXAhAsaBgiAyLmMWFOaytLGF9eR71Yg4pNDGYTmKsrxcJFmC1ItKhNlJ8H4b6pExCxWKLDKFAhJ+rjZm5RTz93As4dXZG6ZAM8ihVG1jP1ZDpGcLl1+1HdngEq5Ui1gpFpFIJTE1uEyA5PzOLN3//Kl59+SDmL5xHNFBHoEW2QQ7NalnFowBvF8Lg0xvbvGle2utZKx2pkJuAnG8OnGMBxUKSvmM87EZjZPPQC46MiOAGMEkwmQAlfzYcQTbThe50F1KxODLxGPbuGMd111yK3u4Y0CojlaD3WxCVUhWPPvIT/P1//DbuufkWfPGLX8T2iTE0qkUxWflLSe3yRQ0hHksIUCKLzTMpWWy+/sbr+If/92G8ffR9/NVDD+KBB76EdCLlAAQrBMjS9BI3A+XqCEUsvIlFi/ebNMYZwUdjHSoIgUWUS8+UPx8Zm2S2kYGn1OuWsXeYokrZrGMvEwRjUSk/T7LuMhkcOXEC3/5P38fh995HKBMXoGl1SAjNUhXBUBKXXHm1AozyuTUcfu89FNfXNF5DA3146KsPYP9116JcKgpAYxHK+0wmh4UOECsm+GbAsnxcldBNMIB/N6aDvKE2yh4DrFo+lMCAE79/0aPPpIEEEQ3kFrjp5F5kGTFEgoVevlDCU089jecPvIxMOqn7pSCZpvOsdQwOY00b44LzbP/+63D9/v1i7JCdynXIRHjef3/dAolY9KjgMhCQlgJkTEZcgrsAHhZgFlHg0pyNpbsR/sP7T5YJ03xbaBRzeObJn+LZX/wc6Z5ugWvyI2wYeKtUa3mWhjA8PIxPfuIe7JieUrqr+Dhu8yYoQLaf9qpYHGdPn8aTjz+BD06dRF9fnxiE7UZVwCSlusPZFG695SZMbR9HKpEwqSfZWZKlWgCUGL8cIzVwnJ2HkxgbgGZ2C5LVCyy0gC7dd9oYEJgOW1iHfAx178l4DqEViiCR7cHgtgmke/s0loZzUy5vMm75IRLAdsnCBAUJHHMPrJZKAvL4b2Ro8c++CWLXSgkwGyQGbgo8JTAuZlxMoWoElfdefgUmpqaxvJbDeqGAbHevJWg36mKqU/ZbLOS0DhbmLuLMqeOYPX8W8XAEQ329iFGyyjVL4JkMnmDA7hl9in3gg2NGU5Z5fnYBzx44gJXVAm697Rbsnp5CtF1HmN8jRpCx7c12xViGGksnPVaQk/P2s2eyU0B46aUDFTwA4Bt+dp+MWel/+XVmVi9MpI6iGYjg5VdfxYE3XsdwfwpXXnMVpqe2y884EQwiEQwhRuap9/xkEAsZo5xDvM+8Z7U6qkVjoDERXepmrXnHlBK7mkikJXZ7ppeCZbT1WlOS7HjOF85/D8awCUKWZiyTQTidxWqlghdeeRXPvfUegpxrgFio+6+7BikGvnEOCvs01ivXs/nFEgyxtcy/i1UXMSCMCghaZXBfoiSb6obVlSWcPX1Ksl4GjPGxTkUD1QGrq2tYmJ/XuYP3inJSSqu5L3H/5muNjI3LAoRzkKDfhfPnBeYOj46peSl1QTsgxiLfN5dbV8Db4PCw9va5ixcVXBWLxrVPGdMzrH2E/06vRj4fGVxTq9NP1eYw5yQbG/KFFjDHv9tzjetC4TtkRFbKmkuRMO0IQqhWGSRTN7aus7HYAJI2EuK9v6mpSGI6yxhbmM9lPuPMJ1eNJufrzSYV1yM/Q1rM/4SuNdBoycu21qwhnIigHWihrHRwhvUlke0ZQrxnUIzJWP8oSoEE6uEUQrEuFBl6WOfncWA517wLBLJGtM05gq98bibY6OSeJNa9hVSp6VGpol2tIr+6glqxiEatjNXFefSlE6isr+Ct1w6iWs6RwypgMhoCtg32Y3p0GH3xEEJ1Nn8Ietpex2czwei9l16OSqmM13//CnLr605tYCoJ69PSW72JAJ+f0SgyvX0Y37kb3f2DSGRSGBsfQ29PtyQO3JOUus4mDp/hXI9OKcS9w47Zfr15MxF7xorV7Bt67jnbCahxCIAP7NH9NoSxE0ijprMCNF0D2Uu1O77ZLvzO7TN+H/Ke9v7Z7+2lBG46GfmHgnecR+7mUuK/Bky6Be6KDPswn/7iP9/CNT7ORfHWZ//Ij8DWAv7I38KtD/BxHgEBkx2M0ck3NiiUHcakl3B7kqTYFx3J7cYIWufbS0E2PK0cvvghrqQx3lzq9x/cBH8l/uc2m953WI064DjnbOcvSACKohjJtilnpUSYYQQ0aOd/VLCEYyapiLO0WMqs+cXCmIc2S9MlABQQK5Hpj5Qw89/IeqCXYIWFQSuAaCiqA22+VBIoyRAEFvwKgSGtRAdtmtabryVZlvK4DJEtETEAk4djFZQGDqmIjzhPHBYG8biYBDyYa0w2gTjyIXSAJQ+tPJRTwpvLraFRryARDiAdCSBQKaG0NI+1uQtIBtoYyKYQbzWRCFL6aQAoC6E4v5IpMNiHDMNKs4WzF+fxyqtvoFhtYHR8Qp+lUK4hX2KyaBI9Q6MIppjS3IPR8TF5p60vL+OdN97EiwdewoUPziJFYKZcQqVAaXEV7UAVzTq93moqIr3BPBmSPAx3QEkemB1jckP672YIQWYW3Y6dq2a8DtOUyEWUpq57KDkakz1TunbelzKZtOD9iiOT6kZXMos0vSdjIezZOYbbb7sGg/0p1CoFsW+yqQyOvXcM/+Hv/wNmL1zEP/7Wt3Dzjfv1GRTCIMm1T5t2XoHuPvGeszhm4bGWW8f3GaTz8ydw1eW78fWv/yWuvuoasVwFjjvQnveEYJqYNPIdM1mcAFCCkPISrKtQkQdlnUwKel02xHDgmJCBqWviz7kmgYJlnMyYrEUxMJkWS/YSAU0yXlgQ0kus1cLvXjiAx3/1S8wvLRt8Q9Cu3sINt9yKT9zzKVx+xdUY3zYuL8IfPfIIfv7zxzUehfV1fOLuO3D/l+4To7KYX/NOrwiIDeGSeGXJauAkGSFiVDl/L8+wsnVhn91YGgZeOSK1AFYBrUxMFgPMCiOBSy0D8jlO9EMjk5evyx9nuMRzzx/QFxlDLICV7svpJ125sTi8jJwy4KHhIdx9112Ynt4hthCZlfKe1Zhy7IyByGKeoBB3Kfp2BujhGYzIa5I+k5wTLIy4li2kyRzxjO1Jdqhdu12PJY8T1CqtL+MXjz2Cpx//KdLdWdPXu2ARk/ESlDEPTQYi3X77rbj7zjs1BgJpxVokKEbbC7LKLeRlYX4Bzz77LN57910k43Ex/ZqtmvaHPbumcOne3RgZ6kcyFiVRxz4X99I2VYxVC68RvGpIJMFHMozIypJXZ7ttzDDJqc1HN0AwTbp517ly6e0WkmN7peJpGGoWCKFCYCSZQv/IqNKwDfS1e80xIjOWXpdkevH9yJhcX10VmEDZM0EXXp8ktZReinGrK+74nRFwECuK486nBdmulHkGI5jcuRuTO3cpsIzPk97BIYFTxVJBYTm00SBLnODauQ9O4uUDz2F9eRGjg4PoyWagNhItO1xwBME3SV01j0yWbXW7WYWEojEcO/kBfvPbZ+VJeustt2Hn9glStRBuGcCqQAvXvOP99ynbfs7qmSYrAgN+rTHmfCkd4N55MG8C+G0NGaCk0XEsZLNBoIoggEA0iZV8Cb97/gAOHj2Kay/ZiVtuu0HS5Wa1ghgCoEsrmxJNBk7xzwRg2HRLxBEjqNU2D0cCZpViCdViUSx5jo2YzWLdOVKWmIv2F40TGzgNA8vIZBWIrAaCgdacwwTrud832PxIpTGzuISXX3sVp2dXUG230d+fwV133oUdk5MItppq0sWjbCpsNF7FmA1zPRNEM4BSHptRYydz72BDj5+Be0sqmcDCwhzOnf0Aq6tLmpPca8lyZOMjt55HLp+3RGLHrua6WFtd0XgPjYxicGhEAUsMxFldXdVePzwypmcBPYN5PfSspKSb7EX6Tg4Pj4o5zOc/AXr5Tjr2NNchnwkM1UnJsiWh0B3umWQM8peBf0E1GAToVivm8eueO2Ri8t4XikUXssf55G1XquZp6SS0fB55WwEPJhkb0axtNv9Zz06X4s3v9VJl/XlT6KAHp3jzdU0Km7HwG56jInFLTDfmYRSp7l7EuwYQzPYi0juK5OAEAole1BBHqcpTra0378VpXtatzhyTxYo8rSm/N/a3eeeGtN7XV1ZRICBZKiFAf9xqBcsEnNFEbyaOk+8dxon33kUkzPVSBYINpGIhTAwOYGpoCH2pCIL1IppkNXJfpu9oG9i5Zy+Ghkbwzptv4/jRI/YccR6U/Aan+LamdCQki4lQMomJnbsxtG1CVjX9Q/3o6+9R8rlYw/ZpnU2OC1hTYJbZgJjaxEBENvdsD7cU7o5ixTMh/4AR6WjvHbakJzV0mokCJs1GxTMmJbMmS9MIlOYXz/1W+7GxuY13QCDWLJY2A916zPyBP6UdDza88DtS9U3qro7yShuI8553Zy6Ow+ce+G+2cI2Pc1G89dk/8iOwtYA/8rdw6wN8nEfg7/71P2N54cp9h1E6kMs7sXQYFh3JnY2Y94zrHDQkl3DsCpdfIRmOS5ndPM4OUnTg0wYjw5VkHfaT94Pxhbc/VHwInOwYZBOQ1BHSZd0GxZqkR+J6viSgkP/OIsNk1cYqkaejO3wTUPD+jlYNMeTGgAMWhgRtCDIw2Zn+lKUSUx3rKizJeqEXGT37iIEWSxWUCRbxsKmS3XwuyZwkI0usS8fQ4uciE4CedZYiGFIqJQ9pPKSTOclCRAwh53tHaRP9fthhZ1Fu8lH6MMUEcNG/LNhuoFHMo7K6hNXZ8ygtzSHWqiNFuWSzLoldNGD+lyw6ookYImKzJBVwQ5YS5afL63kcOnoc68UKKo2Wfqc0uX9gCKmuLqR6+tA3PCIW4oULFwVuvPraQVw4e0ZFZ7DaQLBcR0xmYDU0CUwGWaiVnZTSpEZkSVLG6EM6WJ1bB97noWxIuX1xTLCH91PgEKkuYl8y8dT8AAkIcuoSnKT0zRKtLV28VKuhVCO4l0Am0YX+3l50MQ00HcH11+7BDdfvk1y7US3Jb2xlcRmP/fhR/PinP8M/fuhreOjBB5R4Xi4TVOQcMK8vlyhlEmSCrE4KaGy6EF57/TX88Af/Ca+9fRQP3PcFfPVrX0EqnhRopiKN88wJ3IxFaNImSrxLlYrJPVlENBqIxSJim7CwJXvGigkDSglGCfAQo9LkfpxzAuEdY4yBIwI5GRRSKpvHGaVS8teL4f0TJ/Gjn/wYh947rnk2uX077rr7bkxN70Bf3zAGh8cwODCo5fLkE0/imWefVbjIzIXzyCQT+OY3vo5bbr4RpVIBgVbDyWcp33cBJwLW7CZ7v0wWDGJRqsi0a/NsLX5WFbECZWx+sIhhcamwGceS3Ow5aUwOeteZXYAx8loolKt47rkDeOa55yWfVJXU8fA0f0olPDtQi/f3sksuwb59+zAwMKg1wyaDSj4yWWTlQAkoAQsvyzWjf/rfEmALRhKSdnMvEStItgxkS5qXpfn/WfCHACFX+NMrj9+1ujiHXz72CJ576pdId6WdnI2pvwYEENyVZxubI+UKdu7aiT/77GcwPTWlEA0ym7i+KgQTmy01PSijp5zz8KHDOHbkCMrFgnz2RocHMDo0gNHhfqRTCUQYOEKfW3qq0n9NXqPm96lEawdm8HcyDwXw+eLWMV20dzs2PQt8znP56BGEiITUCCJYQzaYrRsCv6EOg7tQqaDAgCcB72RcxWzsO4Uv2WcVBd1IukrPTlpncGsg6OA8ICUPFHDt7CAcY9JFIYjJyn2f66DaBEYmp7THreSK8qod3jYuMKpQYCBZWfstA74obycT/M2DrwiUSDM8KsQMezLTuc9S4r+RSuz9Uo2JZ2A213e9WUetBbxz+D08/vSL6E4ncdfdd2LX9glE2g0Em9aUENBHoEfecfYstxAZW1PmqmwJtQS3vHRb4LyTSwr8cSxjz66UWYmAUhtb3iPJ9R1QzmdZKxTDB+cv4JXfv4Kj5y/i5uuuwv7r9ml+hPj9lB279HOCk1q3UYZ7mWUHARAmi9NSQx7BlMNTElxjSIzDq11qty1Ns3Qx0SsUTMMmB5mEdakVzOuXzSY2CcgqpFdyMBZDJJlGOxLFgYNv4LVDhxFLhLBQqOHyvQyJugXdqZR8KaUeINveDSLXtGxi6AEYiiAeS+r54VUjBLez9GdOpgxIZWOIVialApZXlrC8vICF+VkxDLneBCQWimIasinKucolQVYkgUmCkmNjEwq/ob0CmZAKf+nqUmNyZWVZwCTvOa05CKQx6CSZzqgRwfexPdJen6Pl34f2HnoGJlIIhAIoFAt65ggACoVkJ8P1Ij9WMTJ5RjGJryVzR3Sd/J37JQPoOknW3svXhTHJX9olMG8Ak9Zs9XPVPHjt3KnvEVvTmqQKnZJ6wCVhs6HmvIVl11Cn1UQe1XIRaiHTDoQhfjyP0I4mHJbHeDMSQ//kLmS37UB6ZAqNaDfKzThagbh8dnmNPAeqQUSAvEWvYobM2flQzF0Ba9w7yNCsy4u2lC+gzrlaKYkdzUZcnQE8C/MY7esCXXDJdsyvLEi+HQg1EIsGkE3EMDU4hJHuLFLhNmIhrgOTL/MZTr/aXXsuxcWZGbz1+huoi7Fpzy+pDejbKVUBDzUBtBkex2Z8MIzBiQlM7NyF7r5epDIp9PX3IptNo1G34DP9iJrxBKkdnOhl2L4h4vYP3hPZn2ySQRuL0QGVjvGoa9PQuTqiY6Piw2sMQBQw6e69Xlt7D31u7WctuMzGndcoxrw7E+h7NwGTqis6cu8P1w9/TD3nraDU73ZdMW8b8Zn7/2YL1/hjBnHre7ZG4E90BLYW8J/ojdm6rK0RaXUbggAAIABJREFU+GNGgMCkQyU3Z253uo6e1dhhSm76LivwfPnz4XfbEF5uhLW4OsnxLF1lIWqSFWkelPTdVv+K/sDjJdyb/+5OtA65MvDPgEmCBFbsFyt1rOWLknWT0Shw0hVcPOjrUOo6855hoMRsFW6Uq5ENxYCbqA6/ZLGwIOUXJdjrhaLAn3Q6g1SG/owstJgmSbE0ZeUEDQ3QFCuKkramk9zS9J8ScEprHYBmBt0GdIhRxcKaTDrJtk1SLl/FQFAhGUyXJohJ8LKlDrgFajQJEpCpkVvDysWzKCzMItqoIIkGEsG2CkbCCdEwZeEEI5m+zJAAFo9RBOkzSVlcPIVyvYkTp89jbmlFicKxVAZxGs8zcTeRxFqhgJkL8zg/cwHvvXcUS3OzCDTp60e/tipa5RoidSBE38Ugy/I6StUi2i0azXvmrOvOe4DbNIrO6LQzQbzxacdmQGno9BXzADWL5zY9qKIIEWwy3b6V5yxCWKTyHlHCH6ccPmZ+U80gEok0spkUsqkY+ntTuOWGK7H/mn2Ih9tiQ5Cv+vhPf4b//f/8v/DJ22/DQw99FdPbJxWoIdkugTdKMwmEkIEgj1GCk02TrurgHUWpWsaPH3kUP33sZ9i2bQRf//o3cNedd6qoZJ1GZoEFWTQFUvL1KIM20MpkpqVySYwWzzb1FbvCV8QYMVCPrEkfdsA5xLXJdHeOBceBTAV5ael6HTmChUKjKdYJpc+PPfY4fvGbp3HLjdfj0suvEKuWnnipbA/6h0bQ29+P+bk5PPLDR3D48HuY3jEt4Or06VO4Yf91uO/zf46eni4lIpNNaV6EBIQ2ihnPyjIWnF2LeZKZt5jmvVWw7p5yHZvnrdgskqtZcqg+E8faycD5GSjJ4z1RsUW/O/rBrefx5K+fwoEXX3J+oCbb9D5pEvQ56TzZduPbxrBjehoD/f0YGhxCT08fwgK5XaK2imsCy8am4hspHEGeXlzTBCRjmnO0ESAIR2CJwJukqGTFuEAc77ElT10XFsNontL6Cn79+GP49ZOPoiubRp3edfWGgVR8DUqrlcpu4OTIyDDuvutOTG3frkKQRa0YKGTjUkbbgoEBiQSWl5Yxc+6cilj6IGZSTNQOKDU2RtAw0BQ4qTgxFZpkpgVMPi1JoAF/DFyQZNQxJP098XJ77m0egI/TL5LjEOYYkunuE1ddErIDJgUaEIwiCzoYRL5YEJBeqdQcOzjSYQ4TTCBgyTlID1b+WeJyAh2UeUomakC9SRkNdNCzKOCki3w/7s/cZzNZ9I+OY9vUNHoHR0zarRAI87yrlivyqY0G28itLKNRLOD44UM4c+J9pBhUw0Karndi01rIk4AYJ6lUUysaVwiRsXkbKJaLqDQaePvQe3juwGvYsWcHrr36Wgz39SDCsIxWTUAf53EnpE5bnTUDzdLAyWoFsBvjyD9nBdI7QJ8gkhhubGiwEeb2SILcHpjc/Hzm9XOUagjhtXfexVPPPIeuVAR33Hkndu2cNn/HdhMBvgf98Jy/nTGYm5Lqar1zjbp9WXE9aly5uaQQLw8bbPKf8xYB4k3bXkuQTcFgZAnXqmL0rRdKmJm5KEb/6PZppHv6cG52Fq+89iqKZFa3geVyHZ+++07cdvP1YrqSkUxw0hxuW2i0m/Lwoz8x17nN96DA/0QyhUw6JRCM7PYQ7S3EGGwLqC4Vc5Jxz8ycw9LSnNbb+noOtVoDyVRWgCLZj2R6c0+m7Jr727bxSTW2Tp44josXZ7Uu09ksevr6NF+Xlxa13hS01GyqCaKguBrnQ1znEMnDJZ03qw82bAha8nzT1d2t68/lcmLvk+3c3dOlxG8GupChqSahA+3tGRLRnJBVAvcGhsspdMnCVMxSwTUhHDN/cxCTbc/GxJQ01zG8KaXnc0eeug17BvGsw8YKG8S8CwRu+Vm5r7Lh6lUlYky2mS5ekpe4LEjIjI5E0ZXJmH1JIo48Way9/Rjdsw/pkR0IpofRCHWhGUiI9UsgWc8QF4BYrla0N/Ge8n6QCS5rGHphuvNqwwGTlUIB1WIepfy6FCJMNk9Gg9g21Itzp07i8FtvoF0toFZeZycYiVQMYwN92DU6hn6G+7SZmk0LDBMP8TPu3HOJ9vvXXnkF87NzOkvq+cazKMF8SeujAkrrzZqF7IUjqDTbSPb0Yuell2JwdER+mwOD/Rgc6Nd+7UFGO1+bJ7bYuom45wvacVpdVbdPaB4Y8OcbiWYfYZCeSQqsMcj/1tnf3VnMjnZmrSMNiQDFjRRsOQjrOG7PEDYTeR+4R1pYkv2bf23PhfR7ZwcodcXFh+2ovA+EnRncUcMVHj7M08Zic23xmfu3GJN/TO249T1bI/CnOgJbwOSf6p3Zuq6tEfgjRuB//tu/1jHEgwKb4MENHPEPE7ndkcTCWM0Tz3fEOzIdJwPz5vv/pUuxtF7P7pCAraMK6RxCHBjh2RL/OYDSzjB6NQP/aFDPrit9JmsN+UyWa5R0tSXrqvHAzrRnFfzmZWSsSbIMKH8ic8XJt8g6IDgSDDsfq5DAxyiN1+W1SG+ogoEsPKTRwJ/gRiSKJFMus1l5GhKQUrIrx0avzQOnyeTEbovboVu+egRLeWB3zC4xknSAty60whL4M1RtNoBKrSnmX5HJtJRGczQopWzUgGIO+YWLWD1/BiitoyceEjAZZ5FMhk4wInYFJYVhskXSPNAn5S/Z4FgyVCAUxcLKGhZW8ihVyagLIZZKIpcv4PzFGcwtLWN2dgkLF+dRzxfQqpZQr+QlXwpFgpLrtcpMr6wjwIMuvfKaFjphLB93qBUS7Ji3Tubvu+2aGBsIufvZkOR7qm3dYdmkmAQmPZMqgFA8YawqF54jdhWLn3iCVErEEil5bNIKgMVdNp1EOh5Fb1cSd958HW647kq06mVJB48ffQ/f/+53sTA7i29+85u4/vr9CjgwYMjSoTkTWTAS/BTrzzHEWDxx/vEevvnWW3jkkUfw2ltH8JUv3YcHH3wAmVTGvBdZYBGIduEtlrFLgNOKCb42Cw0CkywgJUllUV5mwEdF78tQDQGj8nY0Fp3ev95QMcxCQOo0x4ph0AJlcAQkLXU36oIownj7jbdx6sQpMWnJ9uG8z3T3YH5lFc+++Ao+OHPSGEyRGPr6mQbawvDwkICY06dO4OtfexCf/OQ9Yrgo2IP+epTjRckC9t54Tl6mYsQx4GRvENGYWtqszX1rJJjXFmXJYip5qSkLajJlGCrljPMtOMdYF/LgZEEfT+DszCx+8rMncOToEYQjZEwasOhl47yPLLjDoYCCbsa3bUNPd5cK366ubmSyDKhKif1o+w+3CSaqhhEJB8U+8vur1nSQgUxkADJQxWwjBJoTnHQJy7bdmQ+g7SfE510zAi1U1lfx1C9+hmd+9Th6+rKSe5K1LUBLoKuxTyg15X0YHBiQz+TePbs1iyjd1B7FOUMJccj2vEQ8of2IMtDV5SWxXiNBKBQqwkYGWogz/Vap1nX5udLDlAn0nI8EAwlw0SfQB8rQW4+MHwLuvH9iyAgsNgYwpdxBHyxGAJ3FepyNA4K35uXHYA3+DDEBgrCcw0zjJgjBuayU45B5s5VKRYEwFqZkYWIcQLJNfVq3/W7sO74Hx1rSef/VNlYvAWHKxxme1jU4iMuuvg69w6No8t6FKS23Zgfn2NL8PEq5NXQl4miSwVUq4szxY7h45gNkyZBsM3CKPsJkfUXs/QIQy1rAg0t6tnnHz1UTMMkk8mOnPsALrx7GJbt34+67bsdAD9lYLcSCLonepXBvpGe756nHDmhXwfkleaQ1NfjVYR9qfhmDUcFYm+SRBJ0FFHAv4/OBicpuT6HNw3K+gKcPvIKXDx3FdbuncdftN6OPvqdMA27UEaMCgaCD8wHlvsPPZsqEqACwFgOLXDgHGwncF/izBH/Mi9OAYj0p1YtwfqAK6qA8PWpBPoSxaBFNOxPFLMcwc3EOb739LroHR/Qse/foceRpB+DA+aHhXtxz9z2YmpxEq1pBPEzWK0ORjLXM1O0gPRApDZfVAs8I1pj0eypZ6Wl6M0ei2nco02ejamV5QetoaWkezWYNK6vLmJ+dV/MrGIwodIZzma/F8LP5uVn0DQwg29WtlOzZuYtYWVnVfMlku8SY5D2qcFzI9s7nXXPJvGyHhoaRSKT0DPAnKq47suj5i+udEm6yculZWCqXNW5k1mWyGYGSa+urxmxT9LkBSrL+iEbVZOCZjN7JbHYJ2G+0nAej7eF+7pAZ5+04fNK0Byc3q2DqjZr2b89+5zzlv3PP5fogOKlzCYG3SlmfjZ+V0nn6U3Jf5nrhGYxnO4KfbNamEjGkkwmEYmE0uca7etA1vhPZsV2I9EwgnB5Gqc6AmzZSibh5L+vcFrI9xoWrcQwsCKsmewvaWJQLBSwvLomRXc7nZNVQzOVQKxcxO3sBu6e2oTsdwysHXsDa7AzQLKNZK+i5F8vGsHf7JHYNjSLL81ughnCEe1hN7PbJqZ2Y2L4DRw4fxuFD72if4kOO4UUKdXPApBRHlKCzAUQZPv2j6RkZjWFi125s37ULiVRSzcDBwT7tf9qTdV7nrXWlO60kpPJwIW3eEsSd6XXq0DPFTuNcFwY02uYiYNCdyz70u5uB2mM2yb8909F6EBthZ8JdFURmlgLefkJnA/dvPrG783M+hFLnB6f22qhaPuSl6yXdmysNAZ8OlNTndC/xua/8yy1c44+oHbe+ZWsE/lRHYGsB/6nema3r2hqBP2IE/u5v/7oDC272kex0Pje9hpd0G0SyWVrrwLJNqZ6+I24hAhtSCy+hcFCoKzg2HSo2ny8cGONlWwIN3MHJg4CSzXrCnV7UAm4k/wtF0Gg5n8lqHf8fe+8ZZOl1nok9N+d7u2/n7gndMz0ZwCCQBFdMEkFRDBIpelcMK5nr2t2qdSr/scvlf7tV/rPl8t+t9VprWzSXSy4lMYIZpEgwACARBsAETE7dPR1vztH1PO85t3tAcOmfhNBNtQYzHe53z3fO+c77vE9o0d+pS3P0rpJ3BVYQGFCHlqw0gjfmDScJj3yP4ogwEZbSSKXoGlAgOTdZLvGkpJY8MLPgIiuOH5RGEtghU5KMS8nAIjHE02kBekrcFCORXpJk71lByoMSASL+XYxJsBinKTsBPGNRssBgYcKCPzQw/0WyRbr0cBtYAAQZS8oabzfQLm2jfm8N3eIW0sE+UsE+IsOuZId8v764Y9ueDMLM+BhiybTSZhmrQsZkMEZWZBM3766jUK6JMcQxvHLrOq7euIntnSIapQbQaCMp07kGhsMWArEhGp26GAAhpqVXmgYIMACCiYo8tMpc3Ycs+ZRetehHkm4/N/eg1u4IyqtkKquDfxQq5CVCTKK2gpygD6lhlHfLk5OFGtlA4TgCERYwvFchgVXpTE7FV4r3MDBAPpvA+37vMTz60AnEwsDW5j186Qv/EV/+66/gn3zmU/j0pz+JbCqNToeefOz4W3CsBxUJhBFUZjBBhgEJLrm51Wrj81/4Er74xS9jdnYK/+yf/lN8+I8+JBmdDx4wZheBFJNCsYBnIcJPhpkQPCI8ooLOJVWSfZXNZVXMUOJI/zEWH+lkRn83pg2LIWMoCKggAysSQoyJpk7yTAAgFY2jWqjg2Z89g9JOEbn8pOYu3yTnRq3bw8uXXsOFy6+ZpUEshoMHD6rQJVOHXnM3blzD0SOL+Ief+FPkx3NoN2vOidYWkyS1Ah8M2GfBy7Wj5PlRsWuAvxVVxpK0ktSkhpKaSqK9K/lWveR2N2NqmV+dB2YIb5x79RK++uR3UNEYGTBp0jTzHmNRzcKUzESCF+O5nECI6akJZLJZhMJxhCJxeZlyTxCoSV9PpYur3ePk45R3WsOEewHlpXy9GL1rKVkkE0tA1y57WO9FYLR54wrA73VR2l7D95/8Gp55+oeYnM67hN6uecURVA6EEAmZpyjnyJGjR8XGnZudEUOL7ynuEq15PbwO7nNJsqbJBmfTRf5tfXTbTVRLO2jWKgIkA8OuwhtYZFNyS/SAe4gxnsjc7MjXj4xY3iz9mzzs6H1qXmY2KlaYhggaUsvH8SaA7/1NJec2UJJ7sRjjwbDmKYFHsc4HfTDdmL5sxqIV1dh8OckG1/4dtbXB/dcxtvjifCYRKOU6UMKzD78JkAVqTF2+PsEKApMzh5dw7MyDCKey8ghlCI4HJhOxGKqlEiqFLQQof23W0amWcfPSRZQ2N5BNxZ2RB0NfYrpGgkBigHnmmZiyvL1cn3w2kck6QJ+yy3QGicy4ApOSsRgy8SjS9B9WynNHMlaD6hzDyD+zHbDEv3pvtxEbX+NvPqBkc2vaKdjNpcS79aJUbmd9oHRvSUENqOReen11DU8/+yyu3t3GHzz+mBo4IaY9c/I7Pz6BogJ/ZcxowJMDPwW2CJS04CQGcFmwSE+p5fSl5H8zDIfsSILYJqs1b9IwmcdMbyc7Mwj0A9zjwwglkugFw3j51Yv4yTPn0NCGEUIibWEynEOVVhdnTizjA0+8D7OTkwjzegWWk2lt3o9D4nOcC2ww8b5zrUTjSKXIyBvTXCGAyYR3gpLGDIWuvVzc0ef25rrASYKPBNjpdVwsVJTezd/N3axGYIuhN2PjAtcYgsNm505hR+NGliNBRV47AUWyHbm/57JZ84dOJVEsFDSnJyYnNY+qbBByjbnQLjEpQ0FUK7RzsPnFtG0Ck60W5eVVrVexIblGyMIeAYW2r/LekTmZGxvX/K2WymjU+awf6nV8WKL5pZrv6y4QaaxJL5nlqiPbuEN/Rcf05b7PPYie2zzn2N5ubEadGejvTb9lMhhpl0GmtUJguBXxuRFHnPtqiCuevpNhgL6TY3lkFo4gNbeM9Nwx9KOTaA8YSmghXWKQ6/eYdFzvm2cvslAJzPK16YvLPbnblYpgZ2sTxe0t9Bo1DNlIqFXAMKaDC9Pylz337C/EKR7So3rQJHce2XwaDx5ZxsGxCSTVnGsjHKZioYt4PIXjpx5Au9PFr555FlubG/JD5/7H+SUVkpNS897YiceaNGwic853g0Hk5+dx/PRp5Ccn9CwaH8soBMc9XdDv2pmc929XlWPAoABPBybaTu2es852RTWA1q57DjtPyt176hmSdp5TQ0HPVFuzxpZ1bdbXA5Nu/1HT2HmQmmLB9nezmwjq2jlPd88AvmjYLR58M1B7zh47AS/NGtUyjsm7t1T68Cf3gcn/H6Xj/rfsj8Dv7AjsA5O/s7dm/8L2R+C3j8C//lf/7S4HzZtGj/508in/a1zqpzqm7t/C3jzfmeab/MIOevbwNy/K3Z+wH/SHVRVMqoo8LPf6a7ZXMgmnFSce9HR6ZivKRqxOYyOy8CeQ2B8G0ekNFH5DuQ9l3Y1WB51u3zwfR6rQoCW18rBL0FEgpbEjGFwjM3b5wEnEKBYXi3lJOGWPZuAKC2Ietk2WZMU1gUt5VSpswpKg+e8Ey9QfdkmTqUzafAB58NNBzNIih6KUEsgzLy0P3ghIDZKZZQb3XSfNJAhAxkqUMtdmFeWVO2htrSPebSLSaSIy7CCXiospwCKDqZ1MSJVclKyATEaMyAqDavpD5PJTyIxPYH27iMs3bqPabOu/Xzx/Addv31LAxLDdQ6AfQLjbR7DdRiRAZt8ArUETXUbMSOvFY7Z5ielgyZvKxEaanjvfN3+AdQohd18dbcDK59H8MjCT7Cb7up/Ifg6anyMZF8mRFCiWShnbUEmRQ4QIOkcSui89shwTSeQnp5DJjCM4DIvtw/AgSrnf9+634b3vfgeCwy6++60n8e/+7b/Fww8+gH/yX/45jh1dttRLMj0IuFKC1mEBZSEjfP/0j2q22ip+6KE1Pj6Jazdv4XP/7xfwdz/5Gf7hx/8Ef/Hnn8Hs5JQAWbIcLBnEwColD3fIrDAZtv6ZwEpgqIKUBRsH1Xy7AvILS6VZdLL4CSGdyozkfwa8ESBpjQCDOhPSwyFdm6Zsf4jIIIDV67dx7rnnERwGMJafQpsy8m4H/VAIL128hJ+/9ALGxyYFtJNrQ6DtwKGDyI/nUSwVcPPGdSwcmMUnPvbHOMwU81ZDhb8S1CUpo+m9ARcEjywwxpiL3vdLYVFKFfeBNlwLDPsx0Mszt8mI9Pd/5BDg9h+lkTtWGP3gtgsFfP2b38JLr15EPJEdSfks7dYYippXg56YkieOHUM2nUImlUTSr51EWoCFGhAq0iiPp8wzYVJupUVbSrqSxglAuhgCsqbIpKZvneTcMttyhbvbRymz4zppMLGY7NhBF51GFT/94ffws588hal8Vuyser2FubkpzM/N4+6du7hzbwvpcBizC3NYOnIEhw4ewvyBA0in07Z/kLHmwBZaVGivcWnmBMPFvFQAVQ/NWhntesWx4ChbZoqs+Rty/fqwFQFXjr1KCbXCMwgiON8wFqRigDs2q4BfFq6imRKYDCuwijJfBTAJSCTr1GSp1oSyec/7yNAmgmYMIuO64uRQEIm3tfBsL/lLGnuUPy7/Ms5hBq04kMP2HZNUMhVcoUsMjQmF0WHIzewCjpw8jczEtFjWbMzQJ5RjyeZAuVjAzsY6Qv0ekqEgdlZXsHHnJpENybjDAfq6kgnKeWLAgDxj2wxt6upZwmaWgHGXBsxwkngmI9Ymn2F8ZnHf5AyKhwOWHs3ng1vvXrXgi3qNlwcnCdYShOx62arz+dsjrfWqCVtXlHZ3xEg1D85dJ2qTbQ70vLly67YSrivNLn7vbWdx9sEHkKEXIcEwb4Og1HnHzPYbuzsDyGrBsbI4Hyi7l38ebzKDTSpVNKtV7fECJwlaOHk3lwhVB3z/9AVUu4I+IXyOZ3K4t7WDp/7uadws1JEg6y4RV1OAgDYD8TjSH/7g+/HIWYKpfXmDSm5PqSwBL3rcUjIbiaHPr8USatiRFd5u9cRYJAN8eXkRB+fm0ajVMSRgRPCcjMntLRQKWygVtvTfZKxFIzHUqg3ZXlBxwefRxvYWmo0W5ubnUSqVzAM4Fpe/pMDCwQAHDy/Kz3Z7ewulcklsbf4uMoRzuawxIBsNjI2P61lH9p28qPm/YABjY2Nq9rBJxXnPtchGRCKdVEheo1mXBJz3mVJugqy8Bt4T7s8EK8lS5NySZcxgiFq1glaTrFaDxi2p3NpFBCZ9crJvDqnvpK/7stG6RjzXiMHrmHFc4WoOc/25NG7OOfNMNgUCmzC8TjJq1QSibQsT2enTSnsE2k4Eh/KsjWYziE5MY/zwceSXTiGcP4hBbBKtftSsVdhocaE3vAg1lAO02zHmtJos/b7YkgQgW5UaquUStrc2UdrZRq9Z135IhuvRwwtIxIJ4+umn0SjtAL0mupUiBr0GwpGgQMvTR49ihlYolJgHyaK2kK6Di4uYmp7HuRdfxO2bNwSAc5/gM82H2Ykg6s4DbOiaLYLtU22y+0MhJMZyOLC0iIVDh5Aby2FSPpMZAYpsWHF8pBpQh92CZXjGVNq3FCUWUjMCKrX27TzvAb37GJOjpO49oTPuvK67vYdh+UbApMvWuk8OzteRnQrnh5Qdpq7g2UDNEu5L7hmtOfUGidw6XroGiH9++GeI3xfleenUGf79feTT//M+rvHbS8f979gfgd/ZEdhfwL+zt2b/wvZH4LePwL/+V/+NKj3/4PZMKpM4GEBgUgzv8WQAnHU1zaSaBx0xubyxvj+J2g9Z9ellWHs6lOqm8mw0wp3s+3c3Fe9P6WBQb5Luihp9LwE+gYPWWbWizjzZ9BmOKaWbcu5Ko4lGiz6TQcl+yKBkccXCn4c8FlvG2rDiiPIhFgNxBlxISk0fOAvPCfnE5yFf27r5hpndXwAaaGrwEgEpAi0EPQ1wITXHUno9W8o8KQcCDowVRMmxBUKwOCADSJ1i58NjjIOuDrGxsKV2S/JG6WCnhur6ChqbK4i1a0jSj6heQWwIMb/IwEhnMmJeECkia5BJ3PSYZHFXb7XR7vWQSGeQG59EpdHC8+dexo9/8RxeuXxN7FBJi8Q0cWNI4FTeYCaF67JgdCw2R5Pa1cyILelCbzy46OTbBlO/XqLjKHD3TWuX6u4Cm0zVs6dz7rw6OSfCEYJFlK6avx3HqtmmNBSIp1MqajlXwrEkMtk8srlxpOJpS6ik/Ljfxjvf9hA+8uEnsLpyE3/5f/wb3Lp8Ef/9f/0v8IEn3m/+dUoi9Qbx5lPGQt/8mfyHMYb0L8EwvvK1J/G5z30eB6fz+Of/7J/jIx/6sAoVsbn22CkakNGSVJbyRwWHENzudyXNFotEzDIrPCTDc4nDWq9KAg6YL50Dojj5ydDgfOoFBiA4yTKTRUCMoG53gPPPvojVK9cxlh3TPC0267hw4xou3r6BWruHeGpMDOVGsy1ZM1nEiVRG/l7ZXAa5sSzu3rmNM6eW8cT73oUoL4PhRGR6EDwn25esUvlikiVnia2yOXCAlBdz2rrmfmNA7WBAUNOA4F6bvobmUcV9iQWdfM7c5iMfMjJFWMgFAvj5L57B93/wI4TDTNM1FiY/CVwobEcsLvNFm57M49jRI5iZmhSgz/XDok+/S95kXOP0r7XijeAa7wXfk9iaLh2c428eliyynOesgnOsgaF1HTGLB85RyfU7lPYPJA2nPQOBwVdeegE/eep7KGxvYnk2j0cfeRhj42Oa+mRJrq/fw87Otn7XzIGDWDh0GOOT02JEi4BJYJJszXhKQS58fV5vggxxgjLct8R2bKDTqKHfasjKoNdpYkjbAjJVKdtut7XvsiHTqNf0DFDiOwtKMshbxiT3yb1WQ+7KAQVAO6aoWJROXh1lurUCTEzeT1akgA7X1ODeQzCegBTH3LxXTVpIxqGk346xQyBFYWBMB+fYqgDnWu1J5so/mR5u12i4iTGoIEY7nxMTs/NYOnEa8XQWoZhjTIIWGk355fJ5wSCMerGE6s4OCvfWGFUuQCxIQCDM5wp7ipi9AAAgAElEQVTnLS0J2LiyueqDzPiivK6E35PjCT1zFBIjAM78jjUALmBFz08H6KrgdswiC3MzVr1N/fuP6Z4xzD/J3CSj1UAAa/rRV9aDmiartYaL7AUE7lrAC1nGL7z8Mn766i1kIiE8/vYHcWB+QeyuGMGigIWx6dmpx51ZHcgzztku2L2wfZ3znX6UnOsJsubIVmYzh5JnBn45QJIzwgCaoUBJsg7VWCJ+Q8ZlIoFSo4VnnnsRl1bWEBPQbZYfnCuUQjd6fRyem8CHn/gATi4fFShNRpuCa2wW2poMGjAZiCfRJ7DX7MoWho1G2lTMTY3hgeNLiDOsqF4HVzybEcXCFlbW7qJcKaFWr6BRKWvPHvLc0WhqneanplCuNbFybw1JKhRoARKgtDqNYqGIO7duyUf44KFFjOUnsLm+riTvsfy45kK5VEQqldbz25pSxoK1MDwDJfcyHgm0qWHKYBwCrpLvdvWnpMIByJuTzzCG8PH7uJb439zreG7h+uJeTVCW/q5i3zsmNH+eDVKuZ7IPyXyU7F9zx+65zUdrPol1GzagWD6bDrjkfsE5R4DQ23aw+erVEsbENAa8WNi0KuGzA5R4J5AkCOf8mGkzweT45PQCJpdOYHzpJML5OXTDWXQGDC3j/yxMJkYAus91T3uGsDy/eb7i75e8n6E49Rra1SpqhR2U+VksoNWoo9WsIZ2O4eDCDK5cvogXn34aQXrV0nolMMSwVRW498ipY1hamDFFSaehwCzuPWPjeRw/eVJM2FdeegnVctnk9I7LrcatY//vVTNxX5SKJkaLoCHInw4lY/LCPbh0WOncVC/MzMwoXI/NUYGcSvh2cuqAPe+5b2sP9t6ifr9xUmn/uh6wNIDUSbnd1mSEBAMj7evuHejm2tnMW65w3Zsqwa1l/n2Pn6RXL/BhIgLDqDll52yNiWus+HOfBxf3/ulrj711jokzXC2jkB3bl/ivH/rU/7SPa/z20nH/O/ZH4Hd2BPYX8O/srdm/sP0R+O0j8L//r//D0JuRG+PFCmvJt5T+51h7ZJg5HzeT6TCIgzAOiwTzC/NyWzPZN2nWrsTWAMeRXFwG2gMz6Jfc1gNK3qTaiTFGO4wLvvCCZyfpZqeYQKFdtwd/PGvMfNvIOOkhhFa3j2qjhWqDgJuF4DCYRlfOotYlECpFWuAGD9DGjFQwDCVOPLxRjuL8JxViEeCh2cBJAkVifwkUsU+T3ppvHz8EejjgVwwq7zXHwpUFlqTZQxVSBEV5MGu22/rdLBJ0iCToQVkLf4JSo3AMkWAEYUp/WEx2WSRvormzikC9gEizgni3hUG1LPnkzOwccmN5kxIqTdjLuMf1PpuUutXqAkmT6azkzfSw/PJXv46vfvu7iKXTxjpkISmWiDGnNEcccO2LT/O9cww/d6A0sNvCJsjM8ixDO/zap0/H3cuGHEm53dT2B1Rj3L4x7dbkY44BICaqSVfJ7JPPp0Bgu6eDUAgdkcVCSGXGkMvlkUlnlRxLGRelWY89fAoPnz2Np773JL74V/8ef/GpT+Iff/pTYpSweE/GWeAQqLdUU4HdZD96tp9LOTVLgKhYk1/4D/8RP/y7n+BjH3g//vwzn8aRI0s6yHNtytRfHnBkMHVU4EKyQf7fAB2FDlBCaOwYrWMXNsE5J3aquz9iXLkUeoK0LMAIKPK9x1IJdAZdgdECZgj+lOv41VM/wfM/+DssTM+pgLy6vop1+peGw0hO5IFYAo0m3yvnfxTNdl9gNtNlWUQHI0H5qxGc+YN3vRNnHzwpcJIAl4IH5O1nYC59Cj1YwXEjiOdng9ANgRoGlhhrguFJLFDMD21Axq4D9QSY6T70tZ4I/HVYyAYD2CkU8N3v/wAvvPAyEsm07SEqlIzVR3aT1jgB204b47kxPHjmFA7MzyGTYuhFGqlUEmGm9yrQhOFWrrBzYUdk9anQ1fy2Catrc2wisYqcv6CzVlVDQu/Z/YAYHWo09BUowj/DAYhR86uf/xS9agHTmSQzWV2B3LRiGgOBwwxBmJxbQDY/gXg6JzCSsr9ILCF/ySH3DYKTAiYsTETgFFmrZDJ1CIK3MSAA124iMOiaLJmp4fIjtDVPsKLZqBt7mtJcASRtsTwVCMJ76QpM29Jdyqxfsj4V2km4Vc6Svagmkfn9mkesMbhod1AtV9AgYMrXU6PHADyGhZBt6P1LOU8E1rg0WzLBuH9qTXL74XrRfKJfGz8tBVj2E5EoOmQmBUMYn5lFNj8l1hw9aQm8ByMBlCsFlEpFAWcdsjCrVWQSSSToOUjARVLlnhoKBCQ1ZgQs2KSix2SEn3yGONWAnj/mnajnGhsFDOIQK9+nypvc3Ow9bJ14xr6AA9d8ESjp9j4fRmKFuhX7+nDPdjJQya5Ww9Fdj4G1DKnpCbAmwMt9iEyxnZ0dlNns6/aQSme1JuizKBYtA2QckKDk+YjJfAlGkZ3PD16PnpdDMsYsNdgUFAEBmxq3Xh9tWlbU60o1J7+LUnEL0SKjMYI+9wSqIwIhNHtDbBYr+NWLL+PKVsF8dTWPONYE/6FGDO/pOx99AG8/exZZgfG08WDStAtXYbJ9JIFBIIpQMo1OIIy1QhkVJiTzTER23qCPdzx6BicX51Hd3DQZPxncnRY2N9exub2JTo++p1VJ/eWZ2e5KIq35F4u75p+pK9hQsHtjPq/r6+tqRh44vChPbAKVPEvQa5LjRjCLgTb37t0beZ36lpyCXFxTRvu9GlhmY6FAJJ4z6DlIADHOhqYL7gkExfY21qCF3vA5YQqAltjBBEur1arumXxzeRZ0ic/yVHZNWqlO2LiRt6/Jo/l9bLTw9Qlacw1xX1YCPb0ctVdAKhDeMzI3Of/YTHPtAtDTk40d/h6Gd3HfjiCAZDSKVDqJeIr+2GGxYmnbE02MIzG1gPHF48gfOYXU3GH0wilUGnzOWXPMmNSEN+lFS9WKPTvs0MrGax+DbgvNUhHlzQ2Ut7fRLJfdnlvHyr0VHDtyEOHQEL949hfo16sY1Guy3hj2mhh0O5jJZHD25FGMpaMIB7iP9gWwc/2feegsxnLjOPfiC1i5c1vjzvfOMVGDbqRW9ucozRQBjBxXArFqAoeGGEaCGJuekM/k2MSEPEynZ6Yxnhu38zabPYOh2K5sJBEcNh9Pvv9d0HcvS9I/j+yYvnsWfyNg0h7Ye2Thjm256w25S3KQz7Db+cRo93uSPy/a23QApJ3j/DU4tsQoTMfOlHuYne5a3a66ayHgyQ8uLM91fOw6ggQm96Xcv71y3P+O/RH43R2BfWDyd/fe7F/Z/gj81hH43/7lfzcUwKRkUmPieQaLl88IAHP+bB76U59Z3oCWwqrDipNaCyAYsQ9NImhMC9f1dUWRvQ6Phr4k85f7OnDSH8pcl9Mu1CiYnkG1C2h5HyNjWwlwEBspjO4AAtcqdYKTTRnkE5ykUkbnICdRE4PD+eiIxcUQm3QKcYaJSFpNVh3DbwhuMdmRRcDAAgLUeSYbISAQR+EM3k+LoIeXuAsAIQBMaIm+kfSeg0BJXnOPFxSkrJZ+fiGxPMy8Pim2A+WG6jwzYENMBgbMhExCR1CgWUWrvI1Ao4hYu4pIq4JQo4b61gYS4TCm5+aQyY0jOzamoqdQKur3LCwuIplKY317C/VGU8UTJYvZfF7szie/83185VvfQZuyWA4cC2wH6N4PSDrJtfMW2gUQd+VAlu5IdM0Ybx60dtWyCgL72GVA3jehHetmL0PSs36M8ev8jORpxEMtAWxj2WneBCKIJrMaY94XheFEI+gqDIJsnzSCITJ+Igp0yBKIChJUaOHI4jwG3Qae+u63cOroEv6rz34Wx5aXBcaELBXKZNiSRQlZshCBcEQyVJNSUcZmcsSvffXr+D//3V9iOpvEX3z2s3jiiQ9YIU+WHNk4I3YawxXCiFBqxgAnAlYE5SiDdICWB4KUvuwYLgKJ6RkoRqf9t8AfgWMRsXQI5vB3Edgql8toN1oo3tvEtRdfASpNTKRyCPQoG++i0qjj9sY6blQLKAQHqJI5x+CgSFLgJBnJDFGanJnBxNSE3sNWYQvlUgHzMxN4+KEHsLy4iOnJCUnxWPBSpm60Y0uOjjOMR4wtAy01hxylTYxJ+Rh6np0BNb4p4AhV6DqPPP6cyUkBsvFeefUVfPPJJ7FVqUj+xvugwkbsbUPLCJTwk3vANMNPTp4UMEk5N9l3LLope1eIh2fsym/CZOgjSWDPxp3yWMnyxHQz4OnX97CgXbMCkiBWLCX9BCQV6sT0d/rM1au4cfkSbl96FdX1dSX9cp4xOTsaDypAY3J2VuOfyo0hQk9bgWkpgZMEIrmemeYaS2YQZyCH/OQMDCSI2O+2na8kfdU6kiwGGFjV7wh8oY8tWYAe6OBaps0AwUlv30EWJe+tngn9nuYd740FjlkqtqXC27iwWaBgETKvnL8dJfA+BZg+ps1GQ59MwuZcH3nROaG3eaYOJEUl6ML9Mp3JIhlP2HqQtyTtI3bZ1bvMG+7JXsbcldSzNwygUm/o+TE9v4CxCTJPE5YgzoCUwEBs0eL2NiKBEKbzE4iRgdjvyZ+OoF6bAKoDXbjXc+7wurhmzQfX2EtiGLFg9oCgcBFb37afGatHLHw+Y11AEH/e7y/aLwjGCgQ1GbY3U/EybPm1Ui4pGSP0nj2zWAFRSse1QDgPqCYScQHWLYby1Ouo1+posbnIecXEaqY3cz5Fo7sNKtdUMaZwSB67vCcjUNLLLfns69j8EJDf7wnkbFQq2FxbVbp3PBJCnGtB7HVr9HG/FmOSLPE+sF2q4NWLl3Hpzpo8QKkE0FhGrKHI+9VodxEJBPCBJ96Lh0+dFqCoILbgUOvZQGJBoIgkMkjkJlCot7BJb2Wtm7Ck0iePHcXbz55Cv1FGv15DnEzbTgf1ahmFwg42tjdQqhTR6bYFSvYEvlJOa2FOHfr90i4jHpekn9JgAmK8LwTdm60WJianlNS+tromH+vxfF6NQzIYq5Uarly+rHMOwUPffDJimgFrvH+8b2om62hh4CCZ9/xgojj3X849qkM4vfhcIRDIcfAexJyYbDJQ8k37DwKkJt1mGrhjTg/prU2Ql0xEA4P12qEAOpLO28coAImNVyo0eG9oz8A9hkFjmncGnnkZ716GJ1UjqXRa85pjxOsJ9AbIJJOStcdTcYSiYTF6m60+gvEcohPzmDp2BmOHTyAyOYdBJI1mx3wlyViUKoLnONcrZTOL70PNPsK+gy4qOwQjS2hVSqgWdlDc2kS72UCzXkM2k8CBAzO4+Oo5XHjhBYQzSQwow69XtF/yTHDm6GEcO7iA8KAjsDIeC+nnDxxewkNnH8GNa9fw6ssvuUcgG40GSIpJ68NqRg1ee1TyHnBtKfgpHMAgBHQDfcTSSSweXcbsgQVnG5PH9PSMAvW4ZwbJeWdDiX69apyaUsHYqMaKfj3INzp7+S6bUyiJyumPae7Zed+ZbQQWmirB/G6d16zWsZ3l2RjSs9EB2yOgcu/e9zrgcnTe22tD9br/VhPM/Zxv1Ggu2pt1QT6OWR7APjB53yF7/y/7I/DmG4F9YPLNd8/2r3h/BEYj8C//l38x5AGEhyCTuZp21PtUGQPOgCNjAFq6LQ8YdgAmG8tJTr2HF31+dBA2IBIDY0FIFml9XocrBgxck8eNXZLjSVqX1Bv6u68YFmmSkN2EbguE8Qchf/CQV5v8c8gGZIp2XAAlU05LlRrKtYakX+3+EJ2eeeN4nzrJusl0UjHNLi6TmhlIQ5YDjdmZ4pzQJ/2mCCyyoFBhyNAOeuEwKIesU7JdJEkyubkBkxa+IGCX/mlO2kmGltg5HH8WRwQoZcbOFGsyPhx7wSX2ClyjlxJlWfQWZPec/kGtJmo7W2iWNxFplZHo1pHqtxFsVNHY2VaAQjKdFuhIcHIQDKBEIKrTQZrpn2Nj8sFkUd5iEZdIYPnESSWw/j9/9Tl8/6kfI5DOOIZLUKmpOpd6PzMnAfI+RHsPtLsJ2ybp9NJACWFHEmw7GO+ednePuR5w2mXe7pH0OClsMMiUVmPSMkWa8kgF3TjJaK3eQKOwhX6voZTkUCSDWCaNZDqp+8MxJ7gWDjMMxbwN6UuZSlISSuC+j3g0iHSShXMJ5e0t/KNPfBx/+MT7BR7JDy0wkJTVe9aJNeLBbm/szoygLhNJI1hdWcEXv/AlfPN7P8AH3/sufPKTf4b5hTk0FSxgXgepZALpVFpriGwRHuSZIMq5QT9Jeo6ZlLWroo6FBpmWZItZ2q6F3ahAdQd1AnKcuwSGWDCKwSCD+b6keNvrG/jeV76JW69ewsHcFKbz05iamkYqk0U/Gsb5tZt44dYVNFgEkzk8CKJDZDdAllQMiWxGAOUwHMTM7DQmp/JoteryRGNISn5sDA+dOYMTx48LiGw26wLeWMhZAWXMWWPmGUgoDzoXcsT3RrkhwSnJ2B1DTN57A5/a3BeAw/lltgcxvPTSi3jqqafQHHQFqirlmWuPTFRpeQMjIJG/Z2FuGo898gimJyYlF8ykOadMSk9gWcw1xwMUwO1TjL1fmWTRBLy89NFJ3kIm3zYZsjVVJAd3smQxnIzGgl63JbZkVCEQXRQ311FYW0W7XESbDJ1BX3sU54IH9wjCEkSjLyItCiLJNOKptOT2BFgCkTgSaYJFCcfotrRzpVgzHbpNqW8LA/rmtuoY9trAoIthv2P3xlkvmETbUlUJYOhekaFKOwixKC3Iitctj0kHmlk6s/luqilG0I77LEEBF1LFl9BYB+l9OVA6sMmhe2KfiaHpT6JKBjdgJT8xIaBE1+TWC9eFgs7oYUeGq2uOGOhne5JfJ7IKkETfmLbbhRLurKyi3TF7C4K7bBDRgzSTzii1PU02IPf2DsEIyK+YewCBFgXxuPcrnzyyn5kOHzJ5udXK9kxUM8tJs90XLPjBhTwpQMKqfI2TGP5qRJis3jcVvZTXP1/tmWaJ9Sr8HaDgQ0b8HqXvd+cArT2ONQFbevvVqmKKccDimRyi6Yy2cX7Il5n+zlqzxooXO1PhJWEkUgkDpEdNBlpMOD/CoZ0M+HPcuwh+Pvezn6JVrWLx0CGxz2JhPucGRGsMROeaJ4sTQYHHFy6+hnNXb4EtDu7ZdT7fyQokoKmxIl48wKFDs3jfu9+DhakZDFotBJg6H2WjwRQEtHYIBCMIRBNo9gNo9IEOlRdsZAJIJpJ4+6MP4/DsBOrb60C7hRDHqd1CpVjA9s4WtotbKFeLel1aCAzUmCB71thq3m+YACr3XrIQKcnmPkQmJBsU9DtWU2dzS3JrNtF47iCQfPfuHTUPuZ+pueaYy54ZS2DN+0IS1PRScQHS4RCy2azGiL+LH/yTPpW8V/SiNba67cNcbwJY2SCTjQKtQ4ZqzvKe8TnlwU3uP2pGc5zYzAuHBGazMcNwI74f/g6CkNyXuY64B5jVCB/9xqDnujU5Oq09DKy0sKauWNEMBOI6IEDerjf0XphCnc6yyRZTgBDVMYFYDqm5JSyceQzJhSPoJnJAJK1mNZ/1bMJwrLpdY9cbI59eo2a/QJl/q1pBpbCDZqWISmFboGSrVkO3WZeP6Onjyxj0O/jhU0+h36giFA1i2Gyg16yILT2bJ1vyGCZzaQRpqdNpqOlDX8+zDz+m/evFX/0S5WJ5ZHWgMCHXfNU5euRk44FAf5I2G5GhNhyzZOkHhzi4tITF5WW9Bj9nZ2cV3Mb3yIeNWUnYPu3P+95b0p85TOAyomvuseFx/66z+C4waQ1ot6mM9jGupT1ybH9ad96itjdw3/ZKD2NGeoWWJNb3WTztFnCj8/7oGvdAot4T07o9ox8agZLqF/vr3f2dH9pP5d6vkPdH4E09AvvA5Jv69u1f/Ft9BL79vb8dskDa2d7CvbU1HebYsSbrgWwdX1Ba5WHsSHlckQlBBgyllM4k0jqtAWN0uYLcGHE8AIwgR+dZ6QvxXfbj3nsxYoboNLZ7MPl1YNIz4+xPARM8yDi/GEqlWY1Y2ExEjER6RFVqDflO1tp9NEmF4WGp7+XFdm3Wsfc+dcaoI6OC7EkyRCT1ZBFNWbXk7E7i7UJvvCROzAKykBhSQ+knASPRNHkAM+YjD+gEwFiw0ReJzEyCoJSgktHIr3sGkZfNC0iW96UxMHodysQ68oSrF7bQrWwj1Cgh3qkj0qggQK+rnR3JkrPj4wgQYE1n0O71USPjI57AxMSkY3GFxW7Z3CkI1Hjg7MO4ePUq/u//8AW8cO5VRFJpS5fudF1IhmdIeim2S8lVte0O1byXzk/MgEWbU/4Q7Nly/mj5+sCk0YHXV9Pu/Gu33HxFKa3nveFYc2yYsq3wolBU7AxK18lYogRsc3ML5ZU19LtlBMMJxMcmEI4SMCALK4JYjN57BDRNMkmwJpWi910YyQQ96xjlM8DO+gYeOHkCH//YH2NuegIRgk2DriTA0bB5FIqF1XPFGJOGCWA7SSDBFh7Of/SjH+Kv/q9/rwL1k5/+DN7/xBNiEZKFaWxjFlHm28bCjMWcADUXNmCYvWdVmZSKY8vXZkFsCbuOZej8qrhOJYtuM025oyRYJjfTbzQ9lsPq2hq++80nceGVy4jRj7LXV6jK8sIRxDMp3C1sYK28I8k/AYmpqVlEwnEUi1WpzYME9JNJjE1PohcIoFyrii2Wy2XEYLOwmgHGx3J44MwpHF06jGQ8jlqpICYKay0y89RicJJMn/JpEnVjH+4yx8zQX8n1LHQci4tsPRb/krKHwrhw4Tx+9NRTKBYLaLT7aLswDzLc4lFLbSfIovXfG+Do8hEcO3ZM6aYEUE2maGufAD/BNHnpeb9EB5B671sL5LH7o33BsRPJyOHXeF8smMeSqw3Ud+nukrtx76VUvSMmI4vBbquB4voGOkwU5713YA/HV9dDVh4ZTAxVIRhEZh6BMS/dplw1TqAyM/LE1L7twAGBiJR7DnoKByGnm4xJymj5bwTkwKaUwG8CFgaWE3QgeMif57q0VGzPRDX2itarPO6MUe6DvsRsVUFpUm7+3UA3Y1jyLZLBp9/Pedtqi4lJIFNDzgZbPK7EdK4T/n5ZKQj8MmYiJaxkcZJxSaYR54ok867rYeCke8YRICQzUgAl2awD1JsttLknM7SMzwOOr+TFPTGSZG0i+fZA4KftOdz/g9bMijJ8yzViWLw7qTmvjeA693XPpiWQ7QElYwQbNjDy3nSpuAIbHNvVBttsHcS44nNaYV+Ooa4vu31C98A8VS1ELebGn7Jrk3b6tHUCzmJKVisCpjjH6E864B6pppzZEFhWG72Uo/qdfC3eY34/2ZL+HivIjdcZ8mCkhc/xd7DhUNjewa1r17By84bW3dzMtJLI5QTsAWWCoOEIGs0WLl2+jJcuXhUoSVVDk2Mjz2haLVDpYDJVMhUff/RBvP1tb0c2noD4fXyj3LcpgRebNyp2cSCSwFalhlp3gHAiJS9Leg8eXVrC2dOnEO620K0WBUwy6KjXbKBSKqBULaJar6BSI9BkQCbHkQBeu9mWP2O93tC1UKnQ6/ZRLpfEnFSwTK2q+cUEb0mc6R/MfUbjGZR1wNb2FuLJNJKplH6O84T3gHNur3qB/+6bz9pTgpRRM2zJ1ker0RBAZfYfZDmaFQJ/hp6ENv/46Ca7uaPrMcDZbBbIzqW1Aucl7y+ZyrYe+TqcAyH9HNecl3Dza2KR835yvxJob962aoJzL5TvsDG4ZS/B+RiAmKO8VkrZc+M5zXE2upianclkMDaeRTab1L6wXSijG05h6thZzJx8GKHJg2hH02h0rCFNlqj5dhsYyevTWYrvk6Fx/OXdDmqlImrFbVRKO6gWC6iVS+i0Gug0axhPJ5DPZXH9xg1cO38eQ7Kx+7S/qMquJBwK4NHTR3Hs8AHEKOIZMGW+rwby8rHjWDqyjJdfeglXXruIWMzGXYxWNlHYtHHTkw3+0ZnI+b7L9kS+mPTSDKOLPnroIRiLID89iUNHjmJ6Zlb3dHx8XOc7geQuqJHjLOLBHhajNWh2fRztXO6ULg6E9GClJ0t6xcB9ZzQX2Md7JR9M1zi2O2znRbHEnVeuwGh5oBq72pozJu82NrfrPzmQ0rMgX1/D2Rh5aGKP2uY3BOSM/DDdz+wDk2/1qnj//b/ZR2AfmHyz38H9639Lj8DXv//NockmY4jFIio4yN66eeMGijtbOkDR15B+WWJgkfHjmB6UxYbDPETwwG8ggQ4LrgAXy8V1zr2ETEWVk9j67qwAqj0dTaubbGvxbjZitPjDxp5dxyR4FpbBzrdPG/aHGTEP5YdJHJBp3eySA7VGU930crODepdFqGNMKgTHgaE8k/Lw7II5dEFkvzAkIpVyPmYxybp5ENe1yt/OPKhY5NGb0tibZHRR1sTk3YBAMxVofK0QAQR6iFGOxjAe85pUCIZjLgrY0Ji4gxab4wJGWEjahQmUbDdktN+pFBBu1yTj7u1s6DPcbmLzzh0V0oeXlyXxTI7lsLaxqaJoemoG+fFxlMsVFUH0CFy5t45gNIal48fxq5dewl9+7vNY29xS6imZnMM22VNmA+BumKfS7nbX/ZfstLtHsu3BSf9voxSkPQdwmwX3fzhQ26lxfFBKgMVk1LwjlTgcJruVwIylsfYH9KoiaEEGQVpsEprMn3/5PGqbt8SyDKeykoEJmIywiDbOnuR9klhCbAyCkzEybCJhpCIRzE9P4vff+y4cP7qEZq2CaGiIaIggPeelFcQECOjjRqYM2Rnyw+P1uuCRja1N/Kcv/608PP/gH7wDn/jTj+HQwYMmcWbhSH8uFwxAuITrix5dBFxVXDmvOEPVjXVksigbPytGDJwkiC3wxB3hO40mmtW6ABz6trV7XYRTSdzb2sST3/oWzp+/jFScrJ8B4sEYAvJjpNY4gFqriVwuh2w6g+mpWRw4eBhbWwVcvXJD1gn0eOtwrhZCCmoAACAASURBVBNwGPS1blhMC6iIxWSRQDkhQdyF2WksLy1ifmYKsYj5O1LWSekw5ZDy+5LdhDUhyISVDEzrxt4Ni11L+iZmYcWumiiO9UXwiLK5H37n24iFQjh18hQSqaQK/QuvXsC9SguJcBDxCKX9YUxMTWHxyBFMTk5ZKJADJikRJVuL7EN5rTlWmPnPEnw2oNIk9JaozPVu4KQB3WLcqcg3hjcZnbxHkq8rwZphIEMBNgQDe/R7VJgSwZmhbBTI0mKRy73Z5O4m2RSQpXAUS/8mgMM0aV4vmw38t3AspfVtHrgmmRaII5/AjphO/DMWCoitZt6SZOQSkCQ4SS9BW/IELBRcwfcpmw/KcylhZ3HuWPTO79Aku06O69KlLUTI2IK8pxxDm8kBk6qSAUumlQPrxOhzIKqSc+VjGUJufEyhXsaQ5fd3bMz1dZs7ZMWL/cUQmn5X88PY3KYOELuf0l+CdgJsGJxChnPP/CVjcQEkBBU5w6wBp9QHsSS5v4wAIgGb5qdIUJIIqKwjCJgRcnfyXdmaOKm/gKMEbQIMZPIefr5hx3m0m6xrry/Jtno/fi0YuLAXBDV5pvsez2ja82w1z0rzTPVsS+4/9UbdwKIek9YNNJEdQDhiViku1MKYn479GQxpj1UDLRhCOpvR71bASp+AsLHkDOSgnNQ8CXl/NtbuobC9rbW/cusWLp57SUz/Bx4845oD/J1BtDpdMVkvXryAyzfvos1HCteRHuHOf08BGwRih7I8YEr6+594Dx44fRrhIRChsDUSQjBq60Uy5ijXRwzlVhc71Qb6bGxyDvJZEArh7IMP4uiBBdS2NtCvlxHi3iK25A6qZDB3Gmi06rrvxiAMKBG7Wq4qtIm+vnWFRZGxZv6PbA769S82Ip9bBCmZkk1gl2cwpi87dmU8mdK+RV/Qao3f03frNzLyeybARS9I7bnJpHsO2Fo3xjfnOK0UjCHPxivXFxOveV98eJH8YsmaloTbguNM5j2QtQcBV+23ZEBSou0k3ZyTlpAd1Nrl7+DP8rXE5ue6c2tdzyjaeOja6C/J+WbgNe+fAecEcXtae/y3/EQemUwaNSZlV6vyx5zIjyGXTer5TNueYjuA/PJDWDjzDsRmFzFI5NDi9jXkvhI3UJKe3jqb2TmQz51Os4kwlQS1KkqUbTeqqBCcLBbQbNZQKRfFflw+tIBSoYgXX3hRz+lBs4F+k0ncLT2vji3O4p2PPYgM/UsH1uDpNVt6Zp44eUpJ7L985ueoVWuae8YWNWsFSbW1CTrIdiRTNnCPPH2FpFGCzzMGk7kDA0m66Rm9fPyk0r7Z8OD9n1+YRyqZ0pyw/cL8gT2W59mTOnU5awk713kzCNcZ2XPeu1/Fsgs6KohyxI70Zz87xpqywX4X93sv7d7bhPHNIbtOB8nukXWPaoQ9bMn7wMoRNumv/dfTu/ktLpvTHZOG+NCn98Nv3tJF8f6bf9OPwD4w+aa/hftv4K08Al/+xjeGdmDsqBjJZjOYmMgjmYihWilj5e5tma7v0P+IBSoLK5cKKuYQKU1kNLnQCpmuO9ml96gxkMRYKZKguXLT/jBGpSCFkXzb/933z/cwPDxGNdp5PDBpSdo80CrZz72KZN7sKgtgCsp3iixEAoBkTBKYrLbIVrLwFrKsBj2yWey1WUQoMVJ+YixmjX3AAyS9GAk8Rpj6ysRsFWAEHI11QWDSAEhj6yhQIGBybzJnJBkjuCAA0zzLKJ+2kA8LXuDRjgwNz4DxwKuYQJRcpbJ6TZPo0j+tgWppG60S2ZIVJLtNNO7dwbBSRDoI3LlyVQf8oydOYGx6CrmpSazeWxdD4+D8ASQTCdxbvacicWJmBpvbO/KmS+fz+Nkzz+Gr3/oWCpWaeWGpYODB2YOlu2FHe+U8Ju/Z23F3nqQuEXOPRsn30h3I+caApAfTPICgey7pMAFiFpVRBXsEQhEkkhklszNZl0AlQTCONdmhLP5pmF+vVHDp0iWU126bF6SKUncPyeBRqmxQrCCCyGQ/ybcMQC6dwmQuqzCXRx46g/f8g8eRikckeQ3T64nG8iq+LRxKzAEy8foDK9BbbURDEWEaZLg9/8Lz+OKXvoirt9bwyU98HB/90AcRpYyN83gwELDJFx5Q6iwAIqCik4nMvK+cq0zaFZAxSrK0YstYeyM9mNYbC2L6hvXbHYQJjsm7kVKwAELxGG7cvYuvPPkkLl6+hbGJpHCbTrOrwKoYQUGCZN0uThw7hrnZBWzeW0er0UKnN8BOsaQwITImlfJOVuYAYqkQdKdUkcE96VwGE/lxAYEcr0Q0hDOnT4qFSvYJZaNioaiAMemYJcESMOL8owcnvTYNzGKxS59MgkBKSyaw6xLgKRGPhyO4deMaXvj5LzCdzeHgzKwkqgQ0OL7FYhHFcgnbZAvHoji8fAyzBw5qnRP05hxiQc/Cls0OsqgITJqsm9JkC6ciWOzDdMwTk0Ajk3mNLWf3x1PgGILgfBVVHdu9IetQwL8YYgTzOA5MvTfgkJ529H8kKMkf0v7E4peMJVlZEKgJyyeWjHECk2RZkeU5pBw+yHVjjE+x8MRYNFBU0mulp1MoO0DIhUDw7+Gg8haMPTnsGfBAILNl4LFPfTdvSQPtxI4V8353DnrvUGMtsnHkAo5cGq0xYWmDwbe9y64xIhOZtMQSCWB0tS4JAjGpWE0Et1/zulSAKkiIny4ggdcmJpi37TAWqIGmVAPY/eKM417Om8V9j+w0+uppcDknETCWGBmdZEl6YEaAsDHd+TsIgjaYnswwjzhBLvMx9YApG00mKTd5tvZ87//mgm44zqOGFnFQ58PJsZHE1jUN3RRy3tA25nq9PSFYYiSZE64FsikAhNdrrGyCGRbiZVLeer3qwFt7btMOJMVAjWhMNiD0XTTGtvlWcj1KDj8gpheVnJRgqwfx5dHpvOwIBBPwi8ciqBSLuLeygu31e+g0W0inklqfVy5cxPPnLyIeCuHwwqyewaVKBXc2C6j2+0hSdcD1zmcm1xubiFJMENjgHKbv4gBLh+bwznc+jrnZGQGT3F/J2CNzjxxrPkfifG5E4tgq17BdrSPABlKCQOEAeQZhnTyBbDSK5s4WYoOuGJNb6/dQrRT1DC4UNvUsmZufl8KCzEMCUATPmo0WZCfSbOp84aaR/Fk5v8ii5P0Qs58eiu2O5oECzph0Tjajs9+ot1qoNeoKR+I6EfO6S6aysSIpDSeQR1BYNiDa49gYszUh1j2bzfTwpO2BwMCuftbOa9aU4/tutZtoNRs65xDk4jVwvRPEpB+xCM7uHMivJ8gk5njyGahnXl/zSOcn+TcG9T75DNhtKMsN2ppPAvx5R/xeafeXf1egVa+jcypZkvTqrtUoaw9jPJdGJs1rjCMQSaLQCSI6exSHH343ojOH0IukdDYwSCpkXtlac2REk1nfQp/Pj0FfgHOnWkOjXECJ8vyNNVQqBJ6bqFRLmM/nMJsfx/lXL+DGK69q/5cfcLeMfq+t5tofvu9tWF48ICsMNpLYUGJDYnHxiJ7dL7vAG4VQOl9JOyczyM7uuTEW/bFoV37M7+N1q+k47KNPv+lQAMEIn0sDzB04hOXjx5HOZsXanVuYw/jYGBqNuuaeNRIsVIsf9Nv0bGx/ZtjTDt/du/0B253b9zImd73Cvbej0F57rjj2p/Y4V3h5L0kpS0Ze97z3u+c/31CxM5Q78+8BLH05MAIm3fnsft9yZzfkgFarOZzKaiRZ3wcm38r18P57//sxAvvA5N+P+7j/Lt6iI/A33/nRkAcQMkF4ICVYwcANsifTqQQm8+PIpJOScBV3tlEulXQ4rZbKuHdvBVvrlMK2ZXKuYoZFOY3Lxf4w1hKZjC5VwtgRppPWn3YsYgKsV1/YljLyrXEsqJE07b775IAwl8LLwnAvMKnKkcWumDjsKBsbMRgi+2WIJoNwWj3UOwO0Oiy+KEOkB5pJ0v3RSWEACiuhlNa8jsTeYfEaGAqsYDHMwktp2Z45pUKbhXVEr0vWpFiQTnpNNicTPoehiPlSUuI3hHwdWRzFkiziHMOSoIGM2O2DB2ge0lOpjApBJfEy+bXdQLtWBpo1BBsVxFpVtLfWgWoZ2WgEty5fFovpyPHjmJidQX5mEjfv3lYxuHjwsFiCG2vrKj7oz3hnbQ2IRJHJT+Cl8xfwnR/+EI1uXyysNpOYnUzHt9xfL6/xHm666FHX3XfPf7OXpP9++3P0/+5fpc4b1YBJjrX5QYotKb/UKAYBMtfikuVZqBCLJyZup5Gj3NOlq9aqFVy7fBm1zZtAgB6T/B0MCTGJLiVq/FkC25SHEzxmsRUnyyQaQT6bQjQYwKMPncYHn3gfMokYmrwPgy4iunXGEODh3EIpjDEVYspwiwyapsIZKHV+8slv42vf+QHe+fBD+Mwn/wzHjh5Fl5K6TlfJqARN5S0XDSOVyQgI8dQE3Q+BA6yVDaT0fn/mI2UHfmMg0E+zJzBDxZIDJinN41phIX7l5k185ZtP4uLV26BeuNsksOZkVXxLrOlcibc0PYmxbA5bm9tKkY8mE0ozbtF/Mh4Xu6nbFVdM0nFKAwkYEMDIjE/gyKFDKiqT8SgOH1jAsaNLSCfj5nFIwIUsQSf78qxrIxI7wIgJplxzlHHze+lN5mT0lEEzGIr+jJ12Exurq7h56TU0NzYQofy42UCDYEGrjypZpRhiPBfH/JEjmJpfQCKTVhI91ySZmWS/yrCOwAes6cC5ZywwSsuNccYPa2hY08PfH16bJU57b0O7Jx4ko4xcv8evGxf0Q0CSoJmlmQ6V+tyq1yT3N7a6BQeR+cS51qM9BQEA9X+IJkaRSGe1tske59+Z0M1rF0hAZqdAKgM++VMEjMlmZalLtqTYq52WAMEQ18qQ/oNkT1lgCpsbBOoUqNI39iG9Oy1UxkAQMQwJjAhws11NYydrCgNUBcyKPWmeY2r+hCMY9C34iPPUQAz/fOHt2CuTd6WvY9lKOiiPT7MzUIK9vPWMicwx5NhyGCXJJshF9litprXKfUOgj74WETgviaxnWbH5IcsOk2+zUTBiwzofRc4d7t0EKRWQxMaVk3V7nzfvVcx5zfEhqOdBXcldBQJzzHndFhwkia/bLA3csOeTZyONWJJeQu6sBngtqv+VrGzelPbYNJ9ZghfugSwwiyA/r4+sK6oG2KghOC8JsRh9IT1D2Sjga+t5OhjIAzGTyerZxzEk+CZmIuX29JSkjJ1zbDjA5QvncevqZaTjMfOblSzclA+81HKlhsuXL+Py1etokHmptRRUaFmFY+sAV4bnpNjwE/OLYDsltEO87e2P4IEzpw1cRxBRejzz3JJgaEpM8vRUZgyt3hArWwXUun2ECQYSuGq1cHh+Hg+dOI4Q10e9jnCvjWaljO2Neyhub6DVrGFx8RCWjx1FuVTE3ZU7ssggKEr5drFU0V7oU7IJkBGArDcb+nqz3XLPfXpPEmy2MRTrNJ2RLJdAcLVSVdOS4T+uwzGyq+B6oU8lgcfJqSkBiZrnPCcoMdmk/lTDcCqQzSlliA9d0iN6IHCaDRNOilarIaCTbHfef15zo9EyJiQbEg745mrW95AVL3m2oVhq/Dp1hW+acQza3Nsx1J5hjEhLLud5jmdJg6fsgKimgdijlPxzfyerk2eqCNpUIQSDyKTjSCfCxh5N5VAPJBCfP47Z0+9AaHwOg1hGTVX+HjKhqZTgb+czgz6aCqni84NrtNtGt1LF2u2bWLt7B+1mFfVGFeVaCdFIEIdmJrF9bw2vnXvVTq2tFoaDJlOQtD8+cnoJj7/jIaSiQfTbTQTZVBoMpU45fHAJV69cwflXX3aNHRt/70euJhbPCQ7o98jkiD3omNome6ZFQVeNNPqO05aAbF36Ox8/fRoHDh7SPkJ26eTUpM6wnEMmA99lVXP87DzlPB7F8PcfvrG5e5bzXu+/DkzuntnsCO9JBs4KyvmRm6WHMSL1mg65tCOf/ZsnOPj3rTnqnu2jf3OX+Hpg0u+JXno+GjuH8o6AyRHwO8SHPrXPmLz/oL3/t/0ReHONwD4w+ea6X/tXuz8C943Av/nCN4dMeqbfEDv6BB6jBCUzSTEYYpGwgMksw0EYpMBiioWj5IlkSdTFrNzZ2cLKyl2s3r2jwj/NgIhU0tgp/a6kmgQHeFhjgUBAgmCkdWopsaPs0bYTC+aww5K6ozywiAFm3eHR99EcXDxB85STxMgoVSOPHGNM8sDj8C3Jcck6IYsyhM4whEqrg3KVh+622Al9eU4aY0U/J9mfGYb7QB5LLiXARCM9sp0o72XoBCV4CYVJSH6o62OhR/aMse8UxOKYL5ScDUIRxCkNZ0IlC2/5bjFJ3GR1LIjVbXYdXh/yocLahWaI+dCjjLKFAIGDahmDahHhRhWBWhlhpug2Grh07pyKhVMPPICJ6UmMT+VxZ/UOCptbOHzwMDLJFIo7BY0ffQPvbW5hcm4e4zNz+NFPf4a/+do30NF7plzMilaGzew5vd4n4fbgk6tafk2UbXd8DzNyrw+QK468zMgYRNbl1qfveLsxYoEh0JdFuqS19D6LijFJ2SpZY/yawmx4n+IxpHmfyMgiM6/ZwK3r11Fau0a4QkULGXmhBAFKY2BSvmgp75Tmx4zRgCFyqSQmxzMYdFs4e+oEPvqhD2Ail0anWdd8j0UtXVmMJvlqGjNE6dqdLhrNBmqUp0UjuHDxEv72r7+MS9fv4pN/8if42B9/BKl4XGwTBRUEA4gnY0ikUwL1OA81M73HpJNhKSNJDQKuVWs8eIDDA5N9Bpk4MCsoZb0x3ASc0vtsADEdW2TiEKjo9dFqsHijJ11UDBuybQnqkfGzvbWFV145jzXOIb/TSFocRCRJOWEaqVgaE/kJzM3OYmwspzAZgkKUbxL1JGtqdnoSx5aPag8xL0MrkFjIeH9GMbzA4pTAG5sLHSu2yPKR3NrYQNo7BEzSby6AWrksNtbqzeu48+rLqBZattol+QwikQljYm4O80yoz1HaH6XhpJiRXKcs9swqgEX0AK0WATcCPJQDco9yrB7KNB1DloMh2wa3h7CBw0LRxT0YK9AFm0i8rGLUZOvcbx3dzaTs7v5S5k3AVt6TYlOafFoWu46d7gO1mJLOQKIAJd0E8GNxrQGC75zLAaX3JvUyZL4RwDCWIcfYwogo3R64pG4CeCI30mOS+wBDl5TOS8DSgAP6FJOlw2YHATDOLfoPq5B2SesWxNK3ZG9nccFrNsCM42lhGZ48Y4YePqzBGPI+jZ2gn8KfFKxB8JNzlGmzTDW3MVKKN6XKWvOUkhpbSvu65NFs8PB6yNKkfYJJpMV4bLclITWps4XzsKGk1xBzkVYnPbGR6IFp10bg2sBzzwoTeO5Y/byxBBs1ZwTCmn8kQRq7BjLOnOzWgYkCKtjQ6HbFfpMXn2NaGfvIxk0gpgMYfMiFf3ZaUApltHaTR8C5C0Hh+xTT2F2f/37ZR8TJODcfQTbQuLf6gAr/zLRALSoLOE6UegdM1i3fT74nJkEbW5WgJQPUttdWcP21C9havSP2Y5I/60BFzmzt4dE4EInh1u0VSWc3aFtCEHY4RCYaxcOPvQ1Lx45pH/jl88/jys0bWj/0YKW4YzyXwnve/W4cP7ZsVhY9ev21zSOTidyJJEKxhNZFud7GTq2BAYE5MedDYiifPLKI00uLGNTrCLaa6FbLKG5tYGdrA41KEadPnRDwub56B1cvX8b6+pqYYAQ9q/WGgFWuOQLc3LMIIBJ4JDBZ2NkRwMRwJc5LMisJMIVpu+A8Vnnf2XSSb6hbMxxjsVudzQH3dzZJJycZ1kW5d0tzl5+8pwQbue/yPVUZZtRu6Z7ybEEGJAFIgqBsMrBpxsAjfm+GFigMUOl2jfEvf1Sy2tkAs2abZNds1jKoJ2rhT95SxOwe+LwyFY1vQnhfQLE+u100OLZsRshv1b03Am/0jXYAOPd37bQc21hcaetkeE9N5vXspZqlF46jFcth6vhjmDv1dnRjY2j0yf+2cCQ+34dK4+bzw/Y9S38PyLu3WSyhvLWBzdUVFDY3MBy00R90sFMuYHpiHIxdOn/uHOqFknzUBx3aHLQw6LUxl0/j9975CA7MTSDBIxL3z04XCVrjLC6jWW8p8IY+x/cBZ2reu36A8y63BoiBdFwzYsNLhTKwRHHuJyLac7DZQDXvadrSLB09hsWjR3XfMtkUxifzutfaJ7t8ttpZSudtMbTN09PbLPBZb+4wThIttYxnvjuvWnfW8MoYDwCqgegAVAMfdymW3n7Cqwqs+bP7Hj2YaY0y/0zbhRz2KqN+U1k3Iji8wTfs4WPe99WP7AOT+1Xy/gi8qUdgH5h8U9++/Yt/q4/A3/7swjCXywog0IGw0cDm5jru3LktsCAnCVBSqZZkNJCBkE2lVNhJ0k1WzpDAC9kJcR0My8UCVu7cwo2rV3D7xlV0O01M0veHoTH0kFJ71VgzOqSSraWABJPf+QOMmXAbk0ieciO5uHkW6fDEApFSoz1Jtv6QZ2CZC85x3lk8tXkVSn8YQC9ARtcQNaZkNttot7sCGsQ04kFTvmEWViMJ5p4009HmR/kMD3Zk8pDhETYmWy47hlicSc/G1jTQzHznWGQIfOTBmEUk076dpyFBA34fARaCaHxvZKDwrfAwH41bMBFlcCz+dIALsuNPpkEb4X5XLI4+ZWWlAobVCkprq7hx6SK69RqOHDmCAwcW5M80MUsp9wpWb93G7PQscukMyoWSQA7KzBvdLvJz8wJPv//jH+Opnz6NUNgM2r1xuWRHTu9z32FP987YV6PO9esW3GgMvUzJn8g9S9IfeB2hVoX1GwCTVtEbMCk5FdlKAcr4DBAGk28JCMv7jzLbuIpkMqPEynF+kLVyBbevXEansWHJ3gxaIJCTSCpEhP58vBX8ZECCADACBwFIhpxLxpGKhnBy+Qg++MTvY2ZyHM1G1QIbgiyGWJATsGKCekBsSaW10g9v0Ee7x9T4Cr73ve/jyW//AA8uL+FjH/s4Tp08KSAlHo8iO5ZTsdpmCIpjA9u4CLo12ZekuD5cyIWruKKVTCsy/oy9x2LSgj8E9sqDjwzjgdZDoVQGQS2luBOMU7o5mYeWPE8vSrILWTzSG4zw+fbODja3N1V0MtGdzKoxhi0hiHq1gS7XWr2pIvze2iqKOzsmK2eRTkuBgwfwyCNnJbUkAsN9yfUb3OyxOaBgFQ/IKMnemGoq+NttsZQILpnbREdsPwIgBPPKxR1srqygurmOdqmor4ltSz9dNmGyWWNBxmOIsnGTsvfPNgr3GwLVLGhZ1IWCDJwwr0uy1OS95lhbAqQkw3RsIe1lBqYJzJKfIcNZXHCOCwOQ/5vpvC24iAWkQmKM0aKfkU8lE4TbApE4hnwdMkyVBByNGxtGa4PMa85/BmwF0GRYxhCjhG7OcW9ZQLYlWeBkyZMxyeYUJdvm82lFN30u6cNGIJ5BDwQH9srieKN4fQT7eO2ca7K3cCE2HswzabLNPc8m1B7qQjyMMc4mkgUC2V5insIqZM2wTH8SONE8JAtRck8DOMga5vzhWvfSfgIQxmLmXGdqckRJ3fydFgjS1M9yPAmEUA1AsEUABsN3nCRVQWixqBjrnlGva3JyfUnOu100Gw2xD/k1Na80T41Ryw/+bgJIHpghaMB5wj3Kzx9jeAUFHnHt8Znkw3H8/PKy15EAwY0Tx837t3Hs9bxy/m5sNniWrPYNF5Qjf2UFr7gUb4G4QV0/54gSmcUaNrm6Aa60vDCg1Tff1DiQ1NxZkrg9PJ3JStb8y1/+Ek//8CnMjOdw4ugikiEgHQsrJIQ2BXoUsAnJ5l4sidWNLfzq+Zdwu1hEazjE0uQEPvjRj+LBhx/W/l+p19UAeva5X+L7T/0AKTK3+z35Sp8+toj3vPtdmJ6c1FxMsjnAPZS7E8N6EikEYwl0BkGsbu7gXrGMbiCohgRlw7HAEKePLGFxahLdMpUJdQzp3XxvFVsba8imE3j07IMYz6Rx6ZWX9e+lQgEbGxvy22Ujsi+0PzKygCCYRCCwWq8LJCRzng0wehHXGjWtm3jcpNOcF9aAMIk1zwp8TvN7CTqaVHqg0ByGnfBeESQXY5MsVVpRxONaRwqy6ZIBy3kWFQBZKha1VhkeRSCL945haGw48HsIZnI98OcIjprHZEf2HfKMlZWOMVwJTHJNcQ9hw5hnFwLG/F3eF9yYnmT37TKouWdz/RGNIjBpEnVrAsumxXmXy+vXsaXDsQQ4u3if2djKZBhSmEEok0d4YgHjSw8ie+gUhrExdBAR+KvGA70cwAYAn1y0qAig126itLWFWmELgXYLPYYJFgvoiTFaxcb2hlRFU5PjuH3jOu5cOK9nuflNsEljVhCPnFzC2x97ANEgG2Md2b0Me30cWDiI6ek5nD/3Mq5cuqQAId8o9OddtWsF5Lk9bg9Z0Vq5pokW7Gcda2/eaCFP9JnkOxoOMDkzg+OnTmJ2YR7pTEr3lY1NMTy5pw4YcGWSeZ3r3fnBN0S89Yj3sN4brCTg0T2DvWza29aIee2aOrvneg9kuqBJ2aAQGLYDoMJ8BJJaU8/O1fZssTFxAKUATD8OvxmG+E3A5J5W+K+VgB/51P+4j2u81Qvj/ff/ph6B/QX8pr59+xf/Vh+Bczu9YZM+Rs2WyecoX2HxEwlL3nP39i3sbGwhTrnqWE6y1Vg4gnGXeqquZRDy5eEhgFJJsmsi4YCATIKSO5sbuHXzmj7p00P5YprgJsFOynVYGDiJjmvNOoNsO2vpDDZKDTRWF8EUFkYsgOgZuXugMwBzdPB1hxlJ2VyfV+JxFbQhBHjI7ltSd53FaLMjSRCDUghMMoV1BE72CJJYiqH3BdPrOh8kCyAn0GBecyzQyJ7MZnMCMsQmUY1lbEwzXTcvLn6vMSlNGkeQhMUJC3R/wHBHjAAAIABJREFUQLMkby95MTYpv045OSlfBNcCw56SQbuVEtqlAiobG2jubKPfrCPQ7ch4PRWNYnpqEgcWFjA2kcOtOzewtb6OI4ePIDgYYntjU9e/Uyyi1u3gwNFjKNYb+P6Pf4LXrl1z6eAmYbUeumcVOSBYshiXdC7GizMu/zW+5C5Z0g61e1ejE3DtNTZ3rMD7gUn7GQNHCWKwIN4FfQ2YZCI7vT6d/yfnHEHJeEwFvlhAZLMKLByiUa1g7fo1pXVb4TRQ0crAELKF+n16IXG8Y7qfLJAYHhWmJDmZQCoWRmjYw4mjS/ijP3w/5menUa+WEUDPQl5iBCcNaOIoSqJNaTPBHIZQJVM4d+4cPv+5z+Pl167jT//oA/jwhz6I8VzOUk9VVNAvzQI//Fy3FF7zXyRzS1IwzUgHVDr5FAsMv556BFmYykomXiQk2a+/DWSd3bp1Czdv3VHqLdcH520ylkQ8Gke/2xfLKDc5IUCuVq2K9SPpZjolcL7ZbWNrZwcra2sCIXJp+nFGxBTlmEvFOxxianISjz32mEDJTquJSqmo+8FCWKw62UwYG5EfZoxvsjDbMyix59gljc1GQCZsIBMTYwnWUa5NMA281koZ7UYN3UYdrWoF7VZD48YQDPrgcX5o3pAdR69KhUxxrzO2NYMnyDjEkNYOlqTMYlyFlVlEGlAp38WWinf5fgoEtmKTb92CHixtlm/DmNkDAWF87wLKfJCPCzLy4BF/NwtkFuL0WyMA4UNlCLzxXvE6LaGe7yEhUJL7JUOh+NkRC5aJydYY4WzxjEALsaBvbkC+eSzY+UnPz7YLxYkEueeb56CALEp/ZbFgSdxycXNNJwOfLWVaLEH6CoYdU5ThG5Q/0wrD2VcIPHApuX5/NyaPgY+8z/xezlNOJDL4CISwoG63mHpcs3vK5wvZ/Y2G5hvXqgVMMM17l4nG+WasSgNYCKTIesEBixwXypHNf8+kzi0Ggqh5Yc0m3ngB02Iicd1ZG0zgJtmFgYCkuQQ2BT7y55wXKt8/G3za78laFlvTQCP+PAFCgk+8bs43SnolnSZz0jHifKPPSysFBruEZD2r6ZHJYA9ZKXAexPR68j+lrJaMVwHgBtYQgBJ7sku2WkRKAAI+fG3eBzbc2MSzxghBSWP4e6BSCgEyi2VFEJC8lzP/2rVr+O53votLFy/LhzFBD9rCFo4fOYTTx48iRDZwp2nNBNrLxBMYBCK4tbKKZ375Iu62OkiHw1haXMTi0mE1a/LTU5iemzcfy3AYt+/exQ9+8D1cvXpV9502Eu999+N422OPCqSOMuxMAL41qui/yoAbgp+VRge31jZRaXfRI5uS+y79C+MRPLC0iOlkAr1SERFJc7tYW72D1Ts3tdc//MBpDJsN3Lh4AeXtbYF9W5tbqLPxMhigQfb5MKAmCMef40Z1QoN7MYFH4trDIeq810xLd2cHntH4IaYfmzL0oA6G0GhbyjfnmfcHVLK2Y8WRAcn7Y7Js5+3o0pjVFCZDLkiJfFm2Bfy5TCanNUbAlPOU84F7AVmK/DAvSgvpotKEe4+3deG68QnsfN6J5a3mi1kh+Hmv3cE9v/g+TaLN4MCAEry5DsWKFBvUvF9tPtszO8b34kLeQrEYBk6GzG2SY0P/02FqHLlDxzFz/FEExubQDSUJP1rIDoN6wlE1o7keyc5tNWpoVasYdpqoFrbFlmyWS+g1q+i2KLWvoNmqY35uBrV6FRdfPqekeCWzO+UBm2CHZyfwjkcfRD6XQCwMxCPcxztIJ5M4duwE1tfu4YVnn3P+u96txtiQI7mxQXEGTvrUcDdepkRho9q+NvrwiiE2yxn2xL02FsWxUydw5PgxpDNpgZOpbNrWeM/S1flB5iv3AO6DsnxxZy+zyrBX0L+9HtUbsSX913fPfJ4heR8w6SRNo99Ptrge5bbvcK6qieKaVp7Jac+AXeak7aw+FPKNK7k3Aib/c6Akf8s+MPlWr4r33/+bfQT2gck3+x3cv/639Ag8dX1nKA8ndbYDZowucNIQQXqasbhkevG91VW06g2kE5Rpp5CiF1PKuuImM2EHuicWTyLK9Ej6tlUlo4pGyW6CJEGrq3dx6+YNsaWYZZ2hl6KrzHmQ8KmMauVSqkLmlTvgyh9sj8RbHVUn7xtJfHV4c8c1AVYmJ+Gfe3AuAQhUOBK0YsFertbFqiDTjsBkpztwQTmUlbOwoY9aX0EOlqprYQeS1ypZfFeuJ9CRv9xJOwk60oeScknJmnTIsyRSeUQqnZP3gQnSBmAaG8WCBAgYGMvICk3vKyQ9ZTiANoGJdhOdVgPVYgGldTLBSgj3e0hGwogzYbbTRKNUQjoawXR+XEDz3IFZrKzeVrAAw2/oEUjwID85he1SCa/duI5QKo21nR386uVXddDldcn7KMiwBhbv5iU6Ori6A7X9fU/S9hueCO8/6Do40v8yOwObkeBIuu0ZVu6uOhm5D97hwdYASlVbBAsUSGQp6JI8E7QS24TyeyZEZ2w8u33JB+lxeG91BZt3rvC4bswsyZvMU5AAT5QBOfIOZXACQU0DE8jAIUAZsduCU8eP4o8+8PtYPHQAAzHLyEJiOA0jGljUmrk9pXUEsTkPFIDQ7+ObX/8GvvSf/gZLB+fw53/xWTz++OOo1SqS7BNcYaiAGDRKdTZ5q/yhdPA3P0uT9tn3GDvCpc47BmqcY8OiuN1Es9dBiz5ykiAbI0f3WvfAADnOP3KewwObw33KxsT8stRUFgoXLlzE17/xDZy/ekvfMzk7gcnJPFZWV9GuGxNM4Q1k8ITDOHb0CCbyeSwsLOChBx9AkiwfSgsJ0kiPbgnkugyCPPQ/pQyZQQ7NBlqNhq0dsdrIsLF7PRoPhbR0zaez3VQjoVGtorC9IYBNvomURAcC8sqVzHTkncrmga1tAiwC8BSsxOvhv5kHm8bFJXF7+THBXq5v3hMFk1A657wYKY9T2jLH2slcmeTMMef3+UYPf6f89cguZ9hLkKEWBLhM6k1wkr6j3htRIQgqMM2DUUxvUa1t3qYzY5KJco9hn6PNRot8UynNJTvbikvOQcqpue8yVZdWB2RN0iONgWdcSV0ClUwe5p8EQgl+CGy2ADSB5ArusT1dzwhKkwn2ukANhfvwxrra10KDLGjGp5vbnuD3b8cFJPOM854saSeFtt/Bd8sCn88i+2+y/hieYvipSbrl7SjSkf2PzzwBvW5/JbBGYNj2Z+dDKRmqhYvYXk3Wm7GPDcw12bjGr2v3lwMqTtaI/WpyewLPTBDmOHRpI0FwqV7X71YwF+XDnI9OXmtAkHlA6jUGloIupqisAxzrlMxrMtjIbBVoaEEqel65UB6OJhOg2Shg84ugHL0Kmbat5+8IKDefSoGhlMAT3JYnKS1LCFIRRPX+fJauq3aUAyn5Rsm8Fcs/GtVYvvrKq/jut76l185PTIhFybGMESAMDLF4YB7zU+Nil6HXtnAggm+tFi5fuYoLV26hNhgq2OTw0WWdP8LhAMbzebGbyTjPT01jbuGA9rKnf/IT/OKZ5zRnp6cm8J53vRvLR4/YHGSjg2xVrjHOf0q4EymEExncXt3EtZV7GPJ5TACMz3H0cGA8hzOHFpBmc7JRR5SS2V5HgNXm+pokxLPjY2hub6Oxs43q9g7KhaK8g1uDAWo9Bu61UG22EeTzJ5kUu5+zguxzBpYQpKSdQlO2FNx6uH9wj/LWBOYhShk91y/Zz1yvagTI6iYo4JjzkfYa5jUZ0Vzi+jJPcdq+kIFocn+C+Px3qQgIeHIeuRRtzi3OVfqOGyvb1pDsXrp9sLFNsNwHrqnRx3XMex8xVriaFfwvWiqIeevZb6YM8cxfrinKv+VnKoYxz45RrVEC6mJREsDnc5bMSTZxyGQOBtAZ9NQ4EJBJFnRmDJ1EDrMnzuLA6behFxvDMJxS2jpnKgE4equXihU9H9iwIku3W6+jsrOJRrkocLJdr6DfbggoZxo3rY3CkRCuXLmC4sY6AgRN2wxoM5/dZDSM3/+9R3BofgY0AEkzDG9gvpXLy8cVQvSrZ5/F3Vu3xAgl4Oqt130DRs1EHxTj2IHWILfziw8RE2PRbYkWmOM9SezMyPlEdcXcwQM4duok8pMTSGfTGMuP6dzO0CDZvZMl7f1nXZq2Gt8OHNSzV+cHHxxmsKBvEtstdt7he8FLdyzz546R4mWkuOH72W02eha8n0u8BqkPXEPe++f6v+tM959BIfaBybd0ebv/5t+iI7APTL5Fb/z+2/77MQLffPnO0GQstG6i9x4BD6YOWy1ohbQrbNRh7aGwU0Bha1td5lQ0hnzGvIgIKJDBw8OZoDUFNCh7U91iggg8oEkSRa+pXkfePddfu4TVlTsqrpkYyC47WUIswsloYKqxAnVYiLuAgl1vMQNgdIB31a2YVV7CphOVSzr10m7fsXXyVzvAGTtyc6eIWrOLaILJrmF0B/bvDIXwbBTzOLOEV75XCzhwElqRt8yDTAdkgRosHil7ZWFpIIuF6ISRpg8TQ3Bciik9z3xQjg6aYrA5QNUntFJuRMBpwJCOAdr9HurNOrZZCJUKrFiRCIWRjTN1OoJAvy95/frKHdy++hrOLC/jXW97O+amJpHNpXDp8kVsb2zgxPETGHRNRjU5M4uNwg4G0QgSExP47o9+hF/88nljwtCrTvKnPRKb+9roXnI5gisdaPlGa2Y3bXJPW370jR7L9LfOQk/ssTOS93jgQn9aYebKNBec4YBKd7gWgExmRpSFYRqxVMYK7lBYVgVkB1MSf/fWdZQ2rgvfNDYifz+9yHLIpHNiy1F2R3m4mHLOQ5AFL1nABDlT8RjmZiZwdOkATh4/goX5aUlhe92WMGUWRwoICARQKlfEtqVsmODW1evX8ddf/hs8d+48Pv7RD+KTf/ZfYHp6WuxBuWQ5UJwBNro0VzRwbipdV9dEJpStYc9KNtmn/RsDYQhY9Cjd7jE122SbBA251sXiI5NKKcQEnqICJiODAMJMQo9H0A+ZhJiSNBbUDL8pFEp49lfP48VLl7V2uYYJ7kqW2x/KW80DjrnMmKTeXN+PnH0Q73z8HVoTakoojZwCavOn4hCb7NTWXJx7VpSFH0EYWks4EMuFG4gVQ4ZNgAAEAZ2+JMncRwiscV8iIEOmDMeHHxxfL3nkfBdbtFZ3IHbasaHpy2evJ/BFARrWOBBLjP/tEpnNVsuM/eVr50ObGKYij7mGY6qHBIwSeBWr0qVsexYbC3HzDbQ+iMBd2jlov2WjwMaGbCMPnmlfcWFcjBhRNrFjFYfDHhgxJrGtNQNgxZ5XorLJ/bmPix/dJ7BuwTcEewjMMJmdwC5ZewQUCCQRLOA9579bgAM9Glt6r2LkCUQ31iOfBRmygWOW7kwvU44px54CQ5/ybNYRVshyD1XSr0LNHJNGzwl6UlpDxKSaBELoFdlDX8Cwhd/ok2E1LjiFha58E+V9uBu6YGFmZukh0MfNK4I2Cp1RWjfEGtN6ErBC0DwgNpIKaL/v6L9d6JWXvHL+xhguQhvDsIAjAtAKrmIgStUAI16bZKzOm5jLXwx6l6zM+UXmJO+XsVGNdSSwcMgkcZP68k/+LoLgbDIZC9oaat7awUJuusY0pQRcwGvI+SenzJdPj1V7rrFhQ4affy3/NeHhobAB6cEQfvnsc/jpj3+itGZ5fPIeOaZWvVIWIHTm5AmcOXlcyguyXHlN9K+9ffsWXrt8DdVeD9lcGtPzB2QvQe/eVDKObC6n8BolgfPpFI3+f+y9V5Nd2XkluK73Jj2Q8B4FFFCW5S2ryKKaTdfqnolpaXpipImYiHnut3mbvzCvM0/TrZZISqREiaRIsVgUWSLLO3ibiQTSm+vNuW5irW/vmwlUFUn1E4u8GYEAMpF589x99t5nf+tbBsXJSVy+egU//tGPUKoGOH3sCL70ysvYMzsLwmU8b3ABC+RyjMloKisZ94Vrc7izXkYkncVAFhEJRAYdnD64D/fN7sJgawOJdhvRMIGfjhKaG7UyJvM5ZMIhVBbvoL2xiVapjHqZYSl1NMh4ZZM3CFCqN9CPRFGYnpZNSLVe0x96RvIPk7YZIMb3I02CGPoRNb9kCaDgqDhqtAjo95HNF2yuu7m7zTyzoDV+kGmp+c0mh0vfdqcWt7+yUWrPIgHhZEB3Ono+yN5hGGpo9ixqqJJNTKa28ybmWuc+yD3MpMBc5yHHADYvWe5teh6xb0s7GxfmxzUlb1qyHwmoM1zIWePwOgmmcv2ZrUJMz2vaTBDIpK1Jq9dGLk/ALSWLHobcxGb24ejDT2Hi4EnUe2SYsvEU13mR4CLfZ6VUQbNaQ4h7mwMla5vr2FpdQatWwqDbVogdn9vhENUywPr6GpZv30a/1TKFDpuOPfqTd3Hm5EE8eOYEUtGQmsLodWSBMT09g0OHjmB58Q7Ovf+uGhF2H/msc7ZFQ4WP83PU2c+1ZlzImyVTm80Hg3TcMXbIWvYNGqOrm71ItpDHsVMnsWf/PmQo586lkclm1BTrBuZP7J+c+lvMfn9uNhTZnl82xzwI6dmc29dvjWavmBEplu/BWVsYecDepIJu1HAy8sDOBvRdPWzZkfiEbzdObp47D5pPLcbuBSZ/E1uSLzRiTP5+1Lajd/GHOwIjYPIP996P3vnvwQh8+62rA7JLWKSoM+lYDll6S+ZyAitZmKjQtfxsS9JmenSjKTZAZWNDxXw+m0WBBQLBABaOYtb09b08zPF7GIxDzy8xlNBHPpPEeI5m6m0sLNzClUuXsLG+JiYVO9MKLeiySLLXMgYFD3Nm/k3mGY8tZGuZDMjYfCzaCKjw4ESQxpA/w5YsydWlAYZ4QGLQAuXUMQR94NadZZRqTWTy4wpPYVOZqd2ULpmlmQMKnWy2z3AOx1YgKCHmjPOM47mLLBsCMfIRVMprXX5OLD4ZvDI9Po6JyQlJBFVkC0ggsMn0cP8+KA83H06+Z4FL/b4O5JTP0ouKrCDCC0kyFsjvaLWxvrqKhdsLMubvdZsq0B89fgIvP/0MDs7uQTafxkfnPsD66gpOnTwlr6jSVgmZQgE3by/g7Y8+xEariXUa9Dv2lYBJGaZbYvjAMSa9x9C9y8ILuT9RyT1M6nY/ZfS8jzEldVh2h1rPjN3+PYaibx86Hao+lDjx8GusvmGXnz5oDFKIpxBJkPWbUlAHQycIjCfiYdRrZdy6ehFBbc352NkhO5rII53MohPQh7OPEMFbGstnMkp05/yjByOrSbIvs+k4+kED05N5fP75p3H82EGxzzCglNQYJZ2A/zb/RrNyi6jo++lrr+G73/uOPL++/vVv4IGzZ8Xws6RkgmHO122H/IrsFYW+OFbesEhwjDEVhc4rVf6tXEssYOiN5b9OcIhSVrFrLEWX7Bje9zA9JyMWHNSPAi36agmyjSrZ/tbcLayvb2GrXMXqxiZWKOVeXpEMXlJoAqcRsnmcVx8ZZPEMpibGFFzw7DNP4cTxY0pQJkjMvUNFKmV7w7RgA4LYCEml6dmXUgFOuaOCaAzD0jpXsrFeR+k+AinZLKEkuV6t6nN5hPFDHoLGEBOISUaf2KeQXyylrAQM+OJkmilJ2gV36XfFLdTG+zUKnHFsOnlGigXDMTdgje9tyFRx6ag+/ZjFnG/AeIDZSClOrs/gJe0JQLPVEMgpv1OEBTzonjjvS/NfJTuPSey8/KiCXwh8mAcrgaeUwC++H26yBN3EWHFAeC+gZJMSS0uu5RwmWBMdWFq62IYEiQmE8T4oKdzeP/emWrUsD2P5fsouJGEgrAPAeK1kvmXzee0rBkdbWi5BZ5WxajjZ2AkEdqw9SeXd66qhJRAcAp0b9Zr+NkDU2J6cCmp2yebAmIhkpXn2MYtlXhv92OTzqGYQnxN9eedxrfK9ENizXhST4bl+vGer3WvvweYLeV2bFAB8XrlAFQHulobtNzG+Ppt9/B6CHQQVCdARvOFrEfSk/YPWAPcrWg+EmeLsJOJuzvF1OJZ8fQsd6slvUCE+Yl9RrmtMXgKWyRRB8ZDmUr3WEHOXr0GWWjqTlcSXbHM1L+iprJAbkx77gDYDJm23FVOTYGs7wI9+9GMBk9MTE5o/fD4T/BYQxrnVsHs0OzGBEyeOiw3J9UkPWqos1utNZNjsKeaRLRQMxI+GkKT3dS6DZCYn9i99bQlSUv1w/uIFXLl8A412Dy+98Kz8JcnEZuOIc4F7qFi6DH4i4BpNYmmjjEs3FtDgEkpmEKaMm77Ogy4ePn4YRyaKaC8tIi6f0i764T5a7YbY18V0AhFaUSzcJi0VnXINzUoNTUriBwPUBn2UgzYqrbbAs0g6Lc9JyraVTs172O2iSrsEnnvkB2rPMwF63NN7fbE9ZZ3AZ00y7ViVtg+TLSmg2jG0DcQnKOlS5uUda6xdI9lt28N4NiPPTArTUcgVpdm2D9v3OyscMi3J7NR+6NnIfQFt2gMlyzWLGe1fBDl1HZbMbuuG5jKuoUJWMyXj8u+lt66lVHMD5p4oVj73J4G1QCadRjGflxKn2W4gYMgimfTRBAbxrMm4D57AoYeeQmZ6L1p92kQkxP7n9xIW5ytx3rXJGCVrubSFreUllNZWUF5fRadVQyzC/YLPvxZSiaga7FevXEa3WpOVDhtngy6bXG3s3T2GJx45i4liDiHujzxT83kdT0jCzWfqB+++jZXlRa1bLh5TCw2PqM6WyB5HfJ/GjjS7GoH5ema7My2fJe4gZI1a9xzTQdXk3GzuxNNJHD5+FEeOH0cyQwuBCPIkAdBzOLBnBe/9kIQQYyiQPWvMJ9LARA+S+rOXO66Jdam9dAiw2mZmIKTdf/6nl3bba7FxY40mXrt+woOwLtzHg5XGJSBA70Fa+1zKKIG0v+5jeAL9Dd9n/z0CJn+rYRp902gEfmdHYARM/s7emtGFjUbgN4/AL1YqAwUkkBmhZMgmKtWazNTZaRUrKZWSxDdPoJI+QUw/7BAsNACSwBx9jGqVqmSVPCawqGLCMzvaLJ0pb5Ucsd2SH5EShjv805RhOFmUhXwWqWQCtWoF8zdv4OaN62jUqkoDz6QSOgCSrUOAgYdsJRIyEZs+ZS6V1op8O8RbeIQd+uxzdmudjFosG3IrGEpjLMcOVdrhGFrdPm7eWkS7F0K2MK5Cnn8sSdZ3i31X2MCunsBJHpzZ8TfvSxYRSpft91T0MmGTSZYWKGCMUpq3F1hUJRICJROUYJGFA5NDKQRH6eDb5vDydWq3xNJhKjoLIh7cCXaWt7ZQXt9EbbOEVr3ifHuUjW6Hwl4PJ2dn8eJjj+HwXgKTOXx0/kMBk8ePnhCgQMAonk5htVTCL99/DzfWN8QwpPcVzeLDoE9VQt36Xr8tvuldxkM7k7XvnYI7tfSeHeCr8XtBSTuNu7LMhbvsACfdad0AUncgd8fW4fV4UE5wuj9gO1YYWTK9aBK9SEIprMlECrFIDKkU5WxMQwY2N5axcuMCBgOyhvgqnEf0pqRPnaouRNOWUEtQkYE4YUJ0ZIN5xm+4j2wyil67hkceOiVwMp1iQdNFKOIK+r64agawDshqM9bP0toqvvN338NPXnsdL3/+WXzja1/G9OQ4uvSElbySRaP5bkmC6Yo8z3QWC8qxeVUoOMbXkDXJe+g6B2KGEYAkU4f+e0yOVfRyGN1QSMxcygmZ/BMnc5TFK7rohMjYCyHUN/ZF0OpibXUDKysbWC9VsLi6jpXSFsoEt+VJSwAvrjReMk8joZj2hG67jXwuLWbpU489Juklw3AILDJZl4w7AmNc12QwGbOHDD1LoKVfKFmMQeAsF9y6JxBkW4HKPBWjBCUs6IDMSTIAjVHKwlgWDc6CgB6CBKAIjBGEsVR3C8FhgU3JrQ2fhZKkGRTG4piTR/OX7GkrvIa4uGd7aPoY80UMVccQ5fdyj2C6MwE3Xts2Y8WKUguE6GnN83tVQJIxST/KQR+pFIPGyPazxG0CAGR9s9ESS6S0nzH0RCRfstOchxk/J1tX0vUYk7oJjrERQYYufd7oI9kS01RJ3d3ACnDNHe53tHVwdhxq/hBU7qBWKaHZMEBErCnuxSxYDSt2oWH0sUsJ+OJ75F6YyefF4rd9wBh8fq83iR8bNhaQ4ZmSko87EJusJM6bRDQqcJL/lnUJ/Y0pYxXz2Ow5lOTt9hxLoCdjeJuNyX2d99gA74iAaSYXx2IJsbnUcCLwKgk/04MJ0lqjwhJn7X175muUv19sTLNc4O/yHoAswCnJ59ckiXVNKd1ng/wspIcBKbWaAElJtVNJS0lm04velWSV8tnowAyzaNGbFBjJORFwzapRaP5tPnCK4CWvneBsiuFPlPhy9ch6gqAqJcgEZL2A3s4RBtBuW3gQ2KV34Q+//wP8yy9ex1gu49jl1oIiSETpu6ySCbh1e9ik1JhrjECbbAAgC5LJmSkxvcIRMueiChvLUYFBv1d5CUfQJ7szk8HK+gbefe9drK6WMDGexyuvfAmnT92vRxXZdmRba28QehYl9RkdRHHz9goWVrfQjyYl5Y5l6OUZQioCnD24H/vzafTXVhFrNdEfBAjAxg1DoDrIEmyi1+6dRYSqNfQqdbTrTQRkpJMtSRsJAPVuF7VWGyUmXstXMoR4Kqm1Wm00UKY/KveDuIF0CrkTAY6NFnorMjCn5YKGYmoeae9ygDf/r1Iuu+CcpPYnD+7w/2xeMVWd5wu3/ziLHNlEOKTMBy7xd/OM45ssAsz7AwX2sOnK9WqSZDaJzRPVHsncrwhM9bQ/qIHMOanGqmfMGSjFOcwPsq21P7h2I89Q3PfZiOB+xGvn3CXr14BJhudQBs8ZE0I/EgeSBWR3H8K+M4+iePg+tMNpBAN60Ka0j8j6Ro3yts6sQa2OLveKahnVtRWUVpfRazXQ7zHsi2ndDaTTCUTDA9y4fl1WOfLzFLWc65SMyQ6efPQUzpw6jlioKPa3AAAgAElEQVSojySbRGxG15uYmpzC7plZ3Jq/iTkGQvJn5E/qEUljxXpw7i7LIQf42Wg6T3I9xQiYGrBpVkWedOjBSTa5mdzOPlRYcu7jp+/D2MQ4InGC+TlkUhmpZNh08R60CptxiiOuD29PIVDU2cF41qTO1bIV2WZKGtfTPrd76EMt3VnEMSZtbzXPYH6jXtsljguodGojvRs1b7aBSY2FrDzYxP91wOS/DpQcAZO/uWYcfcdoBH7XR2AETP6u36HR9Y1G4NeMwPdvLAqxGgJ2LJycSToLPzJCyuUqqtWqwK9ELIF0MiXWSC6XEUBgfkVdM/d3YR7NegPNah2xUAhZMtFYHPN0wcMrC9iA0j/6H5XRblOuZomI2XQSxUJeJuEstJcWb+PihXNYvHNbEsxcliBeXMmHPD4z7ZgyGjOPtO6r0q8VMGHFoJeZcBjCzivbb1y9HpONmaTNEBmmCltSdiPo4/rcAmrNAMXxSXkLsihj0WQJkpZmKJ8jFXvGwjTTf0sZZAdawIaT0EmmSCabZKg88AHZdAqFfEYHdQKCHHv+ntX1db3Grt2zKBYKxtqSXLWHep0m7EybbQhEIoOSRci1GzfQXF/TQVBSXuO2Op9AStZiYgDsLY7h8bMP4ODsLLL5DK5cvSRpPmXCZMGyCJ2ancW1+Xn8089/jgoPqgqpsMAgpT1LlkhwmODudqNenfC75psrPvS1jxun23nWf91+0vBJ9yoOmNzpMelBHjuM8z47/0H9jPFL7HUM9dAVCJB2x+SQCxdikE04jqBv7El5u9FDUBI0AggslmpYW7yFoLZhyfCcxQPjDdNjM5KwgpjsIeIbDBTJ5XICEwQKDnpiX6biEcTDA3zhpefw6MNn0Q0o47JwGiWqO4YjPfp4wQTCFM4UjeL1N36Fv/yrv9J7+l/+03/Cc08/g6BRE6gmzFHYlitwHP4lNpRjWxAo8Kn2xnA1MFRSUJrkOzBBYBytBrROnTcfg0DICmEB6/zL6IsZ4vvtdFWQNwMWcH1EwzHJtNutDloMj5i/jYuXr2JhaQUN/qp4QuwapS7Hk4hnskin2eyISbodj0bkkcri78nHPoeHH3wAuUzaGI4qeBlSRCmiMRn5oT2kWde6I8PNEk4tZVQ+VZRaO0kh1wnZ4WRy64P+nhwHArGUwDpGmRU85uVoQBVDdBkww7Vv0nYxrJ22nM0ZMm0VFEP2qWOKEayWFJiMNRXt2+wT77HJe59IGnvOmJAGqvJvsV7ZDJH00ljS+jlJ+A38YYEuxhtlr3pv9E40vzAW8gwCIROS+yJvNxmTIYYP8WsRY00y1Zd+jioMuaop5aZ/nMKTTH4sr2GFmlkSuKYcbSw6DBPqCKTU9FGDyFK4jVneFyDIfYoTm9fJYB6TDVsQmLde4Pvn/sixzuQL+lsr2iLj9X5MYp8yvzwGTrGxoLlqgCh9Vz0zjEAHr8Uku7ZnyW+SQEoYYs5xzNQgCBkwYmvCCm3+XgFsTF534LIsHeQZaXsI9x56LXKMde+dN6kv8v0+ZF6bNhfNz9kFiPDaBKKS6c+xolcn8TWTtHIMLe3YeVc6uwGOhQck+LzhnOQzmmxfz6DkPfTp4d5KwDP6xUJlWjrfWySm91mrVfVcsbnkfJTlFZgQUzJJdp/Ytj64jQ9TPvMMyPZhFcZs4vy0Nci5OnfzJj587z3M37yJ0vqG8/ok0MHGoKV201uRwBvDscikbPHnec8GfQXd7JqZkYqCbOd4LKKzQj5D5jaByZSBeNwfOKdicZy/eBHvvnsOQXeA+04cwUsvvYjdu2ZNmpywOWRZVtL1KvRmq9rC5esLKDc6iKRy6FLaTAAvMkAxFcfp/bPYm0kiUi4hyjCtblP7X7fHYLkBUqE+gs1NtFZXEak30a3W0a7VJbdukWHI5zz9EsmeJDDZaqLMeUcGcZrs/Tjq7baASbLx/X7DMY3wueXYZXRQ4NqgJzWZ9Zy3nC/cD7xsn/dJ6e9in9kP8P5bU8qaMAL5xBg2ux4DGM0egj+v5G8yHLluugzbiqjxSvCQ+0O5yrRvC3/S/tRjknbc5rg3SXTzgfNaDTs1lY0lyevWmY2NYbcvCJz3gLED0AXChvl+jA3Ka8xk0kglKOkme51BTF2FAfUjaQTxAmbvewhHHn4a8alZtOlmziA8pow3W2i0A+17viHWazRQ3VhFaXkRtfU1tKsMR+OZt4mIzocMzYqIvbt0Z0F+lGAzgXsmbXU6LTz91KN4/NEHEEGAoFFFj02Qfh/FbA4HDxxGZauEKxfO65llLG07C8uCRU4sPsRxeIAxwM9bDrmmO1F6nSG5V7um4062pD35+XPsMlEsQnfUPrKFHI7ffwr7Dh1EKsMgP57lkwgPjO3N92INTYZLmo+pedNa4BFfUvJrf8bzDTY1mLwiyTXvf0tgUmcmNr64h3EsXFia7SHcGyxg0WTf/rFtknJ+yF5jBEwOx2b0j9EIjEZgyBsfDcVoBEYj8FkcgR9cuzMwtpclc7IYM8N1HkrN50tBBGHKdpoCKlkIU4bM1FRuASzg6ZVIwJBFunzryCQjy6rRQKNaR3QApMiycPw2wmaUCDbqZZQ2V9Gs11XssqwnO6pYyGFsfMykZeEQtkqbuDl3HdeuXpZfItmb2VQCkU4d0X5LhbOCbBRSYUwhnWWcZFuHKcdSJCtMKZFkNYVYqBtLiIxFskcGdNGLJdBsdTC3cAeNVoDixBTEiVQQirFECBDwUBellNOlx0o2Thli13z5CEo2KA2l7EryNcdy44E/FkUmzfCVtA5fZFPygwUGWTCUvEtmJsCFwQpWMDcaLTFzWMST4Ui/I6YnN7bWVSjHkxlEXZqvxtSoRPpav9PGzOQEzpw6hb27d8mf69qVi1hbXcHu2T2S6+7ZuxeTu2bw2s9/jp+98aZjbVqnnoWsffgutaM86eC6fXgc/suBhe5c+/HvcXja8OR7zyLyZun8sveUNCYs7wVTeQ3Ik5yKIINjb9pV2gHdH2rp30jjezJ+CKoxsTuWyiMcTVmAhtKLycDiHGKRRiAhjFq1hNKt65KuKuQiwrTkKPo9k86FYimEorxH9NXiIZ5slChSTM/m/CLo0Wzh8UcfwR9//avYOzuDeBQoldcxN39djL9MKi5JbITMW76XHpkmBJAyuL20iu/93Q/w2i/fxotPPoY//ndfU/orfavIVm11KF9mkeSCBQgWK/yFSaxkiRh7hfeP/2Cxz8Kf4FdIpvxdW3uOUUpWJMEeQpRcExxVSgyNQQ1jQQuUIwuGrCsCaAa8tVssYGl70MfS0ipuzM3jxvwC1rYaoBlEV2uUgBMLiqgCiDwzZrxYxJ7ZXdoDxseKeOShBzE5PqbPycAWR6TH5FaCQWQkWyAIGyMEWRQS43wZ1TDgfVYaMJloZrFg6dEEXtgckKEkwo7dxdfyIJGK7GHoQ1Ljp6RZ2i0wjZnsO6YbO/kvi21653HtepYd5YyUUHqQUauG98WFCPFzAwQswEQ4O4tulxgt+aPbM0yAbMW8Am/abUtyJ9A4sCAUhl8pSElBIxaaw3GWDFpyXnFFxSqzEB++Lxat1pghEGhgvzVZ5EU3nFf0ZezonjOQSPsnm1j8typWx5JzPpqWcB9GqVSShNs8J41VxZ/ntXmmoPx4OU7es1a+upZuLkm50rfJYiWAakFRCtig11yMYLAxxSTzd3PCfEituB16le7YiyTdbjPlmEAK5dJ8FtXvAmwEzDqAVfu7q/dlDaCU7D4GLJwJhmAgaSmBIPn8yUPTwEbeN58U7/cxz/rSe5LNifleep9kzk+xMt295HvkvCM4pMeaaxJYx8pYSZ6JynnMOSL2orNh8f6PBOZNbm7zxDjUBJvM129rq6QmF5/vAoMprx8bQ3Fs3LxVFXbGvcSFsjnwYtjwcDYRtjGGzNcwEsG1q1dx+dIlNGp13J6/hZvXr6FGQI3PJYb88LzA9Hd6ShLMdOAHrzMdjcrqZKxQECDJZmQqHsdYIYtsJmHesbTA4LVFrVnEHe2Djz7C2++f06W88uJzePbZ54xFSm9C+oAqmC6EMMOdInFEM3ncWd7EjVsrQCSJHgFSspNTfPb2MZPP4PiuSUxEBkiwgdJqCpTnc6EbNJHgXBr0UF1ZRrC1iVi3h1a5jNrWlhQOHYKsZP1G4/KXbA0G2Gw2sE6mHsFo7nHJBOpBG9VmA22lvhNEJ/vebFzUbBLQbv6MnGcMBtJ+7STP1pB1Fh9c32TWO4k057T3FxZgySeIAmSct7hCr8yHVWAomb8Ml5HPMJmWfVme8Gvcfwhkcz6RsWpesh7IMtacfEr1bHbgu7uvRpqzswzntbyC/f5MmxNaZbB5lUyqaUIWPM9SYrsSKFbKOBmUMakb2GASgBZPoRXOIjp5ECefeAl7Tj2IJhn5XDtB2+0PPVQbbdRbZncS1GsKu2GydlDeQqu0oTAbehB3um00qeyhT2QvkId3u1pBv161xowaNH08+PADeOWLL8tPmgqgfqcpJjnBybFsVnP84ocfYunWnGMGGyNQliHusGR/3cv1+Q3cn2FXeJuh6Dq7dpLiI4+sdU6YaAj7Dx/Gyfvvx8TUhFj9VOqwGcp7oMZNy/YX3XMXVOQZ//LQdnugXbfd052BNP7Z59rL9u06IvrztzWPjQxh782w1+1wM52xfYPaBAVDibd9/7ak3KTd1jjyvqq+8WrX6z0t7254C0j9lI9/8x//84hw9amjM/qP0Qj87o/AaAH/7t+j0RWORuBTR+Bbb1wcUB5TKOTFziLYSI8jyYjYyWQxKQHkQNI2kytb4cvnPg8vZEGRxccv+AOmkokpxxMYCbRqDXTICGRBy8KcRY8Apa4kx9XSlsDJbivQ91Panc4QtEsJnEwkmVrMor8niff5j86po52PDRDu1MWgZOFkTDNjtAlocKCqynolARMeMXCFB9x+yCR86twzFCJEgJKFZALJdBYbpQouXbkqVlx+bFzgZyyZEJuBwKP5PRkDQwAQWZUBPcFaVowoZZmska4xkHTYZyot/QGZ1J1W4qU8ygQ6GPMn6NghmkU5i2ALw6ABfBfVag3VSg3lcgXXb1zH8vycOvDypaSMXAEjXYRceqaYYc4bVOBkv4eHHnoIL7zwHCNs8C8/e01eYidOncLy8gpu3rwhMGqViaJMPPYBPP6w6MCLoXbIF/zusHfXke9TgMlt4NIfOodH0Y/N1W1w0gz3zVPIs3x5wDfLAUo6OVOZfu27/Z5xQK9USqRZhBNM4mXFUpRhkoERc+zECMIE3Vj8Rg2MNxBmgM3VFTQ3lhwblfJdMgOMVaLEbzDBmp5dJn9OpuJIpZjYHMbayjJOnjiJP/mTP8WpU/cpXZQF9t79e1BrVvHOO2+iUd3CWDaJRKiPftu8RzllmQwfiiTx3vsf4h9/8EOsrZfwH/791/Dy519UeFSvTx8uMh3Mj4vrSn5cjiHG4lAgRIL+WlawElSgnxkHIRIi+7EjWTjnDUEEMheYCk4CA4FfnxrLAkfpzJxb9KVl8i+ZN3z/8gTjmggEvvP+kml9e3EJ9WaAy1fncfXWsgqhcITrR/E9ZscQCSOdYtJqTD61bHRMFMfw9NNP4sD+/fKf856yBhSZxyx/jiCDZwQJpBTYRHYLvcTYaCBrrjcEaA3c74spQ8CKYAiBBUu1pn+rJRlboqwFRUguH6M8keDXdgIy90COCQt5AoNkFRnbLSJ2Ez+0fp3/n7GMDUQyGq+9B16HMVaMQSa2tdLT7eveE9RIKMYq9J6/JEKZdJcWDPRvdOEnLiBGnmwE7wWeWRK3b+BwLtD3MyowzdiL5o1ra1FgqUvn9fOJ0nlacAjcYEo4+kjE+H65p5nkVqAG2Te0l6jX0OZ1uXAk+rdaboMVlwQ0OD4cc2MekgHZNxm132/02mRhxeVPOizkXXiGSVgd8OzYqh5c9QA1QgxOY4J54DwubZ0q4MnNKc4Vvg7v5eb6ugp2peYqiZyNCLIMTTJrLKeBZMNkE6ux5eZQoVA0UJjsYza/jLI9ZHwaO8iASAKAYomy4SHwyfZDm9OONaQUcz6LOdrbXo4CtsW4Mi9Hmx/GJOKH+cUZ0O39Bvn+m+2m5hhBVAFKfDR2DSThGLCpZhYEZGVG9HxKZ3J6j2rqiHwXkvXLNjixA2hwkkxeg8nmbUwXFm4r+IMp0Y16E5VKGVvr61hdWsT6+rqlrDtsJpWMIMnU8jiv0Z6RBK7IzE1Ewsgk40gr+CqCOBuUcQMSe+EoUrki7qys4Y0338T62jpmZqbx4gsvyLeSnnps9HEuGfDeEjAfSqbQjSRxZ3kLG6UmYsm8mpMtphpH+ohHBthdzOLozISAyWS3hTDnNWXR3EuDtoDJJPqori6jtraKcNBGlwBjra49n+uO4OmAjORwVKzJzVYTK9UKKkGASDpFHTNq9KPk3OhaWjvPJWqqad9gs4LBgGTs2xmMzzOzLzAWrmT79Il1gVa8R7yXkvWTQSxmnD0vvAfpEKSUpYVJbj2zUUCQGj6Wkk3WIu8rQ2/oSc15R8a4ZwJbKJPZ7fD77Uxjc9T7Jfo5SssgvnYqkRAzXpJvx5Rj04GNKzZM2OhSyI4YltYUSdJvlH6JUT732AxMohNJoRnLY+zIAzj66PNITu5BtUPkvo9kPILK5iZWVjcQidFuJ6FnS21rE5XNVXRrW+hUttCpldBt1eUZWaqULYArwnA62uNUMWjWMAia8o7k/pGfGMMrX/wi7j91UiBpaNBBjPOULEsyzAHcunEV186fR78dyCKF+6XC6/i8kWT5047ov7nENmjOfTiipAcGFS/FgY2G0e61MT07i9MPPojpXdN6rqXTacnjubfRy5Zrn6+nPc7tRb7JKXm1k1NrTjgjZwsFsw/NFJHT7/GjvAuYtP1wG5h0kKwDKu286T52vP1ho8k1qf21fAyY5HW4Z+kQmLSL+xjA+UmjPgImP20ujr4+GoHPxgj85l3zs/E+Rlc5GoE/yBH4i398a6CghHAIqWwWmUIeqVyGlb8YUjo0RULGplH33Q4uSv3kIVasFrIqTV6iQkkeYyy0GHBAqY2xKHkQq1YqYk2Q4UjvyDQ92yhzqtWwtrSI6mZJoReJSAT5fAbpdAqJFCWRloxJ/z8eeFeWl/H+O29hY3kBuQQP7ZZSTECBh24rMmPmfUYmjp1KVFAq0VHMNpichwd7msjH4ojGeMBOojcI4dbCHfzi9X/B/O1FHDp6DAcOH8HY1BQi8RhabYIQBjOQtcRiR+nAlM+1AvPo9LJMx2RT4aW0Q0p+ozKIZ+FrwT0m72tQnt1hOmVUTBCCnDyMEzQimMQAhFq1rmu7dOEiOo2KhW+I/WFFMEEmsYQIphBAJjjaMVaccBAwFbmF8XwBqWgUSxurOHPsGE7ffwbLq6t44803UOc9kLw9LHadDorOoNxRu2y9OABs5+LR9w470k7a/YlsSrsW9+JD2HPna/nDq369DyxyEjEVa2RNKj3eQDILNXKi7e1/OIN1k+PTH0+S1XhO91uvwc4/C3EBkzaevFcEUuLRMOrVCjZlJ0AJtjHGvG9ciH5bQR+hKEEggqMhZJNJpOJRAe7HjxzCN/7d13D0+Amxbullls4XMD49g8J4EUG3jZtXL+PmlQvoNmvIJaJK9A6J1ciAlzhKlQp++MMf4yc/ex1PP/Yg/u2X/wi7d02j02rq+oyxSNk4JeTm5zX0L3QJqGJyiV1Erz6OGed91xLmqdI3B0qtW3GXjTot/zMy2My/1X4PA6mMgdJhT8DYbPJCNTkY5z7Z1YuUcZN9FY7h/Q8vYW5xFcVcDq2gpwYI9xSyH3ndZK5x/XLMDx08iMc+9znsmd1tYSHySTQPTBXVLsXYQlCcn+MOKb+XopF13OnQb89YdgTLJDWMxQTG0+M1GbdAAxa+lhZsgJDAix1poBxPrnMr2s0f0JiVd7MvrGizee2BQoGTHEcXMMD7auNFQIhAA9PZOZe3U1iVsC1glVdB9pvJ7SQT5jgzjIVMKQc0iN3oqlRLYLemC5copdsxJg/TksKloBorkQxwYwvzWrnGyArlHivvLlfocgbYaxLI65pPLiWMAf0m29rjuZ8ZCZW+mCabbjXr5ufJppGTW0uGHWMAhkmGCY7x/3X9DvigpYXZWhB47YrxKWBO82ybFaoAFQJ7nAcuRMfsNWw/JEDNzwnY8fcxnMkSuw2AVpOKTQufVC+/OAsD4TOK1iX8fs6jer2m62TIlQfhOYfJAhZoGoJsHLK5vKuCDSjS6/F6CEq59Gov+RYg4BhtJs82hruB5AbSGDBk94bhSvxj0mx6UxpwreeQA7PNZsJY5T6ozTNIOT84Xgpyc4FZXAd1+hQTtHXpvGrsRCLIZOz9yB6Ff1yYkvYDl6YsRqgAZyeBJ1CqRpEl1HswimuGViG3FhYwd+OGxjTE+0fGH1lpAT1kGwrIE0ON90IAhgHmfH0BUvEo0kplDiMcZRhZXIx1ApMRgpi5It774Bxee/2XaoQ+9MD9eP6FFyQFJxir0CRn90I+eC/UxyCRwmq5jrk76+gOCICn0OmHMGATMUk2Zx/7p4s4OjOOYqiHdC/AgHLrZgMhyXoDRHtdRJlSvbGKOoFWpmw3Gwj4h+uFY0bAUHLzKIL+APXBAFvtNtarZXTI+I1GUGOjgZYt7abOJZbabExrbraeASkWbZefe1sONo7YUKK0mucJNiLIvCW7kI05m4/cx/y85Brzz0xT6XK+OfsKZxFgQLWtf/4s2bWc6wSXuQeZvy7PZub/yPnEDzapOUfJ7tZ65FmCTTDPkGOj1fnjKohH6eNmOyJWNM9F3BvIThZoTjY+PXQZnmXPZvqNmvKFFkRp9GJZFPYdx4EHnkR+/wnUBjG0qGrhe27X0azVdN0DNqA7fZS21lHeXENQLaFbKyOobCIUNNWwJWi5VSmjofXRQKtWV6MxwiCcRhVBjWevEJ5/8Tk88vBDavIN+h15U9N9ORbuY7JYQFBv4OIH7yokUk15Nkhd80ms5nueHx8vRD6pzPZwpJlteDbtdjfHIXGcMsRAZeAKxDMpnLj/NA4fO+YsH+iTm9Y+z4Aqf3TzTG6z2XC8ahc46fcIvzfZ3kbLILsK7XFqijtVAieLb1bsOAf+NsCkf9b5UB558vK1HUAtoxHXyDH5v3mJ+/Rwd2y1IR06Btnz+tNYkyNg8g+yFB696d+jERgBk79HN3P0Vv7wRuAvf/C2gEkyJfs8xPDhTjAxlUAqn0VhfExFl8nIrFDyBujyOuMhhMCQ72Q7z0U74FrIRFphLmQvBWKhsGRiUULvsTCZGyxi+kCzUsXmygrqW2WE+10lZxK0SGUSYlNZ+q6BkyxuWchcuXQBl899qFAcdtAlAqR8lnJWF27jD9QE+rwsRR5tKvhY7BJkYrJpUozJhYU7ePXVV/HRxWtiW6Szecn10vk89h08iD3798nfjFImArcEbVnocDyYCCzWVacntoPGhUWkAzi8351JbClJckU0izqX6EpQlSnbnm3C1yQrgpLZleUVfPjReWzcWRCgFk2mBEISKFIxzYOkAwsNcJIrooF/ZIgJxLFExCBoqRDIRGJo9o0pq4LSyWDJRmPRbcE+9wCTvkdu7fHhwrkblPTA48f//25WpV7cvcanSWy2GZU6gHo5t9ihPRw6eAgPPngWS4t38OZbb6nwEnMxYWwxSsE0BNKHEnBjWi3BFydpVZFrhXdIjEneF2OA0fuQPlZbG2uorNw2vz0HDkmqqewEMlT4enEkE/RUjaNeKuPUkUP40pdewr59+xBNxhFOptGNJVGY3oOx6T0gNEKgfHIsh0GnhZtXLuHSufdR2VxDNhlHhimvBGtSSRVhS0uL+Lu/+3uMT0zi5c8/L5N9yr/p+2j3jiwwFm8WkiF/SccwJQuNfmQEGAS8Uj7JIjPMAreDDuWJaiqYN6AB9bRFMJbUENzocz5a6jJZXvy9TVoLqOglgMFEV6Zbt1EqlzE3N49OL4Ti+DSuXZ/DG+9/pKJcwAkL2DitICyBWOzPIMCZMw/gmWeewd69ewRYSprqimovCybIJxm3CzshaMTwLC+hlVRT0mgrdgUo8j0TFJPfa6BwHbJtctms2ETco0yODTGexSKUEZ15/XlQUk0Agkc0yXLp396/T4nQLPRoF+CTtim7dsCRLSVjI5rsbNsz04NSOxkr/H7PplbqMsdC+zCvjcE05gcpXzgn6TVGsQETHbLhKNGkjx9T4yX3Tii8hWClpSyb5YHYMS4x3OTgUZMjuzE2INqACs45sYYkZ7XwHo6R32fETnWBGJ5taBJR2zMI1hIwEVtUzF4HMChgyPwlPSDmQS7PmOT3ipnqQEjb+6xItXVu7FSBkNrrjcWlhGLHfGXfggxb7hV8NtjnbQOlKS9X880YlbqfZIwhhFQi6e6B8RPJ8+NY8h4R+MrmspobLPTNk5IsZjYAyHw0wIgfvBaTs5sVAa/DX7P3hhSQJn/QnhaL9wX0rCYDaw2QMu27ByiNdWmFums5CMSyZ7jY1ZKDD9Bs1VGhhzRBIic95/9zPabTlkou602lrif0fsXG43jrj+dnGRvY7o3JjL0s0wdb8PX4h02A61ev4NqlSwiqFYQHPTVYaGkRDpGN3US1Qs/LmgHWLmCKc0rhd2zuyXZDfhvyh0YsiUQ2L1biG2+9i/PnL2lsXnzxebz44nNa+7RbyGSy5g0aN79Dyly7kTjO37iFq7eWkEiPASFKmxPyfByE+wj1AxzbO4Njs5PI9tpI9NoYkD1HEI77AuXHrSZCrSaamxtob20CjYZkv0GjbuNOqTnBR7JvHTDZHADVbgfrlRKqQQfdaASNbkc+k23uW5SmyzfWwB0xqsUyN+9onsk4tQVGuvmvIBw1GmzfMMa3s07odk3t4vwEJYFVwN52qN9wP3PJ3NxvtL1bPXIAACAASURBVI6cDQ2bqfwgS1tNWT4nXKiN9irOVcfUNwY4AU2zOLF76YB/B75z37K5Ys0AziFZ2DBsynlkWlOBjTCuQTL9OX8JRsYsLIsWLbE0wvkpnHz0WRx84HE0o1nwidbuE+TvyMamUamiVqGneUhs5dLWKnrNijwlu7UKuo0qmtWSvCFpv8LmfK1RR7Ve0+8LajUMmmys01e9jftPn8TLX3gRu2amBdW3W3WF4KDXVnMxk0zgxuWLWLm9oCAnWshEBmywWQL2dkTUp9Uev6bEdknVttdzeF36Df2PHXuRe0anTwVUDxH6x0SA/UeP4NSZs8gV8tp/mW5vPqLW8OPraS/awWr0rEn+r+TTjjmppr97ZvjnpJj+O4BJ+Xs7JcDOs+KnApNuX/HzUHvksHnDswr9l80Syc4mBtLqvLujee0tfIaZh/cAk58GTo6AyT+8Onj0jn+/RmAETP5+3c/Ru/kDG4H/4//8vwe7d+/CqTOnkC0UUKnXsFEuyeOI5SKlaOlsFhNTU5icmtQBhgdSAm4y+3eG2DwMb2xuorS1JRAum8kgm83IQ5EHH4JwlHW7qtE6nioau6iWKkiGI0hFYthcXsbGIhMRmwJJCGwmJeOO6W9+TsaWSSQJ3KQEknz44ftYmLuBpBhuUFcbfTuMWpAJQToW3ca6MTYKmSxkT9EzKYnlpRX86Ic/wtzNeczs3mVhEToUMbUgYhLISAQzu3dj/8GDmJndbexJAj7ymvMSGGOTUnatgt8Z/JP1pfADsvLE2iDTkyd5Y+AJHCLbURlB9FRqoMXDcdCVV9v5CxexMndDBUkkkRGwxCKwL9CGgFNEid4CQuXrZGEm3KTJHDLpYN0KVbJ86MVJmXkvQIKSXfmYdXWQVUHhwEg75rq618OHO/HDnX49d4GU3hB9xzffG47j6Rm/Zt3xYDtMk3UyUw+Q873mkkn8+Z//Gb729a9qbCkLZNjC97//ffz41dfkRWVeeyaDJChJiTJBSnlxyXsyKsky/ybQrM9d0ECSPmlh4NihfYhFQ3j7zTdQWl/RwVjzSIwoOxhT1hyW1WUPD504g8cffRiTk+NIMTAhlUQQiSGan8CuQyeQKs6gByv2V5YXEY+EcPzwAcQjfWysLOLy+Q+wdHsevU4LyWQU4xNjmnfjE+P48KOPMDd3E+OZFFL07COrUN5p9Akka5ZAtQEFLAQJjPD98J7St4zFY52p7mS2hcKS0hVom8CU+whBJ/J7qABzUlR55hGk6okRI39FSkJ3hCgYo86S6Imi8H0RvF/T/biFTqePYydOY3xql9YLwZBytYLbt2/jyuXLaNRqSlrdtXsGZ86exbEjx1AsFgQaktXmA0pYmJDNm0qlJbGzaUrwhyEEJmv0zQiTphtQ65PLXe2l/Yc/zjAXtg64H7A44xzJkBVHDzR5qBEMsHXM302wyDOcKZEnwLH9+61g8sxKMZN6BBIM4CTwSfmj/HydTJrAJPdHFWpqBFhQivYqB74OmWyS029Lcz1j0o/BTp8thXRpz6PNgEk7vZRb+5LF2jA+TICZsZSMCepfj/80ubmxzYXROmaTis1OWwx3iYjFTHcybeftaCm9TIxnc8BYllbwGjwnmwsCHgzqSSYV1kOQg88TgiXyP1bwmNmGGHjKBgCbTOZ/x2tWA2ZHw8LL4Pk7BBTvBHflD0rWNK1HCGSbkRkZWGL+uZRbMXP6fTH1OacIjPD/uI/KBiFmoVdM8CZLcXrXDHKZHDbLW/o5Ns/U9GPitdiEvHcGvHhJPmce772x3e25xLVFkFCMbSc55niw6FYzS96VPrSKcn+bSwK13e8Rs1Zr30jtAsGd5Fv32IEP3S5T5w0ANAmwA/PVVAwjVyggkUhpzyCgzblkFi7Oc5j7gtj/ySE7knuNlBVubye4nEglkUqmXZPTQBk2JBAEuH7xAuauXUa7VhagQ6YZ7RVoR8J5Y0x5a9wRsCW7mc0LEywwQiykIK1EtoBUriAZ96/eeAsbG5uY3bMHL37+Rdx38qTmASXHfC09qzl/EnFE4nGUWgHeuXgZy6U68sUZDEJk6UHP91jcWHInD8zi2K5JJLtNAZPdehn9Nv2te7LfSHI91KqoLC+hV6mg36iLMUlGqMaMDSDuU1xz3AuoriAw2emi3Kihzud/JCSPzRbB41hcjST52A4Dnsz/Wyw27wsuljIbUNZ0tLlCawFbL0qCl0LE5q5fJ1wDWkcxrjeGUpm9Bz83VrnJ3SVDp3qm2xHzkPfazisGigrEd3uVeZNbGr0Yr05Gvv1a5us6bCwq1NreoxpljmHLOcM9mHJ+XhNTudl8VgPWgWH8HTyrpApjyE3OohvLYNfRszj20FNAfhK1fgT1zgBdJxFv1+sY8Pf0+rITqFUIGlfQKK0iqJUR6XUFJNcrZQXV0BpDa5FWIIkYglYd3WoFvW5D3sRj6RROnjwMhDqo18oYHytg75492DU9gXwmjamJCdQrW7h28QJatSo3O/dMjTpbIUsm3wYn3ab4r6hBTDLtxDvqyNhBzQOTAxeAQ9Yk/03scmbvHpw8cz9m98yKlS6Gqs4NPqTNmP7DVGynDuFlyYfaPYO8tJrPTd5/85t0e47bO/1zhJuQ37P814aNJB+i4yXa7typN+H60b6ZYmdbz8a0Rrz1OF1TzaWJW8PPS8T9odU1UHaeUXeeXd23jYDJf8UEHH3raAR+B0dgBEz+Dt6U0SWNRuC3HYHovicGBEwOH9qHzz/3LJ5+5mnsO7BfBxV2i3kwrtTr2CqXUKNsicVKPo/CWMECExxwwaLUituoioetrS1UaBLeY4Hmko6Zup3NokCggUWJThRWQNVKZQzaHcQobVpeQWl1jSdWmZqTwUVgJ5GgHNxk2cuLi7h2/ToS6QweeexzOHL4EDZWl3Huw/ewuDCHZIwJ3wkZ5TPlV0d5+cWZJJWHFnklRRK4s7CMV3/8E1y9dB3TuyZcIczDfFwsIx4e+TdZkgQimLSdyedw4NBh7D10EPFMRnJVyaZU/FNC6SRRzi9HPmjq8BprS6STQUjyRjJH7Xy0HVbAYp2HzGazicXFJdycu4mN1TVLxGZhTiYbWSmOCUnWkmSXTsbCikEgGxkhlOgJEDBvRvmV8RAq9hI9As3bjJJtMVKcNN8CUqy4GGbeuIPcXfJVDy5+InNyx3fuBCXvOhB++mNEYI1jBhjrzaRFvE6OKWXZ3/i3X8bXv/41sWk5CGQsEeS4dOkS/uK//gV+8cbbKkJZHBFu68l/gK9LCwLHX9J7ZgAIvQXNl88898ySgCEf6VQcLzz7JDbWlvCdb39LgAX9+ZhAT8BFYw5g7/gYHjh1FrOTMwLQ+H3pQg7xbAaDVBazx05jcv8RNLoRtDoD/MNf/y3eP3cBX/nGV/DYYw9jPJ9DOh5BLhNDo1bC3I3LWF5cQLNZVaG2a88e5Itjmhtrt+dRX19WsUaQRSw2BroI5DIEwdhi9KvsyQ+WAFW+WMDeg4cxuWefAgOWl5dw6YN30W/WMFnIItI3OwV6sQ5lUR44o1VCh4wRBwQ6EJz/rVRod584j7gX0BN1c6OE1ZV1zM/dwuZWGbl8UQXZrYVFrDFcKh7F8WOHsXt2Fnv37cWBAwcFSlrQiXlYSe7MPcZJngW2uCAQDzx5Fp0YevS79PPXeThaQIgxyGw1cH+it2FcLAx+sBnAe0bmJK9frCzn30YAwIo2D3JDe4Klb3PLMtDK2IYmHxcA2TYvQQW9RCIqjDkuHEMz7jf5rgovD0a6EByfoOuBUf4eA7IsZIu/k6+t4s1ZHvg0UzLaCFLYfKYnHcOPjOHOv7WH6BrticG/lVqcShkjlF6SlF8qYV7woNYYpdsm8B+IUaxwDAfcGThpzHqyrIztYjI/hda4+0dZOIE7yjNtb3J+dJKTW6iNJcSa96skg65Z4EE0XmeS1yrGDIE7gil2jyT/U+Ay57C9QaVEO/DaWP0uHVwev/QWZRo2JekG5sgXj3JrPnfka0fJqTGKDES0RGQGmPH5oHvMsQ5H1MDjBWTSGd1j+jtyjNRUY4K0tz1oM0zOAqwIUhPwVBiN5Pq0W7AQJNk1uDRaPnc9C24oc3TA5FA2LsDKJV8zRdyNnZpPzpeQLFDK7clI2w4RiuhapHBgKAoT6cW8YzMwpf1RTGquC7LqXCPNEs0JhBPwYxCUMbHaDC7R89HCVAwAJws9ikQIaFXKuHn5ApZvzyGolTAIGkjKq49zh2AZ15WtOcl7yfDt9dW4o9KDXpBhXmcyg3RhDO99cB6/+OWb2tjP3H8KL738EqYY9jGUHKd1VlFzlQ3RXBbzq+t46+JlVLskXtJ7OINYlGAr52sYycgAx/ftxsHJAtJkTA46aJTW5UXIMwpBrXwsjm6lgs1b8whKWwhTEcL7psCikIDJNoG+HsEyApQDtAchVNttlBoNgZFN9FDj85rgcSyu/VqJ5VRgMJmaz2o5LFh6vLHXDEjyye1qQoWsybjt5Wfrw0K/7N9KsidLMRLW/eY8EltR/tsMqzImJfcXeV6rgUB7HpN/W0IzG1nGAuYc4v3mXuql15zj8jJN0Me2J7BPAJcLOGEzgHsYPcoJfHN+yD4IIeTzeVn59Pu0jODvD9DleBCUVvsbGqf02CTixV2YOHACJx95FuldB1AfxFDtDFBpNs1qoz9Q46tRKqHXaqPbaqPVqCOgr2R9E91GjTp3NVq21jYUAKWQIffc4TU0yahsVtUozMaiePHZp3HfycMIh3mO6ur1NtaW9ef0fadx5NAhXL98EWtLd+xZw8aO3pkpWdQI0/PETsH+467T0KcdjdQYMEWKuw0uHo2sUxeSxP2DezfsLEi2ZHfQRa6Yx4n778fBI0e1d1IdouBKrnOC4H6vdCnZ5mdq4WuekWjWMTbv1CT2z1XPWr/Hz/E3AZN87zsZmgrq+22ASd/w8fuiY9H7vV77kaxofJPcPeTcYH+SnHsETP621ePo+0Yj8Ls5AiNg8nfzvoyuajQCv9UI/F9/8cPBjRs38No/v46l5VXsnd2Ns/edxCNnH8Dp06cwMTVp/mYy+g8ptbtFCSQLdjLJKHnlkciFARhzw4zT5WVEYLNcFgMkzaADsiZdYZ+kv2IiJuYUD23ZeEIH+Q6TvEsltOs1eQJZKm9CIQvxSBjzN67Lo4rFW35iCnsOH8bsnt0KFGHCcL1axrWrFwVQ6mdiZFtQricxzdCUfWVlGe+++Q4unbuIWDSBYnFcBTILMn4uFhRZAZQNUf5HnzSXlspD+WZlC6FEAgeOHcPBw0cwPj6hIpISVqaNWlFg7J67Dl0u7EKMHBaOLCQMFkBN0rVAMtL5W/O4fPUagmrdDoRiPhFECGHQNc8xlShKh7bwHhUnzveOBaIVipYOa6wx87IUwOKYPjRjZ+HJD/Ofavtjm4p8pxO6Zz45nx6PZuwkRfqveTnRpwKSOo46ZPDuR8nwM7GX/KHVLsH8Aw14ePHpp/Dvv/E17CLDtWcsQYEZPGynU/jow3P4L//1v+Hy9TkVSExvNfyJiCS958hOcyFJ9IhkkRtlErwl0HLM5H8Yo1y5gqcffxTPP/cU3vjlv+A73/kO0sWiJHpHD+5HPhFFUN3CgZndGMsQ3DOPPoLaXYImhSKOnn0Qe47dh0E8jVAsg3MXruDKtRvI5gry0zp+8j4cP3YM8SjDo2igP0AqHsKt+Wt48603BJAcOXEcYxNTYrLE+gGykYF8zDpBU0Vbu9k0T1EyIeQVSIDHiiCyGCWTSyaR43xP5QRMjuVzaFU2cfmDd1FevYM0lZGUc0cJEsUc+GWpwZxLZJJwbAgMkLHsqBpWdjmAiAAMmT6ca/Rk3dosYX1tC5VyBZVqzbGu6e0ZERhD0I6g/Z69szh532lM0c/VAXYCy33Kskua9557SmeWVNB8M1nAdyjJZVND+5MLFHFMYu5F/vrJxCGQS1Ytr5csHRbHTJsl6EVGFYs1AaKOrcbX9yEBAnmcjYIx/tgMcV68DNuS/NtSTj1zlT57NSVAG+CksCLKUwnUEOyOEMxpo16ri93E301wwEP8AiNd40IsKPc6Ipe45oQkblwjLggjwrktyaYlXos1zfCbVNoSsV2hyWXsJfteJk1QUQCjJOS0yFDMqskpyaiUUo+SZGP18f8UauTYK/x+ycwdI8+aNNybHDPHoaKSWDvGFIESAnncT7kOdY8TbBhs+4hxTkhCGjdgxMvsDZM3Tzwv75M8W40zY3PJcmNH4jivnYCPZ3IZlmGAI5tp2r9dE417s5cW8nW5lxBESaXTlkjfMXmj5MsWx6V/e59Tvrdmm3PI2LREGHhd/N0EgAKXvO39Wk1WTQ9Nx6oMerJC4R+uFwU9ueAmgn8aI60HGxM1c1wKvXmj8nloQWsERAnEy3bFSfd3ysXN57QjKwAffuMBJM0hsmGTDJQhi5g+m1QL0DKAwC0bWgzeIsBHeT4lvy7N3AWmdFsNlFaXcefmNazdmUOoy0CZKkId+r86uwA9l4zhzr3UZ4WoJ0egLJ1GPJtDOldE0AN+8tOf4/V33kcqEsYXXnkJTzz5hABqJnGb5NjmmVqi4QgSmQwuLSzgw5u3EE4z9IagZBphUNVAO5AI0pEBjs7O4MBkHul+gHivjdrGKhq1spQdqUgIWcqzt7awMT+PXrWCCBmJXP8OsKWMu9XtocHwKobWcI5ScdEbYKtWVRgOw3aqZOlx/jAgR2udoCQZ6h3zz+P81gPSzTG/frjPOxkt/4/WHVIbOEsHWQmoyWLMuCFw6YL3+IoE8dX4cVYlHvTUHuUCbYx96eTjwxaPMXg9QMV54z1S1TxIp9SEYTPNA6NcT+kkfSn7qNXqspmgIsWsdcIKBkynkwIhwyGqP7po1Kqo1yrGWI4nEE1nER+bRj89jkNnn8ChM48hiOfRiSTRoP+qCzorl0toN+gJ2kJQa4ipO2g1US+toF3fQq/dVIOx1WigXqnqGcrnXC6XkW/k2tJt9Dk3XaPr+c89hGeeeATxKGcRw6sInjOdva0AN/qZLi7M4/L5D9UUJnjLs6/5I9oZmf/muUtt8+0Dz13nrF+DS9qJ0dmBWHvfPtSsdh+Eb2VVkYiJ2dylR3B4gMNHj+HkmTNI57JaCwSAuTa82kCvq+eX90U3cHKYmO3OdKaSMLB7+4xrjHjXazfm9Kd4TPrr99cr8FxvwsnTHajoA5mGHpP+d/qQMOfDLKsONz+5FnTS88CkBuxub8lPIExiBEzec9QffToagc/YCIyAyc/YDRtd7mgEdo7A//P6hQE9uJaXl/HRBx/hrbfewcriKibHijgwO4tHH3oAj37uUewnMzCdRCNoyVeSAGXHJcbuLH7UudcBOGzebGLaMD+HadXsUjf1OWVu6tqLMRSVFJUH+DCBwE4gcLK8sS65DaVS9OphATB/7RrWl5YQDzP5OIXs5BSm9u+X9JrFB0GSRDwqFlRpawMXzn+E5aU79jWmJEcj2NrYwAfvv4MP33sbEUQwWZyUVxuLRy/T40FIcmuyZihZJ0tGrJGofq9YBr0eNilHbTSRyeexd98+7Nt/QP5/ZCHR15DFJV/HS0FZ7MovyfmK9eh9qK45C0XK00KYmp4WMPnT117F/PU5FV6S0AnI7Al4FIDGQlBM0J7JKT2Tyh1YfQGgw6MKb/PKE0CgUByy64ydoGOtuvgGSlphTQTPAawfWza/PTB5V1f6rpOgeQOJ5Tl8fScjdZ8LkHXyQhVGLjm6GbTwwOlT+N//tz/Hww+c0b0mS5fziUCF/OuSSdQbDfz9338f3/z2d3Xv2ix+QmSPMeCA75cyubaF30QI3pCpRUYIQZCoMciiEWTTSQz6BNcj+ONvfAX79s7iW9/8Jn7++psYn5rByy88hy88/wzalU188MYvsXjzBnLpNLK5ImqtNiLpDE4++CjGZ/ei3gshkRtDtdHG5SvXsFWqoB70cf/Zh/C5J5+WnymBilyGIFcHQbOKtZUF3FmYkxl/YWwMew4e1Aj123WkQpxDZDB2zR9S7CrzE+V64/smaELPU4X+RBne1AbDSjMTM8hPUIKaRrzfxvVz72Ft4SYKiSjILyWDpFUns48SZWP7DSsOMn6cLJzACe8VGRoEzgjCiHEj+SoDEDoCQBq1BprNtnl+uiLbmKlmS1AoFjE5NT1kGrL5QHCIoSLed5H3lmAMiR0CgnwojJu3WhMOuObKtfTuiAGkraaBnW5vstTirljLStVW2IrJGnktxbGi/k2GCz1uPbBB4ND7pYk9KmCP4OK276FJK11SrpPbBq3ArDDk92cyXxbsupcuKIK/X+CdgoDITrNEaEo0FZqjpWoAnZefK7jENXy4lHmdmt+yGSDwy7ntJN0OmDTGsLGUZF8gqS7BepN8KuFXsnILMaCMkyCvbCIcM9cASkvTFYiovccxN8XeNnm3QtBilt6uYlHj7i01XKCa84vkDySSKQsyI4Ci8A3XYHHgIOeAfCgJerrwD12jY4n76zC2j0nibS9zRByyMilXFYPTpOZsbMjvckeirAeT+Z7JpqQ/omTpHUv4lkogaqAzr9GCdwy48SCdQnZY1ItNZMx0sZgJTLExxX3YyRlpnWK+kcYIM6sIY+KLXd8OtE7o88f1Jaltm/57fKZwLdA+xBXk8nq0dG0GhNBP0gp1swqhL2yj2pAcl/uDWJqap3a/jaHqnl165kcEUBL85H4pxhz3Z5febT6BbIREJY8mCGlBS7TKiKkxQmBRa4gSfQIyBHqCFtYWb+HW1YuorS8iFNQR7jKApAfORrtjbMyZjy+D6cTuZJOF/nj0IqR3Za6Ay9eu4wc//EfcWt7A0UP78NWvfx33nbxPDQsLi7KGXq9r7yFJNmsyifM353FpcQmx7BjC8QwiYY6vheQx1CQdHuD43hkcmioi0W0h0m6gtrmKRqWkBOYCmWf0hl5ZQW15Wf6SMZ4XyCZzbRs2dpm2Xee94jmA4xdPqmm1Ua0IsOzxGYUBmmRN9wcI6NUbBGg0GAhk9jO8u2zkDC1peFZx/qVct7w/fGnuF1r7ajaa76P5aIfE3FXaPK1feJajV2yf9ybqPCPNnoLzyfxPmUbPJoljEbukdwvkMVBSa49zhMnfAmNt/hKYZKq6PH2bzSHrjj9XIDAWDqFaq6PRJgCuGap1JS/xBGXlXKuUP3dRKm+hVNrUekikc0Aqg1BuAmP778OJh59Fbs8R1PpxBAireb5VKqHbaan51GFDqdVCu1xFq1RGt15Bu76JZn0LnXYL7UZL4KRCumRBQf9kBuSsodssq7nN89eTD5/GC88+pjPpoNNkG0p7oPacXhfTUzPyQb344fvYWl8TU5eNDx9gZM0buz/WvNg+/9zNlvxN5bVrfAzPVKYEGNLfnVUG9zTOF6qFuLe0Oy1M796Fsw8/ivGpSZ2TEqmENW3I4nTKAf9Mk62ItwNw50cv2RaT2zEsvbWCV7a4h4GRFv47gUmdTp0lje1NXp5tkm5T1BiDnddJhvMnAZOGSX6cNTkCJkf18GgEfv9G4DftnL9/73j0jkYj8Hs0Av/5//3ugAclgijjhaLCaG5cuYZf/eotXLp0Ba1mG9NT43j4wTM4e/YMDhw+gPHpKZPWUY5F2RuLFH8Ich5ZPBxRwi35Hg81LHJ4eCXjr9+zg3bHQgeUuKuwDmNIQGy+jmS6W+urSkQOdXvYXFnG5tISuo2G2JUT45PITE0it2saxYkJk8epwLc02nDEGGPrG2u4cukirl29hKuXLwrgCQ068qMM9wEKm81XzMI4JFUSm8fJVVgkDj13fMFmhVKz20eNbLByBatrm0ik4th/4BBm9+3DzK7dKgSMxWIghUlfzMNRv3MAeW+m02nkcznkaUieSCCVSWFh4Ta+/dd/jYvnLgicDJotgWcs+rpKUDQZlsBfXrB7DzqEqeNtBaoHI/3X9TVrS7PEcaJWY0EZqLMt2ZTc0YyL3Ky3omf4uf5rR4v+nrXhQ5A+ccl4ubG7RsGj3nDdd+D1fwYs0SeU8nOCArMz0/izP/tf8fzTTyJBdmQyrusg47RcKQl4k09VNo/5+Vv4b3/1bfzLm++o+G4qUZ3FckJgo2KlWSwonduStUP8N4tsB2wwCZYFEr2kvvJvvogvvfIybs3P42/+5m/xztvvYixXxJe/+BK+8OKzyMTDaNXKmLtxFZcvX0KuOIF9R45hEEuhjSjSxQmslcr44U9eNbC53cOeA0fwlf/pT1GcmkUXMRULBILouRZBgPWVBSzMXdec5NxKZjJKbS2kEmLz1Gr0xqpoTtG7jU0A3l2ymLJZSuLSet9iScn7lIEoNB/NoDA+JeA1He5h4cp5rMxdRT4RRpgFHX29xKxqm5TSgUc+6IW/RJJ/hoQMw1OsQJLc2QFLJjkMmSywTckfWZspNTjM+5BFchzFQlEgJIsLA8bMn1GMEL63ZFKsRhauLE4FVooRZtJqz+BQejjXmpe/im1pxTnnPQtFNUpaTYHTQ0DRMYz4PT4QgmNKIIhzhyChQmdokUCQoVaXzYSlfBs46K+ZAJLylJ3fFpmXjUYdjSb3PgslMjkvC1QDoKxBYPsE7xXvob1XK8TMu88zVEwYaARGF6bgAAEP9ntg0gD3qOTbBJsERLqEbgLEYuyJ2c2Gkvn6DV+TDQoBgHad3M8J6BGo6CnJmcEuvAYnb9c8cERolyitYKYdYQq2rN16d+/ZfFotjMPuq12XglQITKpJZPsox9Lkx2SZpjQ+YrK6kB6FNyngx8Alvh+GWRjA4hLHCbAxhIcgl5jkBmj7PcgChxgWQs9Q8wD1smpLOzY2K5mAZJnpPgngNBCZoLnG0/kkehkkn01tNqYk8yUD1fZisqbEkOXvCoect5+BtmQfEogkCMq5w3UkpizHzjHpzR80rDlNH1gDZMmc5j5AcJvhNjSz4PvsqWnRAYkYxwAAIABJREFUqrcU28u57f1JLdjLNebYXFAiekR/cxmThcskaLHsJb8lmGpMPEmWtcT4tag8j8lsY2ONjQ36hRr70YB4WcT2OvL4W7l1HUs3L6NdXkNsEGAQkPntWLiKFqEfKsFPgizmA5zKGiBJtnkslcE//+JX+Icf/Fjz74mnnsBLL39elhAExgXmSp5PqTq9E+lrGJWc+sLcHG6VKsiMTyOayKDfp22MWRnQxiMV7uPwzASO75lGPtxHt7KJyvqK7Y9BGxO5LOL9Ptbn59EubcpjMtRuIR0j2z6uVOQ2Q22aLZ0X6F0N3ud4QmE49Jek7JhybqZzM5WbYXT0AW61O1q33F8IUqoB6VhhHhTa+Qy2M5DpYL1frEAmeWob8803Bfx+aGcd29/5zOCc5z2yn/PnC/Or3Kn+8GFdXgpua9We9rYXmj8jbXP4H+afasoGNpcyBJYjYTRbAUqVGmrNtkBszkee3TKpGIqFLDIp2mo0QZXLVrksFm4yW0QkV0Rm5gAOn3kce04+LLbkVruPFm1Lmi1UK1toNqqaPX0CvKUyWuUqotw7Oi00q5sIWlVZBG1slFDeKqkxRQY9g/Mq5XW0KmsuUA44dWwPXnr+cUyNFdDv8mneR4z7FscuFEIhX0QmncaNa5dx49IFC6RjQJnfp73u2h2b5PPrjk+fJCv2Y73z/3xAlY5e5uVjz0f7wvZRbahjIJjNe6+7IuZkKpPG8VOnceDoUTGe1czlM841g6wxZSoagX92eBwy8ofy7h1ejv6N2LU6DZALIdNriMVuZ2nOQ3+WkM8wG5WsAehV6dj08mHWdZvNxyedMxVg6dRatou6dPBhM9udhf0VedzWNZLuZVDyNUaMyU88rY++OBqBz8wIjIDJz8ytGl3oaAQ+PgLfPLc4qFVrqJbLkoH2KFukb1TQwcLcLZnIv//+R+hubiGWz+Ghxx/CM08/iVOn7zPTdEqVYgRSEiZDZPgM5UBkxxD28v40Crux3jCBOAKT9PxJk9lGhoUOcAYMKmVarJwe2s06FubnsLa4iF6jgdr6OvqNFsYzOcnn8jMzGNs7i+zYGBLJtAo1Ai70xwwk0WRKMr2/WgIk//m1V/Haq/+ETruBsXwGcR7yKTtiSI58uCxJVqEPLNAcg0R+QzrM+DMSZWohBJTI9vk7B9gqlbG4tqmiQ/LfZEp/GBxE1hcP2wcPHMD09JSKzHQqhVwmo6/LZYiABAYCLniQI0A5Nz+Pf/rJq7h8+bKKPMK3ZAixEBQ7wckRhwmoOzU0LkHRp+Da2c4SFR1vyIBJSsN1QnNApsEpTvfycWByB71xyC4SW+Cew6PvUN91UraT7nAiCnBwjEmTSzq5ENlcSrtlgUJ2J4MzAsQiEMBG+fb/+D/8BxRzGXk+CcBRGIYBCA2mukoubP6gP/3pa/j//stfos16kGDxwOSO3S6TRT2blH57LJ7JmOTrkPFnvnjpdEwek2Tvnjx+GF/+o1dw8OABvPfWu/jWX30LF69cwoHpWfzRKy/j4YfuRyzCkoOsqiZK5QpKlToGkST64QQuXL0hGV9hYgytVoBCYRzHTp3F9P6jaCOOSCIrRiyBn3w6jqBewuKt6yhvrqJYzGPX7G5J/HignxgrKMF+a2tTIATXGBkaYks2m2gwLVueYyZbJCBFaSyBEfqzjs3MIpktIDLoYSwdxercVcxd/ACxXguDdgNhelRRRqywK2MjmDTUmct7QNz5lhmYZyxcS1lmgA5l2lE1OQhwhplO6xLseT3JTFqA/FhxXNJpFkQEL1WoeMasSxb3PoucbAzUoN+tvEYda0hMMzVAyCY0EE+Mla7JVgkGeR9B+gMSnGSjYAigi8jmmBlOOs7ih76IktK64AbuKxxTSr41P7LpoY2AQCl5DRq7mtdMT0mCRWIT0YNWvpAuodqxEE0W7JfHNgCga28bK9MKVSvBjEFqa8kDFLov8li0BoOYwLQsEFBEQI7hJQYeya/Re4K6NFO+vg/mUlL2MHjK9m4xJsWIMjY1LTi0byhoh2w8M20VqEmpsmSYPjVWs8NCyFyxyb99aALHV18n85DPFI7xkOJowCR9ZAlgc0+gZJgSVw+gGJvQAs7EfJf/qNlY8HmkQKO+efXxe5QobxRGAWDGEPLz3Oa6GJm9nkmp5aVp71Pp82Tq8BnlfNnE1tGzj7JNrl+3VlyzTLYHlMM7BiTXoySp8g0kOG+MR4XeaN8zr0p67tH6oEEfPtc+Y/NsgAhalDeHovKPFajqUmoFRpIpGSb7lU2+Fvr9QKwxApTcS9nkIWgWJ3vcWWQYC9ck8DsgD/TFpjVgWIxaD1Lwoe2YoLIYcYm6NsdogRIXcCrIXfuBYzoybToaUTBeZNBHs7qFzcVbWLxxGbW124j0WojRYsMFOFkSeNTYkckMYomUMbycvQx/T7lSx6s/+2e89/4Hur9feOVLePa55+RvqhWjcDoDJpPJtPa/WDKDhaVVvHv5CspcL0nuvSlE2ZwamPIjHY8i0mtjz3gehyYLyKKLcLuOytoyOvUqkuEQpopFBLUKVm7ckM8kWi3waZ0cprubfF9AI9cF1yLB4GQKvUgElWYD5XpDbMlBPC4vykYQoFpvCrRjc5OgJFm68o115yv5ejrwxz9ULevIgEn/rN1uEG6DTBYOYmCTGjhil9v89ex0z1JzxDS9nF/jOt+5RpU8dMksd0FFHH9hzlp7ZsXAD7LPuTfy+3guo7KF5yzO31q9hUbQ0TmH18WpVcynkcum5GPL9UHbn81yVc/HWCaPbiKPw2c/hyMPPIFwbhr1fhzlBs9+BO9ph1FG0KopMKlFVma5gnapDDTrQJvsyLrg7s31Taws3NF1ZQt55LJpBO06tjaXxZYkU33fbA4vPP0oDu/fgwQ9UNmkIcvUtXd5npsYm8Dq6jKunj8nWTifmwbsuQaSWze+n7vd17WQuns/7Lm9zUr1Zyz7VmNVexm4scQ9OOlOZFqbluSuexLmxm+BRfsOH8aRU6eQGy8q3dyflcVS15nBXk8NMyeBNjzPgv78dfmQmW1gcvtd6BnkwU0PTHp2uPNaFwt4CJy713VnxG2J+38fMLmTYTlkwrvnkTX0Pj7mI2ByVCmPRuCzPQIjYPKzff9GV/8HPgI/vl2XvoEHxtJWCbVK1SQ/lKjR1HwwwMbaOq5evoLz5y/ig1+9KYnN51/5Ap55+inJLnmQEWNC7CkrWAkAkNHCgyuLSR1CKb3OpFTMM707FWcScAYxstdcR9eOU5SLObCAEuegifmr13H+vXfRqzVQiCeQjSYwMTaO8b2zyE1PIlUoIBpPoUfQg8AqQsYMU9HMw5TrbKOH+ZvX8KMf/AM++uA9JKNAniE5TH5s1gVKsmAjEMYuOk3BybYggEEPIXV73cFMRRgYzJBUB59Aw9LKKm4vrqDdt4AI9pybnQAT4xP46te+ipPHT1gypmN/8dAupiZZDIMBPvjwfXz3b7+HQqGAJ556HLt2z0rm9Pbb7+Dc+QsC2uzEaEwzLw+861Doijnf6R4evdRN94xI554uh9CdoKKBB/YVY9ZsA7ImhRkCnH7tuAP19qF5m135SQftHaikgOttlqQxtlgAWyI22VshFSVkRTJlfbO0hS+8+AL+9E//I/bv3Ytu0BIbghc2DL3gNTtQglI4eledO3cRf/GX38S5S1d0KCc7UuwehgaxbJaXoQMmQzEVwQJtHdBCr1JaAWTS5nX68uefxxOPP4Zov4/zH3yI73z7u7g6fxMnjhzHl778RRw/egBBuwyIkUlPxi7m528rlKHS7CA7MYnVzQ0cP3ESz7/wEjLFKQShBAaJPGKZAlLpnJKyU7EQ2vUSbl2/hFa9hJmpCWSyGZUkafohkgnGgpVsMRZ8BKzE+guLXbKysmJyRLIQCFogJL9HyQGjMaSL45g9eAD7CPCnorhx7l3cuPA+iimTcneadTFN6FnJ+WbydvOe0kFftS/l4ca0oTRQMnoW3WIVWpHDdSNfvy5lh8Y2ZBGczmb1vWR0Uk7q54KKlT5Zbxa0oZRXSjEdeMef5x/5TJINlSDbg76w28Ai17KKdp1SrPgRQKGGg4F8PgXZJMtW/IhH7ApuXjfZHJ5RpN/v1hB/P4s9+QtmWMiSgWnBOdwM202zReDP0JqBwJR5eJH5aAnfPoBFUjR6Ucq313xg+SEpJeWZTorJr3n/NgMnDfyy1HovFzYwzYPHYpi5sCxJYZnOLJsKgvAm3/bjLZaik5B7D1sW12LeqcD0ewKDnqxxIym6Y6ySYSaJnRtDBX5R0unen4K/3Pvi11QMJ5MOQwmJrU4wV1JVxzQV20dzjAC3AYb2b3qSGngnoNv5v/FvNtu4JggOE+z2wWdk4xJ44f1gUZpNpGQP0WrRo5VM3rD2B44fn1PGMnP2F45Fqvcn5phJI83Ld/u+GEvVxlUhImJj2r3iYHi5ON+TB5S9ryOfe551yzUmUnMqIw9H3jey5yjZlsQ6HMVavY2NZoCA95SBPc5r1T/HyAbn3pli8ne/I1lyn1Yp7RYiRBu4JsR45djTr9NSeoMOn3dkixKM9F7FUbMA0Y+55oMC3QhAOdaWwG6+37CFK7k91STfxkI3RqylxPN3UvbKUJHK6hLuXLuA0tIcooMAMWKezi4mzHURTyIUS+g5z32DTT894+RLF8bla9fw2s9+hpvzt3Dk+HF84UtfwuFDhzU/OQ8JRBtA5CD2SAyZwjhu3lkSMNlLphBN54FIAuEQpeYEcgCqiDPRMHbl09g3lkUxMgDqZWwt3UGjtIFsIo6psSK6DD+5vYCgXEak20WSknuOj85D1lxotNtoc8wpE+Z7ZyhMJIwqgclGHS2OYyyu5G4CmOVqXf6LBOEJgDOMcBDZtjWgX+EQfHF7huXh2H6guag9z1hnnsXoASY1Q2WpYP7BnglvSfXuNOYUEjbUtsfYXuN6l2ok275oLHDttsO9Wnuas11gc8ZYyNaY5bOUr0mgu0lmqLOZ4PcxtJABhqkUbXhonxNBlXLroI9wPC22/+TB4zj24ONITe5FJQij2g4hENO1J6Zk0KypCd2oV1Erl9Gu1hBmI6HBRO6qkrbL5TJKpTJ6bTYJC2oWVygZX7uDfo97QBd7ZrL44kvP4MjBPUC3hSife1L3sJFvjfUCmbuRKC7RPmhhQaC/njzqNxnQb40zO+MK9LNH07DBZJ9un7PuAibdz+j542XJ91Tg7lY55qTzenTfTwWR3VJrrhTGx3D8wQew+8B+IxSomZ7UmULPI9dQ0bPHPfP883noNemb3XYo/ARSo70XD5pao387QXvnWdIDh2qby7ojbATQndjhPeCtGJOOhep2ILP98PPUz9EdI3wXFPkJ1zwCJu89tY8+H43AZ2sERsDkZ+t+ja52NAJ3jcD3rq0PVOjFLD2Wfwh0sCgju0necqEQ0omUJJ2VzS0szN/CpcuX0Wm2cd/x4wrJyeXyloTKAp9SPydHsyOyAZ/+8MsygiACfSbj9NPzsl1lMjgJZciYemJfEZxsNnD1/EXcOH8BiUEIE5kcivk8MuPjKOyaQrY4TqQFPRZCTMekhw+Lf8nNjP3IQoyi87gkwQEuXvgIr/74h7hy8RxymRRSZGsx1INMq24gdhyZV72uFXJkmXDDk/TcmXSz8IqyuI1aeikZSKVKBddvzokpRzYpGUvVZhNHDx3CV776FRw8cNB825RqSI9N8+OU9G4wwNLKMi5euog33nxDLMwHH34ExeIYrly7jus35gy4EyhpHnMcWwUK+fa7CzzYlnZ7eY91z7dPel5GtEN6Y9oW1423v4c2XzsOzEMg1M8mH3Czw59tiGJ6ifkOKaeRvowtqdRdeZMZc8iSR22Med9YPLMQqNVKePDMafzPf/onOHXypCSLNMZnQIvCliRBVdy58/Q03ieTY9c3S/irb/41/uZvvyd5vfc9o5k9QWejgnBc6bvHotn8zPhBaRbnKsFtyrs4Qx9+8CyeefJx7JosItQJ8Prrv8T3f/BjzC8vKbzmG1//Mg7sm5ZMLCz5pMnraq0Obt1ZwvL6BiZ27cL0rlmKqyTzDqdyCCXySBcIPuaRTiTBIPp6ZQPXL36ElcVb2D0zhfGJMc1pJltn83kVISzkyNAIWm2xJVlYcB2TNVmpVLUKCfzR8y1QoJMlMg8iUYxPTuDIgb3IxkK48v5bWF+4jkIyhnAvEBuTY2RBBlZA+WKA4KdXjvn7x3GkVDNNiWU2J9DJvFsN+JN9Q5wsGfOqJCip9HgXEMWfZyHrPQQl/XISQ4GbYn+Zr6TSiJ2nowfruDbJwiIrkkUix6LTM7YkgSfzygyr0DV2GGXtFgShQBv3+9xiGn5NTCCFTTCp3sBF30DhNXlJGF93YnJCAAyTZqvVioWLqNlCubUxJj2jUdNzKK+0Yt4k6fa98vfieyQwT0BITHIrrVi8EfiVLcQQ4Deg39e7SjGOJ9TQaAUdl3xr/qr+XvLekeHnU325hjwwK79gMmXFXOXSkvhQewTZ2p5JLlbO0APs/2fvPbskrc5swR3eZ6TPLG+oogrKUDjhnYQRSEItdavV6juz1sxfGPMrZs23+TjrrnVnzZ2e7pYFhAQIhAQChBCuivKUTx+R4b2btfdzTmRUgbq5c+cDjDK1UkVlRUa873nPe97z7GcbA5WNhdUXIMQxFyDrpMV65nhJtWN92jnYHCPQnMqkEU/Enc+kNXPMv9gBt1rXDTgT+9OBoXxfA/ysWVGrVQ1kVBgSWZdMCaaNQ9/8fdlEI5NX58313tiHfI0HrxWO47wyyfhSujgBT8nN7XX0HeX14f1BJmeDzQKxD02WrqCVRFxhOmRty3bAsYs3mK4m8d8AeHi/UjbNNc0ANYHMBCWLFVwrVtEIROVH6MFPOYFq6e5LJk0fx1g4qGdarVTAWCqJmelJBJh23Kzpecjmj0B4AVQmGxeI4sN0ZEtgjEgxH8kz8wxfeTATbLA1nAxJCxbjawlmcr5ZgreBucbi5VrPBiiByX67jkZhDZdPHZecO9CpmUx2aBfDplEU8cwY0mNZRBhkI7DSQp3IuHv5lVfxyiuvoj0A7n/oIXzrW89gYnxM64VGTtgcZRn0QaQ/7QDRZAbnLy/g+KXLiIyPI5bKIhiml2xc62qnx+bqAJlYCNOpGHZNZpBFD+31NZSWF1DOrWJ+ehI7t25BJZ/H6rUrGNBHsddFzFkeECTm2kP2epUhZWTZsZFC7+gI2z8DNHtdVJtN1OgjyjgV3tsDoFwhcFaRNQBBSbJnjSXqgEa/Xt3wHDZus9na8MszILlemN2BBd3ZHmL0Z8Zu9/+2wTizFWVUym3WKxs2Ep6lrDuYzGXH9uP6IUYwVSxM1WYYi/xak/IWp/8pcW6qTgLhKBpklTZq2q+FQ7QEokcybT+4v4simBhDNxhFfGIa+499Dem5Xah0gmh0Qqi2uB7aut6slVGrldCsVxSi2KhWMGi3EOYcbzfRKK+jWFhHoVREu9ZAOpvFzOQ02s0G1lYW0aquoUe5dhB48tHb8cC9dyIVj2BAi5N+V0qfOGX6bJANIGDyGgMLj3+k50wkaM+5jcawC8Ia2V25rZYX4nymOtFaPgTXrgfhhMcNK3C/h3N7Os+cdHuuoTURdxtuv9kPAHsO3YI9txx0HrNxkQh4Xaxh5zx35RFp+0tjzm6w+W3LOexWXwcievDU9QXtdXwf9+y6UaI9ZDQ6IF21wL8DTFrzzYGibqSHcm7NP9v76rNHmJLDk7kxPXxTyr1ZIW+OwFd+BDaBya/8Jdw8gb/mEfhfXnxzQIYI2Vdk/ZCtQiNsbk6tCDZmT7veRLVYRlMsEgMLi7kCzp85h2Qkhq/ddSd27tiJTreNUrlkoTYs3pyUmptUgnEKB3BAFYsfS3g1VooKshD9rOybe2sxYdotS84NBMWcvHjyNCJ9ynyyGJuaxMTcDManp1VwdHq0hnIm/dqMsBCi/470SirUyJJjKUVfwsCgi7NnTuFXv3wen5z4GOPpNOLRCPqdhsDLgbwuWwjy2FXA28Zd23SyIuUvRgP+mBnpUwYVjcor6ZOTJ/Hx6bPa/I+PZVRkTI2P4dnvPIvbb79dYCRBz0iEvjobXmTsXnNDRmDzwqWL+PP7H+CdP76HarUpwIUFOzfxHcr3vGRTO0YrNMTy813qoe+bm+XehHxk0nuOpNvBud6yk3Bf36623xplSN5QEF3/byMynpHNrJds+862AEXHfKG/1BB4VTonBEoGBz35IP7d334Pjz78kHwhNxhclH2xELKNui/sPbuPBT3l/a//7vf4T//H/4nF1bzzvGKxZP6IBuZYWrEV1fanP12yhJPyw7I5sHf3bjz6yP3Yt2sLAr2GycVffxMvvPgSipUq7rjtML733W9jdiqLeqVoDFyOLOc8E98jURTKVRQqVQwCYcRSYwgnMxiEE4gmMmJJUU5GQGF14QpK+VWlw8reoNXSPOM8KNPIv9nEWHpM84khLjzGDEMFCMyFw1jL5SWBiyWSYjGxMCbGyHCXXXv3YmpqAolwEIuXzin8ZtAsI0pQnnxfgm6KwTXAUew0x3igTyS/yJZi9cQkdAIuBMIIX1HmyvuDQDDXFbJReIEInkpu7diBJhez4sfYyBbYYeuHed/ZNTJrCP4uwXh+CwDzYLrAMmM3CqgOmXceJbycK2Rwm0m+gVbDYr1v763PdqxDMQAV8GJMTYIbkrg6Nqq/wSwxtyF5IllR8v0jECE2oPlSKvCKgEO7LeDHCjMDEM1HayPBWuPJOekZnK4u9aAfx98CKIwlaJ/nQUFfPNoY8l5g4AjTfHlfJVIZsSTlPyfJNKXHZGhagrMxe8znS8w+x+gUS1HWEQYcmpOgMVC9PceoTM4uh3np+kaI2INiDvKYjHmuNY8AlRsH+VdK/m6gk/09hLQASsprzWtSQCxBcTLRJG8nyzE69KX0zB3vlUiwWgBnp4NiqYhKtSLwUXJSKQPCml86Xwfy6lyVeG6eqARgNT8daGrrApOsDTRWSBpBHrKJvd+ngFHz3eTP1ERiAAzDNRTwE5eEUrJyXlPvE2eXQQU3mXJcHwjuccXjN5mS5Uodq/ki1mpt1AZBdMWaJRBvoTIKbqH8nKx+hWIBUQJR/S6uXb6kvx/ctwfx8AD9VgWREOXzFrKkJhnVD0oY71gN7wLg5CkpRrsDtt2Dxkvw5QMptMSaTWRJhihrV/gRWdRkbnNdtaRw2bYQ0G3W0K0VsXDhjFiTnVpJoTJULMiyYWISE9P0f0xIDcGpyrlNWw+uOc12D7/69St4/e0/ao7+7fe/h6efedoCm9QAMyBOgTwcQ/dMaHQDOH7mPM4tLiM5NQ2QkRlOIpGw9ZMJxsTBA90GxqMh7J2eQKhaBKoldMtFVAtrmMxmsHPbNoX2LV25jFohr2YVx5uzlHsmAmD1WlXjEU9nEInH0NeaavcgAwXrnTaqzbaCb1q0KehS3lxHpVoXy51MWT2VBdg4Bp4PvLrhOWyO3U6qqnXTKVpGgUlnk/FfCkx6tqQ9x+0+EEPXeUryczXmrmnkFRm8l7gGc44RmDQfSd67lpA+cIB2ucpnWh0hhcr0kWLTOJVCgGBxLIUuU9PTE9h76zHM33QYtUAEpQZ9W4FGw/yQO0zZrlfQqhkrkvusdqOORqWEGNewdhO5lUWsEICslBFOpTE/OweGEa4uLaHfKvMJpub0vUdvwh233YpUPIhIsC8w1QKzbN1JJpJIpzKolIo4dfxjlPN5Yy4r9NH2EPzi/Wyrve24vMLEuqef//WXgElbIgyoNJ9JY7Hat3YaTujCuW/rtrff4LrANb/VbWFsfhYHbj+Gmbk5NQTZWGPAF+9N7jOGygi3T/dHaV6lJjEX+P0Z5uGGH6WeB86j3TekffNMih/N0+uDbdwDeQR4HRmfkT2pB0avAzWdhYF/pn8eIGnlyMgxjrz90z/6Hzdxjb88JTf/ZXMEvvQjsHkDf+kv0eYBbo7AXx6B11cag0azIQny6toa6s2GNjwsmFLJBNKZMUlSWKxQmtys1ZFbW8G1K1fx6fkLWFlYRn45Jw+22287jAfuvw/Hjh7VZrJYKmFtZVmblnQypeKA4J4HIykV56bcWG7a7prJJGUYkiuxuDZZImWqgV4PsWAI1y5cwoXTZyV1nZyZwRTDbyYmVfDU6aE1YJFFDzgrzskmq5TL8rTkBjUaNXCUhSvPMTuWlh/RO2//Ac/97GeolguYymYUYMKNaYjFCZkxLK4V1mOpoixoCcLEYwmBRMlMxlhoZD4GgqjWGjhz9iz+8NbbYixNT02iUa9hvVzF4488gu8++x1ksyl02gYmqejmFt0FIBA8kMwSASwtr+JPf3oPL7/yG6yu5MU6i5NF4FKWjTFkPkWUd7HwNmDBwEHz0/Gg4oaYZbhN/gwAaa/Z+PFIV/y6PaJjb2kvfP3jwJGfrMPuu+CBkdRiFY1e5KTkB2M/qcg3DzceAOVepfUcnnn6Sfz9335f14zyQ4XhKNDE/CUFertEWwLjFj5hjAXOiYuXLuOf/+WneOPtd4zlJGnmRvFmRYDJnb1Hl4VxkK0WkB1BJp0S0MVC75GH78U9dx4C+jVEomGUKnU8/8LLeOmV3+p8H3/4QXzr6SfFsqhWimi3ODf7KrJYrC+t5pAvlpEYm0BibJzcMlkRUKo4lhnD2FgGPUqAW3W0WjWBsVu2bsV6oYhLV64gnc5gemoKsXAELd63fUuFZslCZgpHtlKtSqZGpk2TcuxQCJNTM9i2Y7vS39NM444EUS2u48Kp42ItRfpt9Js1ST/FHnagiopHYf1mUG9hEgwdsnEbpvEqAdqk45bMa4n2vEaJeELsU/PvM2IXwUuOd6NWE8OTXwQzTU5oaa+UR8djcZP9OXajT432bD2TE1ptJt618zkkYEgwOTOWURFp/pZMkrewAAAgAElEQVQGjomxJkzaS+Ad29CDS55F6VgjDCsRKMr1SGQM88MdBdcIIBCoFBDFQpwMKTYsHMva3zHm1Wm/76XALNoNlOX4GCCseemSUbVGDIOtjG089Px0wTteLsh7geANrw39d3l9aGvAe4GstQTXZCZMN+lb5+38As5H1OSQBpqFBDyIdeYXE/ffCrQZWQ+8DNl7PRrAa8xJXm8PFqvxRaBCCbgYgrhigcojk1J/k0J7v2IOkkIa6IuogA42zwycNLa++VkSFPC+lX7h8yxfrt1s7nBd5DUiWFSrVvX3GEEwhrkRvKcXHv38+rRMILMrrBRr/kypvc5rT2npDiAnS9h76XnPX81Fl4pMxhubSTxHge30HqW0lcDhyHOFLCxefwOdCWYE0ewypRnoByNo9YDVXB6LKznUegF0CdiEIkjEk5J885oTBNGcIyjBe0wBdJQlM4U8hIVrV9CqV3DrTdsxN0H2sHtecK7KasHk+cY+NVBVbEklaDgZOyWfZBsTQJZk34ffkKnEcBr3Tfal85g0djRlo+ahyfWlUS2hkl9BJbeM1asXUMstIxYaIBnzIHVUieAC9VJpfXN/QpCd6ygCEZz45BSef+EFnLtwGUeOHsG3nn0WO3bulNKBIXxKYFdSuCkY5CUcimI5V8KHp85isVRBNDOGcDwlj2Eev3xOkwRTB+i1a5iMR7BrIoNAIY9wo4pIp4Viblly4dnpaWydnxPDvFYsolJc1/jWKxXUq2W0GHjVI1s7hhjXXLcGenCHnoiUbtfabTQ6XdQ7PcmWGZZTp3y5QSsIU6MQmFSMlwv+4LUxWbUDqjTpHDDpHtu6Nv7fxVozOe3G2rERfsMx8gz2ocekt9oZbTDqeWCsWikbuDY5n9ahXJf7Grc3YFNt2JTQ3sn8yAnw8XqQEUn7He5H5fkdoA1BUA1Bhv+F4il0wkn0YmO49fZ7sOPAUVQDMeQafVTr5tnbqjfkj84GNOdVYT2PRr2KQa+NbquBermEfquBQashYLKcW0Ikk8L83BbUa00UlpbR7zbE4uXc/NrRA/j6g3cjm4ph0K2jT4sD+mm2GC4XUPjjxNQkxscncfHcWZw/fQrxSAxxNufoXcs9iFshPSjp/9Sw8Hm6sR37jM/kEJg0JNKuoVOuyAn8LwGTes+N+1W+6UFLrfb+6WyRdSMBybn37t9vKqYE1xAi8byWXLOt8WVyaQ/kWfP3Oo/JfwuY5KGLhW570eEzbWTP+JeASf9wGRmi67TdG8DkhoWLD1H0je/r9qV+Q+v2lh7EHa2QNoHJzYp5cwS+2iOwCUx+ta/f5tH/lY/AH3LtgTatkkl20Wi1UG/UUSyXkF9fR6FQQNUVbvL/ihs4k3byVnppLy0sCzR79/0PVPAfO3Qrnnj0Udx95x1IxmNYWVxSonSKmx4yBLi5dX5EoXBUXksmyRjxrXMhBmRhWVHbV9BCt9kSOJlfXcWVi5eRTKUxu2VOwCQ3KWQv8csKu56OvVojQ4Y+WsZg8JI/gQoEPiIETGJiSy4uXsVP/vmfcPzDDzAzmdXGmNAgGZNiXDLtNRJBOpVGOpWSzFeyU8pT+U1AlKCLAC6T3V2+chm/+tVLuLqwiLFUXJvWUrmKQwcP4Ac/+D5u3rfHinSFI3R1PJaESkmjyY6jiQTqjRY++uhjjfWfP/gA+dV181lLJCTFZNHOQrTXHbjCumMFiJC5Ue8i1613ITceNPDS6w351ucYsjvJ9lC+4+6f0Q2nZ0SaP6ODYVzIhU80tqALk4IJtBRj0gGTzmOSVysWDetaP/rQA/jud55BJpkQX4ZMC220XZKwIWbGvLUijAAMiy96MHYUIEC5369eegX/8pOfCqQREZDXyDMjnd2T3wSTdcLiWhtdApMEx2g/wBCifh/3fO12PPLwnUiliJO2NOeY7PnrF1/F++9+AEKEDz74ML751BNIMcSm0zDmRocRB0AuX8D5S1fQD0YRS2UQjSeRok+V0jFjqFUr+kwG3rTbTSXQssBfWy+gJj+sccxOTiDUJyuOXpsG1HI8yaJcWFyUnDiRSosRTRB/epaso7iAShadvD+jQeDy+dNYunQegXYD8WAfaRqrMRRI9ynf1+oBAkE+hIVzM5nKIBZNaDwFIlFiGY3KQ43HKm8xJiYrzIZJrHHHUDPJK6+VgCSF6jhwULK/ngX3MCGV7FDH5lb9zUJc50pJN5nZxqKkZFom/+S6dC2IQeC2T5UdAnoGdvJ+4b3GAfOsDSI6VvDbWmSpqiZzNT6KJXo3Gg2ThhOYYXAK5ZDud3yauIEDHizg8kGpbEegEcFYgTNkqfE9ugQ6LZ28WqmIrUL2CuebBcQYy0WAGpmZ8gAjUGfhUP5+NLDX0Fn9v2TgBBrMU5WSYK4n3l+yUiY7qSX5HsEeo6iYpJmgpIXUcDxs7eM3P5uNIi4qnklpa+5G08HLqP3PFHozvDfNp5LX24I2IkP2isCKmE8FtrnGa8pz9KCfP1elVBPEU6OI4DbXPTYkOJZmCcDP4fXhOsnrzbkjOblL1Jb/qpOZUnZfLBbQrDPRmvJmY0Hy9ziHCEhydMwblCyxvkBNgk4EeMnKFEvbyfNZuMtywAHT/PcIJeSBgEBRPm+tM8O0YtqFtDQR6b3M+4QyaKVbE9wPRlHv9NHo9ARIXrh6FeVqA/0Ag2X4mQxgSuteJ3uQAA9BO4UFuSYa/TMJAjEMhhLqajGHZmkZB3bNYWYqawC5C6KwRtkGGGFp8F4hbvJJjmGn31XQnLw2uX7Lk9LSt3X8zqJDwKSk3uYtaQzTgFiGjVIBtfU1VPLLqK2vItxrIhHl6m/sTa4nHAOme9OuheNnjN+A2OcIRvHab38vKTf/7dFvPI4nnnpSc5jrIu8E+hmyIcK5Jq9KHlsogk+vLOLM5QU0yKKMUF6dETBJOTD3HqEYm0VkPw4wm4ljO1ns9Sp66znEem35FDYaFTUwaXNAT8l4KIRGrYxmvaafU/HBa8tmhp7l8bjUKWyS8Bmhf+t10aBVTqOBWquDZqevoJwa/16rq8nJpoLS0enp6ZhqAoy1Hvrnuznt6f53YXJ6/CsIbEOK6z1ltT6KheyASQYAuvAbWzrNVsI3ewTIO9sIb63gWZMC6Z3dDe8H3n9iXitM0Cx6uM8xf1/OQ3u+U1XDfRLVLrQ/4K6Mz/h4mMxEPkNC2lvVugNExuaw7+jXsPPAUSA1gUI3hNVqF9V6E71mW8Bjt9FAv9WUdLter0gWzqbeoNtCMb+Gdq0s5mStsIZgJIjZuSml3q9eXXCp9QEBo4f37cbjD92HqWwC6NQR43QWldlseHj/MuF6647tWM/lcO7kSWPWc73h/Ofzkr63bo+kPa5jTJqg+bPApC9HRvdgw87PZ4BJu+amf7iRMckJYWGCdsgW4EXQUexvruWhIOqDDrbuuwm3HDmC7FgWsSjXKGPR+4akB6dHLUSGa7lnOzrg1I5/w2vSN6VljzGiiNCrHEho4KtL7faScbf/588NjL3h6wbVjsZ2lHXplA+e/e8n/wZT0vYerrt43ZtvApN/5UXx5ul/5UdgE5j8yl/CzRP4ax6B//21jwb0RJufn9WDmqEA8jhzMjnJqZma2WgI7Oh2jFnB1xVKBVTINIjEkEonUatU8fGJ43jn7XewvrKGI4cP49knn8TRWw8hyuKawASZLi75WnLGoIF4ftPmmv2WIMhih95YblvCEpnFIcFQSvDWVlextraGiclJzEzPGGtJ0rM+qrUqSsWiClVugLn5JVuLjEcCIt4Pk2E9FpAz0LGNj6XVLX/37bfwsx//M2rlArbOzyg5lCw9egvx+AnOZrMZAbSUGbLYatNXiEVHOiPvqDDZHK5YW11dwwsvvIgPPvgI4xkmdMdRKpawY34Of/eD7+G2Y7cZGNOoC1xTMewKeRazPhAmkUyrCKfE6+zZs3juFy/gjTfeVLEQpX9ZKi3fNXa5yc4RiCCpp6sqb2BGGihJRtPI17Cr7JA6v7Ee6dQPX++qVWNfmKcP2Y5e6iOXR8e8EUghia3JQr2U1vaHVthaR98AAV7v1ZVlfOuZp/F33/8eYlGyu+qOxWcMACtwLM1X8jClJUPgH9PNzWPUWJCUOp779AJ+/OOf4U/vf2jgFIv+vkvMvAGYFAzlCm4+6FKU+ccYuMAgHmDP7m144hv3YO/eGSXdNupNSRRXV/P45XMv4ePjp5EKBvHkU0/ioUceAEmEIgGCTYCegOrT5y6gGwhjfut2pFIZ1BtNK4hDIUyMj2NiYhy1es3sFHpdFOkXSTlv3CRX2VRCLB0y11gQUMZWKBZx9dpVAecHb7lVqfAC7cn2cnIyFscssFqVCtYWr6KwsoAtM1OYmRhDt1FFeX1NMjhjppmEm4AD708xsiR55XUkcymKJMN62HiIWaPBJOsb3qG8WPV6Q+AhrxEBNwFnjplBP0wl2UfjwyToVCotgIiAkU989QWRQjl4n3Cs6O/H4JkGgV9xiTa8sORvSyCPyeuuUHMsTIYIESziHPUBM2KJOO88q7EsocCSxu2LaxA/j4U4C+5eryNwz6+dxnA0lqgHJtmwsZRqY4zwOOVVGA7rniUjVOCo8/czRh1l4pTTEUgzRpoYjPJUpI+asRCZcm6SUAbDGAPdvOWMgW3BvT6VnWuShZmY3M+MyhTOIaC17+5PA2M989EAYQNflPase84zlg3ANXmeMdENTDVLCQ+V6KnixtGzqdWoIPDr1hzJ+JnUnohrTAwcMXCXoIcPZaAM1GT+xryVN2IgIECfrEeuLxwfnhel+Px3fpGlJznxyNJmOBcBaLeW8DlYryvpvlGtu98LSVbM82nU6sbkjsfRYVq6C0HitZK0nJ+tgKMeomTrMXlaadZ2TRTs5VJta426fofnKkBdjEwLwNEjp2/g2yAcRSCaQLnewulPL2JheRWtDkHbINpt8eyRGR9HdmJS4HO92UaQz7xEyiSzUZNpKsnasXTjtBDpVNCrrWN6fAwTE1ldYzYOmebNZx3HxrObvW0Aj1/hOwTVeh196/nCRoBCiaK25toNruaOySYdo9IxmyXV73XQrhZRWF1CtZDDoF1HOh5VA49MeX6pGUKQx4FtavoJ5IFStfOFMn7z6ms4c/acWIXPfOdZPPX0U7o+PHfeP7yeTYZRMXCHwC8DhRJpHD97AacuLyCSzqIbDDNvG8lERvJwnk+PYUHoIBkNKhxsayaFRLuBytKiGJMMz6tVCmK20+uYYT1BpokL/Omhp+vJJHb62FoziM9yguxc7+hTqOveN4/J9VIJ5XoDnT7A4LZqvY5SuYxqhfOkb01PHpf2MA6McZ6zxqTzTQnXmHCMWVlI0C9Uvs3OBkGKApP6+kAmrSNDxqSFHJk3uGOie8uLkdA6NXCc5yWbAD5cxQcxicnsGxxiWG4wNgmUJ1MJMX1bLfPR5L1INUQ8HgGYIE+PbwahZSawdf9RzO87guy2fWhH08g1BlivdwXe9si0bNTQqlbQKJfQqFQESEI+yW3tHYr0Bs2vopJbJSKMselxqXRKazmzC4pGFQ517MBNeOT+ezCRjiOMDkK6pm0x/wS0ujV0dn4O0VgYp09+gsUrV+Q3yf0wFUTaizobFA/EXSfldnY7o4xJvzB9BrTzey9nQ+KWbScJvwGYdGxJfaaeZWZlIHsT5yXLa6QGCf1TZ2dw8MgRzM9v0TolS6c4vX2NhWrvswGA+33edSzc0QXVAZOmkjFgtEfbIZILnFWLHw8fLiYAkfe6829WqF00bA1IF2B54x7Vn6ZnTX4eMOnX2SFBcpMx+ddc7m6e+1/JCGwCk38lF3rzNP//OQLRfY8N6EG1bc8OPPDAPfjaPXdh7017kcmmXYHLNMimK5DNA8xLo9gVZ+lN1kSBiYetFph6WioU8Nbv3sBvfv0KLr/3MW6+5SB+9IMf4L6v3SNGH4tLMYEoO6UD94AbY9uyaSMTHCiMhx5k5jfp/aisQJX8xRXA6+t5sVaYek0GQrNRR61S0YaMQGSG6Z1kqYj1Y2wjAgjyznKbHh/UYFfY5IAMw1leXMALv/ipwnHIKMkkjV0WDUGdfnoN8XDZhSZgSPN0FmEsoPinwgoIurpCjoXqu3/8E1547gWxIybJjgsEUaoU5ZvIYJzxiTEHTtK/zFhL3CyyyGJBI2YNmTuBAFIMF0mksLK2ig8//BAvvfQqPv74E22uM+NZFYKqAR3bTeBWsz5kMFjqNaVtBj7b3pKFg7GZorGEwAVKocQSGsq/LL1TUuiuMfR8gUMvMV4jvt7AA8riLMDDg0osgowx6dhYkoUGlM7Oa9tttZHL5/HQfQ/ghz/8Afbu2UMFsrr+LcqwNE+MTcXqNxKMCBwQWCTZ6EAyMcm6lQBsAA9PlMyM1377W/zH//R/q7ilbFGeaAq7MQm3JPEOsPWyS0sCNnYXZeBMhE1Gw3j8oWO4544DYiH0BiG0KN/qAxcuXsJzv/glri6uYEsmgm8+803cddedBji4RGz+2/GTpxXYlBnLKuF+YmLCwF3KPzsdNBnMM/B2BBUV1WQ/8ljJABrPjjnpZVtyP0q3CXJs3bZVkvNKrSpgzqTVBhgRwE5lMkjFE7h2/jRO//mPCnEoF3JKOd+zezduvvlmTE1OCnwrlosW4EKmH+XblGpLLsvgCgJDBioTFGKaMseJYD/nB+XvtBygfF0MKwaNOJmsvBvJ5NB7WQqzAQdmw6AAAYJM4ZD+W159SlFXpaSfRYNhecJyrnFOkSFNya2KJvnkdYbJzPw1/htfOzc3r3lSb9SMtUm5PiAJvNiQLWtweGmysWZ99WUgsIAvB3qygOf14vnJW9F5C9r1NjY47wnvc2mAD+Xd9CKzIBG+jvcVwTMyOTkmBipFdd+zMcTxMpkwgSOXfuBScN2NaMCuuw78XQJJAjB5vcJR4yMpbZqAJhmbPiHc/CX5+Qa40mPNwaXyFTa5MwE6zgtjblogmAcmDJy0+SrAwoGT8jUjOOd+xuYKPX4lFWax79g0Gw0NK0MJ7AnwZsiEpPd8z5CY8WziCMil1J8Aus6F7NO25oc8SslMZWOH97kk/PZZ3o+XzxrPkOU15Rxi40k3ac97fxqQzACleo1+dQbMcx5bCA7XesfWFJOU42F2IVxPeM11LmQSj4RH8bij8Sg6lDPX65o/YmjK1JCgMtehEJqU9TZahEewnC/g0rVF1FsdNNpdA+sGAdRqDakHaPXQbHdRqTcErsXIpo/x29YNsb0dqMVLQ3Z0iuBEIop0KoEYDX27BN0ppTXmGicPf08hNuSM0cOZadD0k9TztKF7lI04sifJDOQ18iFFakCKuTXAgEE+rbZsG2hr0q4VEejWxYxjyjHfL0jQV00K+oz2pSJQ44rj4hiYBFilUojFcfLcebz865ewvLyMg4cO4+HHHsPs3LzmONlfHEsC3WPZCcTjSV0rPovrrS7+9PFpnF9Zx9jUrILA2FAhK5NrmHxO5WVMCxkuwnVMpRLYOj6G4soSmgwSigURJ5zJBifnfJt+1Lxv+gKprEki3b/mKhtHXJN8E03WNvwENhIZ2NLuoFpvoNpooN5qolqroVytSdJNP00/7hwHMSGl5JBHi9P6Os++UXar2M4u2V6BYN4P1VlZXNes3NjnGsNxg+k29AEfyrmtccyfs8miBiT3OwTuyOZmsJFrEMiDV2uXecTymhB4iidjsiyhIqFVa9h9RSZihAzkqBLRCSqmkmnMbd+DQHoasbk9SG7bj0IviuVyHbUGgxV7GLSb6LXqYkRW1tfRrlURcqnz9WoFpXwOpWIO1fUc0G8jPc4U7QhKhSIGvZauM4Pe7r51H77+8L0Yz8TR79TFR6ZixmFsCk0iw5LHNDUxjqXFKzh38pPhGPP+kpLDpaBbgr0Bu1prRhA2NWXdpfsiFcaNShV/5Ud/d6Ov7D7IMWetAexsdZwfdy8EtNHHTQcO4tYjR7WG8NkTjlMFFNGaZGxpB3p7MNXNATsea0bxy5rgZq8jZq1tqUcY/XZMw0aU2xfqeTnilzpUvtzArORrPCCqz+DG0DF7VRu44/JMX9/M0/A7huRQoePCoW4c06d/9D9t4hpfZDJuvmZzBL6kI7B5A39JL8zmYW2OwBcZgf/48scDMrRYTCwtLeLC5YtYW8+j1WkhmYpj7+5d2Lf/Jmzfth3jWW7krJD1aY4tsoV6ZAT0ncw1asl77Q7OnzyDl3/5Et57609oVeq4+9hteOapJ3HLrbeo4LSalxtZCwyQKEVBAR1tWgkuqVB14KQYdir2rBPM46BfVrlURi63ZowXByAQtEnIk87kiAoCYMHpAhxUd/rkQQUWUIbEwtBAISZwM3+n323h4w/ew4fvv4sgupibGkecTA4mmlI+GxhI8seOfyLNTR2BAAuWoK+bmGnBEBoNJrayiI7i/PlP8cJzz+Py5SuYnJySRL1QXMd999+Lf/jh32N2fgYFgkRM7BaYZGwkHhfBHzL2/AaNoSsKlojRayuIleU1vPPuu3j1tddx6eIVbRopESa7zmSnFphDydGAHoIuTZXFERPCzXPPPtMzx1jgMoCCAHW1XNFGkAAKv8OUpqnQMVmMgciWpu6N/bVhHfr52SPDwCCTC/Gz4tEo8qtrSml//LGv44nHH8f+m24yQErJyfRna0teKKkXQ3FYPDIERD6AFkTBoo/yPYImBqRqh6xxEGgEYHllFb9+6SX85vW3JTdjwa3QJFds81rKx5BSZjf+AsrFVKPMiTLcBFKxKO6/42Y8ePchMWgJcBKYZJABr8mHH7yP53/+C6wV6ji4ewZPf+tb2LN3n+YCD4zMpnPnL2J5bR3xJMMWQogn4/LUIrjoASP5hVLS6rxWOX5krbEIEGgdY+pyD5mxMczNzwtks3RgjpQxJji3JYklS4dAV6eN4noOC2dPoZFfxrb5ORWIBPYL+RzW82ti9e7dtw97b7oZk5OTGr/8ekESawKTBMUjZHMNKP01Fh+/DKwxMEjzgPNEkmkD08SG0PwJWTIxmUBefkhmhrNiIHjl5yPXAqWti0VIZiS5TdC9EyBLkiCEpNkusdkVHRwHAvlkf/AzOY/JUBSTVoVNEJ1Oa+jH6oFIsZG6XQFRTYYNKfTG2QS4gpMAPueevp1kl8dnzA3HVHGsQjJ4lUjrmH1i65JZCpdI2yWgZsE8WrN8Qr0CfOIW4CNpsGNdumAVMaK7Pk7BCmCxK+VNy/PjONuadJ3MVmz1jfWU64CBCJYg7P1K6QGndVOFuYEOvB95LS0YxeS2XF953zcadQFCZM56H0gP4nJeyjPXXXMVqAQUen2B13btDJwVwO3We4Gw9EzUOhsdSuaN+WjNJoHCDEkj892BWr5ZomPleXXIPLV5K/BcvpTGmPcyZgvUstkoa4SunZ88T/ns0LNnoARuAqNk6dJmwdK3OQ4ejDGcyAA5Y7aqYdOxQB+eK4FOgnphgr18Trh5pbmkUKQA2t0BIzgQSaaxnCvgo09OYXEtL5uQLgFtx8AkMEkAd37LFjHrCG4RyDNgkoFUca0PnBcE+thUoEKActk4k49pZxKLIBkLIhHh+sL+YFfefPIW1XPfAD2CY7TG4OdYeJIBzpIQ+xRgXTMCjWYBoGZPrycrlpYsGjoKlus2K/JvZPgOry3XdC/L5PhbI4jrgEskDrCRZLYKav4Fg3jt92/iN795DZl0HMfuvAv3PfAQxicnBMTym/O845719DJUYF00Ks/dD89cxIVcGeF4Wuu3wE+CrFGGmtAiJazgtWCvg1hggHQ0hIl0EpEAUCvkgHoFCXQRJqOOjN5mDQECj7QZ0aW3dZjPRY4B113OQzYdFWIlSYo1CsiaJGuZ8m2md9dbJuWu1Gq6no0W1zFrfHEvQeY6n4fcH10PTG1EGXvQXfsFWmu4ZoQAcr9OXYeMmb2K/9JzWwFT1tQyZYNXR5iqhQ0gWUuo0ReUtyLfgver9732TRf+aYFV5s8YjrGBKH8EprJpzVAoVIzMb6DdrGAsk8Se3TchmZ5CPRDHYHwrutmtKAeTqHQGChUkyE1PyVppXUFKwU4TPUq6my30OY7lMnKrKyitLZPni1gmredHo1zU+ZG5SYbwsX278NQ3HsKW2Qn0WhXt+ZgOTsDS/Djtm/NoPDuOTrOOC6dPolTIW/ND6yNVGua3KSax//LjOgJO6kef0Sn/5Z37jSDajZimtcw8c9bexzeLDLTTTwzc42vDDM7qY9uu3Th46Agmp6fUuJRShDYjarjQhsUa+7amuTXSTRQPBvr1ywOx5hFur/fHfeOffn/u7/lRpqgHEkeRXA8+2nrjGmKcf07GfR0weYN0/PpxsIthTcPrx/vpf9gMv/kitePmazZH4Ms6ApvA5Jf1ymwe1+YIfIER+F9//odBpVIV2KBCglLliIGCLUpfSkUl/xaLRW3U9+7chZmpGWSzY0gzCGQsraAbynEIkIgl0hvIU3Lp6gKKuTzyS6t479338Obv35JX3De/+TgefuRh7Nq1W5tdFmgElLjZ6DiQ00sIWfiYjxglYtysGvghAo82HiyiAigWClheWtRnMxSHsrVMMmVF5oDp2ZZk6zfVSjylLxw3OGRysWhiIqnM/imBJgOgJ5noWDqBfG4Zb7/5OhavXcbkWAYT2TFJizsESSQXN0migRdWhJjhvgGw2owPA26AXC6Pl195BW//6X1MMJQjmcD6+jq2bpnHP/6HH+GBB+5HvVlFbm1Vx8D3EvDjdlHGhOIG2bz8tKGTJEv6GXmMXaNU+MxZvPP2H/HphYuOUdpCt9M2LzTn92SyT8qMjRHI7Rr9EJVCLN84k55t37ZVsvWri9cEUHI84wRkEwlXtJps3ie6EyzgcRJkIOOLX8aGC2g+sVgg+3BmhjYCwDcefQTfeuYZTI6PqxCgp2e33UKUoBQBCDGPBpqr3O0yecw6mc8AACAASURBVJpAOdlZHHF+Ls/NAkn6CoRRoWC7cxWoKrQAnDx1Cs8//xxOnrumIt9MtHjscQ0xx4YgM5EIMSBYZLG4ZDhNiCEZCSRjURy+eQcevucYpiezAswEgIdDKjD5eR98+AF++pNfYL3WxZGDe/Dd734XO3fukEk/gb4r15awuJwbejQSkJSEt9UYsoJ5bgTa6QPIg9PcdNtqFrpkqc7OzunakHmlDbvCKEyiKiBawQNkPxBwtVCTWCSMeHCAfr2M9dwKVpeXBMbOz80jlUzpvqxUKqhWKwraYYL37r17MTY2Ls/IfI5Js3VQcs2AEGtWGFuW/z0E6R17h/PIJMrGxLGixPipAmskFbf7RwxhVazOiMuBiCa77gjMFLuKoCYbC07+6hnGvqgR85DzQuwlhuoY+GFNCc4VgtdkyllKtjHhCIJbCrf/OZlOBKL4p2eEeG4t2T6++JJFBNcSjbMxpry3msnfTYrNopu3nUDTLs/fgF07Bl4vyo/ZdCCAYUEvvJe0xpIJ7Bh7BH68RQKDwggcWZNHRBULxwrZfe1ByjBZmGK9knU12ihwSd9a+xjIbgm6YkLJNiEgMMvLgfkipudK0u6O3QNzZC/z+iVY5DKsgwnPCnkxb0+eB9e8cCBoIJVjbPO+8cCFt1GQL51uz43x4X2STDA91hXLZKBqrSIwYuA1wUM9IygNjVDWnDQvyr6tx1zz+W8EKUXUFyWK4WHmqzdssDjptU/y9rJAXXOFQ9lcERu/2RRDmU0ONV84531jjOFDagi5NYXXNhYVQ3fI8tX6bv/OtZxrE9OKOwji9PkLOHnugnwmGa7W7dOegSBXRM0OzqHZuTk1YmgJwd+VXy3Z3bShSCblt0tAi6F2bNzRr5np0ey18TkaDweQToSRSUYRixCIJTjZNUY47zsptgkuGxBJuwZ7/hg4xetIxqO8bsWgs/ubjT6uJwyj8YxprvHh4ECfLZG3QC9bi9WckOw4PAzO4rUTMMrmU7uta7qwuopXXn1NoTfj2RQef+pp3Hb7HVoLs+PjGhs1IznXabfC8dc6EMNavoDjn15Dnn2iMMGYsKxYemQLu+aSUr3pd0jJMQOK0EcyEhZbXu6enSbQrBJBk9Q32G0i2G0hQCax5L/W/BNL0QUe8Rw8e103qdhiBBq7agjT57tG0LrTRq3eQIlrcJ0M4ZYkzfQ+VuiTD7dz4YEeaHF+EQ7wMmBcLEV55hq4KIcK59/qrfbUkNRz0u4z7bMEkhuQ6P9d97oDKX3TT/cow63YiFHTx9Y0B5Ppuci1QaxxNT76aj5HExExjpny1G91ZJXCpjWZmARcd+zYim1btsi+p9UFav0oglPb0UnPYaHeQ6HBAKku2q0G2vUy6qUC+i0yJTsIcvwYRFQoopDLo5xbxmDQRiSWYmi8QHE2RXjMZLjeduAmfOOxBzE7MYZBp4rQoKMAHvqEclbaXOS6EEA6M454IomFyxdw7cKntpdyShEP4mqMXQPdnmM3bMjd2vX/JTDpP2EUoPw3gclQAN3gAPFUCrccOYq9+/bLioXzk2xu3jfcx5mXqQuXU9NmhIE49Gq0ebxh17EBTGpuun3m6J83ApM3lix+v+/wVLOKHMFyDWB1IUAjVNQhkOqa7MNx8ZYjLmxzE5j8AkXi5ks2R+ArNgKbwORX7IJtHu7mCIyOwL+eWByoEBOro68Nf6GQx8K1q1hZWTEQSMVaTwDl6moOyytrKK3k0K/VkJqZxMz8DLbOzWI/gYsdOzE3OyNz/YmxLMaSaXlyETi8cO5TvP3Hd/HWH9/Dzh1b8b3vfgePPPowMpmkJJgsJMWucGbs3JTIGF0MINvYK7XZJwK6okcyJQxQq9Ukv6a8cnJ80lJ8XdA3N58CBNyGW2UVu/tkIZmNnEsHN9m4eTOywCQzq494lFLTFs6c+gTnTp9Uwun4WEaMChVkhpTqu890yGZThVWKARax2DBlXMU2QaF4TMXGn/78Pl548ddYyxcxNZ4Re4vF0LPfeRbf/va3kR3LYG11RYWrD2PgZ3GTT7CQwmUG43B8zIuQG34mTodkln/mzBm8/vrvcOXKNbFXDIC2dF1Ju1tWULBgJnilMXIgH3eAPXpjubGgX1k2mxUQIr9RFSxWpLBYVZKrUpY5zvb+kiI7WRffjz/juezdexO++51vi13x/PO/xPlzp/HoI4/iv/nHH2Hbti0oFwsqGHTdSHQVZmD+VJI8OiasgXQGrDI1XaCqQFCCC55dZr6I/Kavkvm9AW+98zb+8z/9BJVWH7E4TeEJ+JCZStYOCyz7fZNWW+K32H4OmCQza+vsOB6693bs37sLAxalg65AHM6vNpN0ewP8/g9v4cWXfw+yW+88dhjffuZpzM1MyfdseTWHhaWcPk/gORkMI35gVuAFZZ9AsHAslVHTwHzL+irixP5xHosKLHGsFgIgnBPr+TxoeUDgZXZmGhOTUwYusYBkEd1rCpyj9QHZcAuXL8nbc2wsi5m5OQE6TFMt066h08Xk9Az27NmH3Xt2q0hYXloS0My/MAhHQS30CYwlh/Jt3hoGkBm7yodnGJvMLCI4D5V2DUovrdFhzLuYC4ZqmYclgQOxFbtokxUjts5Go8K8S10QkGtkkClJIKvG4AoBadak4JziumPsP89WNICVAJd5TxobSGCfmhbWxODPyYIk+1hj7go0z0TyjRP+2JJNPYvSfN5M1kjAnUzmrr7lw+UYk96X0IOdBqRC6eKU/FNe26Ystl630AmBmBZyI/hCjRCiPrZuKmle6ekGUvIacDzl90m2Y5NptAyNMVY81zL/dwsYsp8p7Vz3vvmWEZwj2MKxkaxagV0ENumxNjCvMPd3z6blOqyE6xZl1wZMKwhH4SnmgWdsPAOmJPUWu9WaQJRRqlng/sf7n3OU10LHQOmxC59R08s7PLJ540BHssgp8fVem8YW7VhAh4LabZ750AbJyEe8NO1RQpjIQE1dJzFmbTx4bQTsyE90wyfUmM60NLFzYYOFTZd61UBefgn8o/cgzRXDUSysrOH4qTPIl6uotXsGSEaikv4SfFMCfLuDqelpyZUrlIaT0cjGUTKFNOWyoTAqVdocBMXUj8cTerayucM1lqzFSKgvtl8yFkImFZO0m88/ssb4jCUjjufKuao54gA/3idck8yH1Jiw9PaTPLvTRlv3mP27o49qlnKN5RiSua7nsXJWzCpEILeCyVyYWb+n60pgm/dboVTEhx+fwOnzn+LKtavYsXMXnvjm05JxU0GQzmQsaErPX3pLM6nc2Jf8unRlAacuLaIdzSjtvMN0aTajFF5nATu0x+BsnBrLIMaFvd2UtHc8ncIYme3BngLDOkx+bjcQ7DYQaNeBVg1Bsk37hJRNVcHrxE+W16RnzQnwMdCGMvgWAVzaNrRbWmtbTOp24GSpUkWTrEnX2DGJuzWhhriXk+16FEwsZwLD7v50bQhrfrhmDSewWHA+LMyzXl1wjSxTHGi5AUq6xGe9Pz1qXdo85watLLyc2TX2GMKkUD+x/tmksLmfSCcQ5ByjfJ8gsgO++VybmpnGrp3bkGXoG9faLtBAHIOxORQDKVwqNlHrsalM39cqmrUy0K6j36qhVsyjWSmjW2ugkFsTU7Lfb6vxyAnao3RbChubgw/cdQxPfP1RTHMP1igDfCZSQcLnY5/ruzFGuQbTvmRqelYetJ+eOoVWvTYMSzPvY84139xw/t6fB0za8jFsNn+RyuTfY0yOApMeFPZF+ucxJnXjh4NoddvYd8shHLrtmPaVoaiFhXHNNXDVmg3WtXWzaySh3Z+KnpM+vdtjsY6ReCMwqSFxQPjG711PXzQA3DHPnRTeWh1OEu+D60ZAT//5NrguYPFGdqcbFI8Nj479JmPyi8zEzddsjsCXdwQ2gckv77XZPLLNEfh3R+D/Or0wUGBANDpMm1Vx4QoubhjKxSJKpaIKJ3aY+byvVmti+DFx+/LFy7hw6iwayzQUb0u6PLFrN44dPYyjh27Bvpv2Ydu2rWJclisVHP/oY7z5h3fEQDpy9BY8+ND98hEUs6JHH0FjVSjYgswvetgIGLKCWps/BWuYNFvMgT6TN2OoV2pYWV6W8TgZYWTkqJjUSNj7s0hSYS0AICJPKTJLLLzDNtAsHIwFYAyQYHAgM376HZUK62i3KFnsidXAgp4ywvW1HErrecRYZCthmHIuYxuRFWBei0H5KhFMInOJxdCJk2fwi+d+iVMnz2J6Mq3rUCw18I1HHsKP/uEH2Ll9h8af3pncoHNcyPwSwy8WVRCKjPoJ2pFBJtbnAO+//wFeevkVFOihRAaU87ziedGTLZFMCsisVRvmreZksAIEfIJjf4ByuYR63TzjyOpIM/01kRCblgUJWT/y2CODjZ12yc0h1g7H2m/SJXN14USRRBK3HDio8JmL5y9gPb+Km28+iP/+v/tvceddd6hQJwuCTAoWtpwbUY0/hY28FjH5fxGUUaFBP8ZWU+dFz0+Cd7x2/Hdea3pCEfRiESUWE9kbgx5eff13+M//+ryBNBGCIII4yY+wglgb2oExEF1gBedMNMJ0dZNC3nnbLXjwnjuQTUfRbVTEslDKPUGcYBTVdg+/feMtvPLbN/Tz++66Dd988gmB1rn1ooIqCDD468PPIQORgDaBeSa/ay4TGCW45KTyFljS0vzj9eY8FwjjAguqLjSGrFayLflNQEy+UWJBsJjsIRohUG4AFc9WbFXwHq+gkM/rvykDnZiaVnG9lltTCinBle07dmD//n2Ym59Fq9XG2mpOIUDGjqR/qUmGeZ0Fjgnb8kWFeXn6ZgTXFTKBWAixaCXLS36aZNo6ySjPV2EKDhSLSMpvTDUL5zJmpAHjJqNkkTs5NYlMOqNjrFTLmq8EguVP5dYEY+5ZYSQZPUFSsd4IvtnaIeaf5hNZZHwNGUCOwcn57QBIO2+Npt5vI5Ha3tuYfrR2IFjLcXHv79iW/AxjZm6ANGIekulHyag7T95r9PXlfDFGlv0Oz4JhXHz/WIJyVkuhl40ngUrJDhmAYOVrrVbVuY5l0gLArXFhvnG8PgzW4TUQc855CCpEQ40kAygJvlHazPPjGk1wWcCiax7Y+PUEhioxudkWUEHQgnOTx8R72DN6FbpEAE9jYZYAHANaLZilBcFDBs1YMexZm1yjZF3gQoyMTU5GpXln+jR4gvEKBOFa7QJ9BGgLHDbrDLGgXOq6vAkV9LLh7KYQICE71vDQ8fDZIXah8VHtTwMuCSYZ0GzgDce2WasL4Oa6JIsDJ2EnAKX1KBjG+8dP4KMTpxBLZ1Hv9FAjQ5LAtOasWWuwMUeWIL0U6TXb5DMwllRSN4O7eNSVakP35PjEOJKJNAIh3pcRPVOUgBwcgLE20UgAyVhY3pPJeASRIMdpoGAcMsjMP9HmNucRGbJkqFuKfcDWeSZ2E7jnc8HPSjfvFTbkAGiOkcnyCQRb0I0Fa5mVixqjLjWaLEzuVeq1Ci5dvIgK/QWdN+T07Czmt2zTmpEdn5CPLkE+rsN+LSc4yzHm98kz53Dq8hJCqUm0+gyv6wuUZHCdksq0bplNSYRyfu4XeH/1Oui1m0hGIxjPpMQyDfZaQLsBNCvUByPUqSNOtl23JSYlx5dzhVyzrnwUbU7rBlT4mgGTZN3yvuWfbGSx8UjZ/HqhiHWqDMS0Nzm9QPARqe6Q8Sgkx1iPvNZaz7ReGejtr5nCuVwjeBS88nJ87Zgc429Dym3vqb2Xno0E4cwqQa/h/SoGsa3RAv/UMLE9C31D1djQcxwIki7LucU1Xn67AySTaWzdsQPTbHDLe5TzhyzWEOr9CAaZWdTCGSzVyJjsKZ2ePtgEJju1Elq1IqqFPDpVgsUtrC8vodtpIBLls4T3VFN7BoGx/R6+8cDdePzRB5FKxNBtMZ/dfEXJeKWfOPdxbDSbigbIZie0Vzp14jhWrl2TJ6yF/lgzRcCka1Io6MfwMf2utbdGvv4rgUmb1/79RtKw3X7Xf7Q9Ez9Hyh0KYBAKKFhvdn4LDh45ipm5eTCwS/6hUl64oDUXDDeUW8tGYsTv2IOF/rOVFu9C0T6HLblxTH53Llql/bYDOA0Id6F1fwGY1OtHfmcDmHRT1A3PUHLu6wEPTl5/RfDNH25KuW8Yks2/bo7AV2oENoHJr9Tl2jzYzRG4fgSeW6wMlIJIOTN9uigNdX+XITWTCilhct6SDBFp1BvGUGKRzNTYelOgWX4lh4sXL+LUyTM4d/YCSleuCjSIzsxi956dOHjzfhzcv0/hGgRPrl69KlCLmyCCBIcOHcT05KR83egTSN8gsSkYqiFzfQJOJmsUYCkWBDes1nUWk9BSUrC6uoxKsYQo5X0OfJCETMwVSmMJxpJZGEabG3b6HMatOCYYJalbkgwyA5n4tpShXbpwXuyyXTu2q8AO0HuQCdrclHW6KKyt4dTxj7CysIBUPGZ+lGTRhSgnDCLBAJ1EVExEer4NggRZo1heWsVPf/IzvPnmO8im4wKtysUqDt58AD/4wd/h6JEjKmIZGtBuNsQyUyFClh0lbs7XiH5yLErIlHzr7XcEBBP4IHOO3X5eT7E56WdIL6dwDIl4SgAGmXoEc8yf0TaHPkBCEmgXmEFAuVqpiuXKYopFpZcseUkXaxY/nwTsOXmYL1R4LJTAk30QCoSV7Eqw8957v4Ynnngchw7dqsKX58o5RHCY85KeTixOef0IjJAlxeNuC5Rqi2XnC1kWQioQvEejO36dZ4+JuQk0e1288vrr+JcfvyjgJpVMoN1mccyC2CXCs8hzKfHmo2nJswRHKenbsWUG9951BPt3bQFFlyGQ9cfCcYA2A5DCceSKFfzqpd/gj+99gGwygocfvB8P3P+AvKpqLcq+gwLFaXXgPcPEshFLzJJdLcnIST0V5NF2oTQEgkJiong/KD6YKdXkmPm0apOdGuNBQBlZUpEQIlGfhm7sBEtcthAO3gP8b8pN19bWxJokYDgxOSlwJbe2hFqlhESCgTs7sXfvPkxMTAogz6+to1gq6ZDJ4qVMj+NmIJxPuXbeca4mEWPO+V8RPLZEcGNp8YvXl8fH687zV7ErwMzAPs5dyq3F8sFAoTucwwROOB85Hwiscw0hkGMsP2PQeiagl635OT0s6MX0NKaRl8T7VGnOZwLE/Gx+jnmUetCOLMKoFa0uAVdBP+4zLS3XgAueqzFKDYyRpJzNETYeHFhpqcjWkLF7y2T7XBt5T1tQiUnYebkt64UgMdc2l5ROoJJAsBK/LcSCIIXsJ8JhNVokZVcKOMEFA2hNeu/5WCYN5RzyDFTOGY5fqVzSvJPlhMIJDLiw62L+c+brZsxUvreFaJh/JRsLAqucvN4AKljScpzz2kIPjK1qbEu+lnPN1hi+n3umtU36K1apAxD5Zjwu8w51jBw37iz0hxJDeVia5F9hLu66eJa2ja8LOLmuoCZAx2O0xGMD042Jy3kinILztdPWs5UXyUtcrTS3UBsGp3GN+N2bb+H9j08gOzOPSr2JQrmm9cvPA7JUa/W6mk2TU9OoVGtoNtt6TSo9JpCOQCfvR848esYmEmkgSKsNzhkGjRCICziAkpBTD0zuztD3NspQIAaNEdOhLyjXZAa8cK2j5YExTDkuPI+6Qqhqxob1bDuXAO1fp2eCwEkbTYGRroEh+XXQPIg5RrwHjY050HuvLi0IfK23ewglUrj51kPYsnWbBRshgOwEPSbTspwgMCkptwNRCeDzfD/65KQYk7GxWTEm+5xrDPah5Ls3kJKCr8tmxmzd7feQZvOG93a7pfC7UHAg4CwaHCARBmL9NoKtKoKtGkLdOoKdBkIEJh3z35jcbJLZM4h8VCJLvPf4DBfzlN98bvEZMqCfaQdkS66vF1Em4MwkeOc1aXY0Lu3Yqxc8IDmc6y7tWMFw9iUrCK/08GCQIULOFsY3c22efj4wSRDeWtgC39V4pZczGzQWlifAO8Y1HBaERu9kB5Kq+cPZGAwiTfZyJKq1mczXqalpa0aDyeZNAd39QQi1bgjdeBataBalfhj5Sgur+YIUFkxHb1QLYq52alWUcmtoFOkh2XTPTeed7QB1ztmvP3AXHrv/bqQTMV3fSDgoEiFtfCjPtvAnApWukRQKI8nQuIUruHj2rPx92Sz0YWd6vjoQUOu4APUbZNyjAOV/LTDpQt5sxbAva3i4/x6adXwWmOQrFBUY4rynnUEQNx86jL37D2gd4d5czxGphXiv215YDHI7yaF6ybw0/ewyoN1e98WBySF4O2RdurT3ESDxRim3zteF+ohF6UN02Iu6AZ34jMekX/dHjpzv99QP/4dNXGOzUN4cga/wCGzewF/hi7d56Jsj8PNrxYFnFIqh4xgN2m66Div3ab6wVIqrC0LgPqRRraNZqyERjiIdT4IJ39VSGcX8Oi5evIwz586hVC6jXm9geXVNnnSJaBQz45OYnpoSE+umffslbb586SJmpyZxx7GjyJLtII9AspYMSGEACQtWGtP7oItQlJ6AQWNGMFyi00GcMtJoFIVcTobnMuDnJkkMpaCYPwS1WOxwk1+tMcwjpCTj6Zk5AU/Fclmm8wSL0qmUiuh8fg3r+RzCYWMW0WMzEo+JcclNWSwcQpzAyqCH1cUFnPnkBKrloszbEwljTEZiITEKyCQ0sCuMZDKDdCojBuqrr7yKn/30F+i0epKL5Utl7Nm+A9///vdw3333IptJg0EaLPrqBBsJ/BKAijDMoafC7uqVa5Ipr/Dc+33UapT1EeSgfCqgoBaT+xpjlAUsGUZiTSqoxMAJMp7EYiLQ0+8LFMpk6C2aFoBJYPn4JydQlPE7maBk5BGINS8/pu5ys0mguVQkS80Hg7hQGleAE8wYG5sQCMbrwa9jx47isUcfERuPLAuyVAhK9il1J3jmvAk5pvSwJAjC669i1xXHAkYY6hBPaIOsQkwJklZIiUEZCaMTBN5+5138+MfPoVztGLsvSA9PjqklKrOwlUu/UAwCISYxjoWDGE/FcfjAHhy9dT8m0mRRktHpGHPBENr0tOsHcP7iJTz/y5dw/tICJlIRPP7kkzh2112aP1afmKcgGZ8EywgKcR6r2Fcx2tX9ZWxHk9nKz81J4/hzzisW8GQS+iKFI6L7R9fGPPRMMszk9YjJwQlMk2nWbsvTU16Gbj7IN9PJownwra6uiknJe3Y8m0E0GtK9Srk4WYuZ7Dh27NiN7Tt2yn+SHra5tTWtAQpySabFDlMZoxrKihdjA3ZcoU2PyojzVjWGE8dFEJJLuKXsfBRIFRvGnYOYvNGIWJJiiQ7DaXzStiW1k3VL8ExSaudz6xO4veekB9Os0DS2m9JHBZawLDdpGYtUvocB8saA9aw9/6QxYMyAM7GOXBHpgTBjONnnDKXDTs6mQtLJqMWWcveTHxO7nw1ktoAmJqu6sCweZYAMNErpWTia15w+jtpbCw424E5gI0FDCyQjmEA2MRsFGgOdf0/zj3YZnsnJNYXXiYxLAoWcS2J+EUBvsZnimGsOSOEc4Pm36k0Ly6A9RdTk3JJQO6CEPzepvwvG8V69DhAksKexdInXkuoK3DRfXs+oF8hJdqzuH0scp7ccAQjP1BG4qetp9iY+wEd+u96vTO9vgDBZbe2OBdUMvdVcReyZn7wOrJ4t+KSjseb58pklOa2eTQbqiKGmZFuiyVQJRBV68vyLv8Ib77yLnTfdzAxolGp1+UwSSCY4S9CHc5Ks5KnpGfkUUrZNhvP4xCTGsuPD4C+CvzOzcwJ4B+EYwrG0AZP0ARQ4SRCSbDIyxgJIp+JIRIII0TOR8lZ6FDOpOhxAMjRAPNhDmAEhvR4azabOS9dKLH5jGXvARmE2rtkg4ILruOxNLHCGzy9iHLQhEXDe70lpwTlI5ny5UMC1K5dQWFvV/RFJZrDjpoPYsm2HgGjeH3wW0v9PydpcP+ljyvvfUGvdirxH3n73PXx05hKm5nfxwaz1nYFCBCYJRRGYpLTb7lMgzechLTpaTSkiCOSa3Yj5ZMaDQCLUR5zNKbInGyUE2zUxJ6N8R86hYcOBQTbGbvZgpWwi/P1N0JcAjY69L/UB9yTr6wWUihWF4vCcCKaa1tU9z53FyUYjkE0LW1v9WqR1TYqQjTXEA2ticztGt9/njTYVPROc9zo/Vz6oXE+4frB5QR9GNWY4z41pHSfAFQromcI9nG/caL2KcP4ltGbMzcxgx45dshlQg4Z31YDApAUm0Ud1EEkhkJpEZRBHrR/Gcr6IhYUl1KollEvrCqFp1yto1aqor+fR6xqL10bZ1jk9R/t9PP7Yg3jqkfswxgvXa2tdVv/LBfdZuBkVCFwf6Dce1N6n1Wio+ZxbXTbv3oElnXPOKx3cNQ/VfHOg7pAnOVoxu0CsG+XZ/1ZV8pnXunTtUWDS/75nHV7PhrUmjC1R7MwEMaD8HgZU79l/Mw4cOoLsxLgsEBT65xrPZtfhLIvcCYkg4JLXPYCtNdQRBTTu8lz/fI9JD+IO2YwjzR2zQnHA5gjoKl9JZ61iUnBjbm48n63pdyMwOfpZajCPso1HBv3JTWByszDeHIGv9AhsApNf6cu3efB/7SPwswu5AQt4BsZIKio5qAFnKpCdfNEnNCtMQoUhzfIJ8BnYUS9VUS9XkIjEEOEmWaELIRSKRSwsLarbn8/nsLy8gpXFFSxdW0RutSDG4Nbt27H/pj0qsFaXlzE1nsUdtx3CkcO3WNqxZG/0BzS/MslOk3EljpIB1IcBF3wd/SwJksTDEWSSCZSKRYV6yL+LMmgWQDTsdybs9XpFv8dAjy3btol1QYl1s9VFvrCuooDMyHxuDbVqDYlE1NiW8r6jDDyIVCaN8fEx+UhxE9tt0peqj3q1jPPnzij9mGDmgMVczNieCreg3I++VmFKg/l+caW2fvTBx/j5z36Bc+cvYHp8XKBJPBbBZxW18AAAIABJREFUY9/4Oh5//BvYunVeLMF6rSomm22GoQTwldVVvPWHt7CwuCikgUUiLxYBYBZ4TF3mN78stTQteRnZNmRAEkwgCMBry70n/3t6ZlaF6/LyMlZX11Q0bN++Q8UiWXSrqysCq1iYSw4cgPwTWRiz+Jocz+DI4UO45eAtOHjwIKZnpjTHCFLn8us4/vEneO/P76sI27lrjz6P45LL53D08CE8+sjDSMajqJcL5uPIKy4pltu4hoICP/ktYIXsQ0qfHSghiWRow6vOAzc8tlKjil6IUs4oTpw4jZ/9/EVcXVxDjCE4LL99RUGZmUsx5p9BSbljGM+kxSw6sGc77rnzMMZTEYQGLcQj9OqzsB2+B+c5E3ZPnjqDl19+ReDvY48/gd3792NAkMpZE1AqapI88+gzxq6yd02GSoZqIIAkmXFkEJOFRa8+siq7PVQqZXuNM61ndU8vOV4X76noC00Vwo5pKNaXAmYMEOX1trAQMuAMKDH5pd1r/Dvn3+rKIsqlPMbHxzE3v0WsMkr8lxcXdT0IkuzavRdbtm0VQ7nKIIdKVfPCWIIMorHQFnnK8bh5D0mSbPJbzkXziiJYaX6FVowYQ4tACgsT3ifG7AnI308gkJOJJlI8F0sW5jyVLLfTkYecD+LhTeTBRHnvkbEpQJbFLH0gGRxinpMq4OkXxzARmp858NezMvxzxQOl/D0vjd4Yf2NCqiB2wLH3efMFmcPYDARwbCpjl1kh5qWBvigz5pIPEQnq/k4k0w6INK9eAglEEphQLTbjgLYWZIcxJdzQYgsJCpkkmSncAzLXjc0qKJngsHThjonjArh4fUxmHdB1U/K42yXKnoGBFEw65xrp7lXNbZf0K0m2QFtjROpoCP7Sl5cAnxK2jVXGa8R7wDOEeN76TAWDWUIuZ7WAfs1jY+ryeAxE6KKrZpaB/gKCxT41UHbYjBOwTalmX2CUVdkGWg4QQpMeoY4BK2mjK3j9fdLutvXZSiWXF6+x9nn8nlWlALi2b8IZk9TA9KDe/4UXf4WXX/sdtu7ei2AsLkYf1xU2kMgWJzCpUKd+H+MTUzoesusIKlDWnBkbV5NtYWlZrMnZ2VkxKUPRpNayaMzWCK6Nfs3h+kmGZCoRlWSZ7PBQgCz2GtqNOoL9NhKDJiK9uvnwyQjY7gvvF+oZxcZWtHGynCM7f6ZT85lOMJHXioAkr12YzTaG3QUC5k/pWJhsNNYqRakgeLzZ6S2Ymt+OSCxh3tRi47LZErcQKH2Ggd0EJcnw5zjk1wt47fXf4eLCGsZmtiKeYmJ5WIBkKJYAG54dhQ8xqTusa63pSDBUTD77k/cueWe0bGHzjL6SyeAAqWAfMQatdGqI9VuI9jsIdOhbyCaphbppfjp2uK1LvvHhA6yY1N038LvbUwO1UCxgfb2EGp/VlHTz08XIc3Y3jk3t1xiu15zPtkeQj4Mxi10gmvfH9mxxsz3ZaCAqWMs1AnRvuPvUNwLkd2ndJT1vLYDOgEmODBvJ0VhYQSpk4Nn9S4sNWjokEE9nEYmnlHC9betWZDJZzR3ex2rutJoCyeU/SSZrP4RWII5GII5ctY1Ll6/IV3y9kFdQYLNRU5J8vVRCt1G254GDfzk9eZ+zOfvtpx7FPXffgUw0gHCvySB2C8JSgGFwuMZz7eO15jNXkvRgEBfPn8HlT88amx9srpg3KpnCHDt7RlmDScoix0gdUhoNNrO1zTELv2gd8m8BkxvvuvFu1lxy8LeZNV4HTLIp0CVbl89EDDA5M4sjd9yJLdu2C7A0D2s+o60hp6amwEn7DK4X3kLEA5MeOORr/y1gcvScN2TWNib2OQYkjzIdPVjpgUk9N0K2Nxi9f/je/hk5HIChnN3uAe13Pge9fGJTyv1Fp+Pm6zZH4Es5ApvA5Jfysmwe1OYIfLER+N9efW/gJY5kF41lDWATE80VuPy7zOkl8zS5p5IlWRazcOiQJVmhqzsYRxAJhIYeYAT1uL9YzeewtLSEteVVlNYLKOQLWM8XcfXaCi5eWUatXEUqncT87BTiZG4EA9i+bQu+dudtOHhwv4ASkz8TRGLaaNQkfZQtMlSDm0EypgQUsMvdk/E+fSfJpDtz6jQK+TWkEilJP1lwW5JjTaw3SleS6Qy27dghY/NGu4NCuYJ6s4mlxRUUi3klE4dZEWGgJPKJ8awkcQJTJGmjD2IYmUxKLL9ut41KqYCzZ09jPb8mAIUbXcmF2Inmht8VbIRymfTMlGp24T85cQr/9E//hI9OnsREKq0irNNp4vCRw3jiqSewe88uAw/ksWehNqtrazhx4gSWlpYRCId17GS4kbFDDzqyRSXdVLhNyFibgaCkufyzUChgdW0VjWZLrIXxiQlJU1kokClAVifZNvn8OlLplMAFJqFzjBcXFnH23EXJ3KcmxnD7sdtw6623YPeu3ZiZmVZojrF6zLeTBbUSchHEeqmEl15+Gc89/yv5Re3YuQcPPPgwdmzfgfPnzguUfPhBskUTStLstmpmSk85u/xHmXbbUYGuuUn2W5syXwIt9j/OH89OUYCNAg6ASquOLkFOBd6EcerUWfz4x7/A1aU1ebCRNWNeXISAggjFkwjxGpEhnMpIIr9nxzb88Hvfwva5CVRyCwj2Ggj0Wxj0WgKyyFQzuX0ANTFfKmi3OkjwfiM7hHOFwIYD28gSIhuWALLJ3kxuS+ZuJpURA4VzWMwm/pqYXz7J14paphJT8ui/WBxZmIjNO4FzSiRlarADgsQ45D1G1hRBOUtMtTAb881qMQxCKcOU55klAovQfC6nucDPnZ6Z0X3BLzYjVleWVFwQ9CegzTWGAHi5VEalTA/QgUBQJjhb+ImxfEwKSzDWJGFiPyk8wlKgWQAKkXceh74QMZm4QXacC5JxK8jKQkdM8syQHvPOkn3DiI+dwm1c4i1ZMhsgoTFi5CtJ9psDKMmUFEPESbN1zGK+Waq9wDky5AiCiX1jzEcVRc4v1MBJYzH6oAUxwNxneL9Cvpd5yVJmaEn0BN74d7HF5OlIYGGg0JPx8QkBkAzS4PoSjsS1XhNMZQFOwI3XLEymIuWmvPZsuIg1xOtMNiIPU9nLBsipKUOJtjFXBPCJCWhyb80XBy76MB+FX6h5xIAZgugdC7Thu/b6aDTqYrYzjIZAEgFMFbosnNmYiceRTqUN6CewR8BY9yYZzsaY9IwwvjcBHe/fSfaoMWuCek6YJYWNtYEwBsozQIpem2RUck4QePL8SfpqEsAkSEcJL58fOnfJWDmOVrBz7MgMs6eEdTXETvMeic6SQOft06tdWJWAcbGeGRJDkEqVP8qVOn718m8UohXLjCNKxnEsbonrPG89e4x1yGPnNScwt14s6TxmZmc1F/isXlpaQW69gJmZGTXUguEYo23075mxrF0jB5IpYI1zlyBSiM2QqHwnY/Tv5fOzVkSwXUZ80FBCtbxiOa8lqaQsNqL7Wg2RAMeeAKE1HwRm9MwqQGnb7v6x5o9J4AkUCgDv99XQWFleQrVUFGucz1myPrfs2I3U+JQSysWIJylSjQpLnCcQyeWA46H9guwBgFdfew1v/OEdRBJZdEMM+0gglkgink4jlsxo3HtkpCZS2r/Qy9OAKBOscm7wGLhm8f7gesC9EXnFkUFPTNJYv4kUOsiG+wi1axg0qwh1WxhwbtOn0iXD+/HmcXGt5/3rrVRk6YDAMASH6gcy0MuVqpK7W2yWaOwMbPRhdN77zzOxHcIzTNfeQP1NckuPU56Dt4XgHPTgml2nEZsJ593K+5xWMmzOcr3kmEgxUy6r0S1FCa85Q28CA3TRQz9omFYinUIiNYbk2BQO33YnHnroYWzdsgUrK8sCGxeuLqhxGY9G5Nkt+wCum4EooplJdIJJHD/zKc6fO4dqMYfCel4WCXweF6kU6dTFRJZ3bDiBfteepalICH/z7BO4+67b1TwMEzwGmcF8BpDFbPc1f49rv1iTXGsHA3k9r+dWcOrjD9CoV/R8HNAftE9QzNZygY0OkLT/3mAKDv9t+FQekcv/pe26l9b/pX8fYUzax9paNvzysoSRH/r/1LEJzLcG18Axl/cfOoxbDh/RPcPTUhBVLGrWE9pb27NrKO/3dgyOaes/0qsBRo/nRhzQY7b+eIeqd/dLYo/z+U/P35G0eM8G1VgbHXYj2NJLwW8ANj9vCDfCzDb+9cl/+J83cY0vVj5uvmpzBL6UI7B5A38pL8vmQW2OwBcbgZcvrQ+46SSws7qyKpN1A6KcUThTSp0XETfeLMoIiKUSSb2Gm5Z8gT4+fUykM4gGQvK9M/aVyZC4qeHmlJtXghHF9XVUSmU06y1UK3UUS1WsreVx5sw5nD37qUDF2akJpFMJSXb37d2Ne++5Gzt37zCAhMy8hKVukt3Izi6/5BnG/6Z0lhv2lsla5dUXCGBx4RpWl1f03/y3Rq2CdDSEeMhAOQaQyLeL7MV4EpnshBifZCEmkwmxNy0lnAzEjAq0TtMKEnpHErhsNOs4ffoU8us5bNkyjyNHDontef7cWYFNlmHJ9OKogbxBAzPJWlTyYc/8+MgcIMD4r//6r3j5tVeRTsQxOT3pktObuPOuu3Dfvfdi5/ZtKh4plV5cWlJIDs3yFYwjGVtART+BSyZ+k83WbNaRSaexc+cOAY3rhYKKYb6GRRLltipuoxGxJFkoZbPjup70c2Py6/z8Fly8eAEXz5/VOW3btk1syLm5WUxOTiCTIthJ5loL/Z5tZglSsJC21G6TNtabLaWKX7m6iJ/89Of45OQ59AcsxsuYnNyCu++8U+8/M5XFY4/cj8mJNLqtKtBn2ELd2FRBMjwJOPRQr1Q1X1nwcpzlD+g8Fbl75flZ4Wf+RZFUDMFYGD05yEdQq7fx8iu/xYsv/1ZzvEU2FI87TABOektEWVAlMwIjCEz84w//Ft995gksXz6LxYunkYr05DVJ2SPnoZJeQ0zO7kqqThDJgyPRZAaJzJjAi1K5qMCZWqOGas2SPqemJrF1y1ZMjI+LreVUt8ZKoYyf5z4EsMgss/AOD6wREGExwYLN7pu4ikwDtGIIqLAy2waBAbbDVxEu4M+x2TjvLfXcih9LsXaAIQEfl6JLsJv+rgQjCcLPzs1hbCwjb9SFxWvIr67o2uzZtx8333xArK1mo4v1/Doq1YrmhZoZLhjCWJsmpxQY5ST5JoM0xhhZHfxSkeHGwjM/dY2cN6NJCF3S9hA4SbjgDWN0iQkeMbYgC3NK6AmkmYR7g03ki1BZSDimpsSCToKt43EAuJdSekCX79Ns0MPRJ1ybV+QG69JJ30bOie83ZKrW63YvkdlMZrBj8UnurDTusANeLcSLwDjtHugxKQaYmJIG+EmKRxmuD3RRUW5ekgK9BKgZW9YYQLQ2IIOX4xS2Rk8sNmTZc77pWo0Aunwfvadjhwlw9DI6Z03GuchxISOMDQ8+L2gVIHCa7G5Jc+l9yfuH4LuTVus9HcirQxzo+hnzj8dqzwZJXslvorzbgW9sLphU1gAdzwwTO8iFWcgvkaFjvY7AOS7Q/G+xqIKUqdJKZIAqAU3HmOLJ8dlIhucwtMWfuxkXDGXtAnddKJuxQC2xnUCYGL/BsJo1v3vjTbzx1jto9AZi9EUTKXuS8NpI+j+QhyuBSbKDuV7TQoUhKfSDZfgN7+9FKhZWc5iZnkImm0VEUvwwEqmMmk9thZj1EYsnoNRy+gLy+c3jFAgcVCOPzz7yCxulZXQra5J6E9wJEpzlc5hnRfBZAVJONUqLEALUlI3z2rI5RLk0A+gCZseicCBiDVzXZCcRFKBPm4hKuYRI0PxaJycmML91KxLpLLoEhuVxZw0B77fM56g8QAemDlADsd/Hyuoa/uWf/wWv/e732HvgEBKZcQGQ2ckpROMpDAhKkpFMKX04Klk4j8fAZQvi4rrjJbFk8HK+yb4kEkMiEkYyBIR7dWQCPaTRxqC6LnAyMiBzsiXfRAHoZL4qNMQMBPjsEquXAJ5nzSp0yaxH+Lwkc5KBdFQkNNiEU6PDfCPFZnZek7Qf2WCbGRDvbjzHQHe3tJ4Rxrj3zOWhB7CmmLNwuC4Ix9aIXnCAeosAIv20Y6iUSgJvx7gXlCd4BLFkErWGNQAzE1ndi/F0Clt37MLO3Qewc/fNmp/JVFyA+XiW/qdJFAsl/Pm9P+HTM6elROEY8zmaGptGrtLCByfO4NrlC8gtXlH4DeXttVIBvR6BfbONMMakGe3u2jqLv/nOUzi4nx7nTYTQRSTQR5SMTIXyGLjt2atawx3gy70ag3HOnvoEq8vXDJwXFk/w0vxg/8uAyS9YOv/XApPXI5TDv7nV3NizAiihfQ730rv5bL71MLKTE6bkYHPNW8rQA9gBk2Lp+vAbz/7UBsGF8Dibkr8MTG6wRkeBSe3l3f95YJJ7z8+Teys8z7P2Heo5BC3/XwKTT2wCk1+seNx81eYIfElH4Auurl/So988rM0R+CsfgZcu5ZyV10ZeILvxZEBxU8AuMUM0yMpiQrKk0JQVssgXOGFSUb5OsIYDOfRybnTU0aUcKmSd8wFUeFYqFQXmULrc7w4sNKLVQaVcwYULF3H8xCmc+vgUuq0Otu7chm3b5nHg5n04cvgwtm3fohRXyrnjqbjCZNiRJwilgplhFv2BPod+UGRxWKhDSMDkyRPHdX5T2Sym0kk0SkWs5/MCreKUN6fHMDY+hWa7jaWVFQF0ZAjKD0w6NCsixMqk7L3BVMiaGCHzW+dx4JaDkptTTs0E4K3btiA7lsXVK1ewtrIsrzZKi1ncUAkWZviIwhrsm4PG9yKLk4nab7zxBs6cPY1YMi4fxux4Vht+Mnia1RrWllYkX5+d24J0Nqu08yoT1AnyRA00MBkhgTkrPoqFdf1s565dGksykQgOUao9NpYV641dagJQCragvJcFfyiMiYlxgZM8/pmpCWybn9fGnhJNSssZnCEGKTeoThYmryYHTBrgwSTXpqWgRqNYXc3j+Rdewm9++ya2b9uFXbtvwuLiMs6eO4HJsRmkE1F87e7b8O1vP4V0MoJ2syqAgKCbyW5ZKFJNZ0A6WWBRMnbicQsqcWwaB4mYfxfvfdY6MRagZOcwmCWEE5+cxi+e/yXOX1m0wCUyeqRrp9yQ7MEE2vUO4pks/ubv/w7f+e6z2LtzC85+/C6unP4Q4/EAQv2mJGUscjrdgRJfDfxkEAGPkSFTIRXEcRZxDuCgJ5+87Vjo0aqg31NYkYJJnDeqGHVie5EZ2hFoIAao86zi/OT1IgNTvonOm5Bjwmvk/UIFav0/7L0Hk2TXeSV40vuszPK+qk21RTuwYWgAUKQoiqIkUtJoVtJO7MRGzG9Y90MmYmZjtbuSVrN0IEEAJAiQIEF4NAAC7W11eW/SVHq3cc53X3V1E6IgxmqXA1Qzit3orsp8ed+9993vfMe48CGCKPyslrhqQRHmc3fPTF/XUjOLB4JRHN/dsCGyagRyucI9HBRIfv36FRRyW+jr70N/f58+x8bGOtbXV7TmUyn6UR7C4akpNTDWV9cVamGhK85XkGCEgj6M2clr80BGsSV13a4IZSAWWaouAGWXvUiGaJvMvIoLjbGN3ySJ1kShH6YlmxtDlSDwXnnYXs/Ie6wTK8L2yoS9IB5TWDpPUyUX152HZ1iNAQFt9GAUGOFAT1cYC9R0bEv+28bmptYbARkxDb2i0Kpnjau8GJ3MnsCyGKNNMiUZZGDApBhlGlfI8zNBFm46aYAYGaRunPj52ICR1JzhR2SX18iwNrm7xw7k9/C6LEjMgpr4eTwmq3ed/D792XnTcQ/iujLghB54BqZzPnHf4+cp0b+4VjGmmvzsLO3b83Ezmb0lZQuQ1BqwZ4CBtFoJAh8FUHKNB0Jay2LwhaMIROLcADSIHuOWgC3HQT6tzhewUa2gmNtGp83nXh3V0o4Fu8mzmIV7SCAer7NWr4rhx/nGv+dntv3dvP742axRY4xQ7fnEPDVu1mBTmASlq42WwKi3330Pr7z+OrZ3Kqg1O0hlsvIR5ZixYcH1wPAwNj64RhgewgAcSqOz3VmldRNgWFpekZybjY7ubDci8ZgAQCYhsynHcSIIFwxRiUDQm97I5oXKZx5VBsl4FP29vfLRDfsZBFNEcXsdzUoZca4jzls2QQI+hMV4JAuwjhpZ7rSC4Zjwd7GuCfDYnsMQPDIq7Z1srAoFNi03kMttaayy2SyGBof0/PHz2gJhBMMGrqphwqaTwEh6fzYsYA4MSWsixIZfOoV33rmA73znu1jf2AQbQ4mubkmiCWTGk12aI2SlxhiSFY6oucrbQbDMLDEsqEoKElnLUDZubDvOZ7L85Dfpa6I/GUbG30IrvwZ/rYhop6mkboJctK5hrra8Lx2II0WBGiTGZLOQLbMD4bylryT9JvNs8NK7u94wX0yG1rnGy66sWzJut1N5Xn1Ozivkk/da7Fay0pw9hUu351xRU8/9HM8BFrbFtWWNLd6PaqOKtq+j8Bo+i+g3zucafZ3ZqOX41xjwFIsh0dWFcDyGbG8PhsbGMXHwEHp6hxGMxLW/85LYHOV9qdeM0c15duTQQWxvbeBXH3yApeU1gZN3Zpfx4eXrKOa2UCvy+ytY31hHvVJy12zOv2q0tVuYHBnCN77+VRw9NA60K4jRaiVg8nvtc7v7kIHEfG8vSEXe5P4AFpdmcfvaZTQbNQPqtSa4B3GfcCCbA+b02wNsSfu7XU7gx6s8/pWAyV0gUFPPPLQ9NmumtxeHT5zAyNi49gbZN7FJyTnpAnA8rqeen/J8doDknt/5/PTmtXBGZwNi7+2MdnfPLPa3xjnd/Q7XvLsn6dZrOKWBRtP5eXrz1N7e/t6z+LifQnr/63vA6t6bsQ9Mfrypuf9d+yPwuzoC+8Dk7+qd2b+u/RH4GCPw84Vch4d4ATb0BiTro01gxGSw7FoXtnOIMNQgEpXpOxlaATJreCwjQCKAkl5UcTFEaIAvfzb6enk+aH5L/pNfk2NE0dewWq7AJ5Nwg/vaTQtrYdFMYIJy7zfffAe/fPlVAaUnT5/E+YfP4ORDJ5Dt7kI8FUc8FUM0br5mlChat9wkhmLOSYHYErBDgJIy3+WlJUzfvo3CxhpaFcqjitjKF3RA7unrV9G0lSuo0CP7RYmu6CCVjAuEo6xWRviFIhKhILq60qjVayr+RsZGVUAR7CALxJgRlCNGBODSy3FleUU+UT5fW/L03ZRMd/BnUbhTLiGfzxuLqMYAGo5tBeVKBYUdgroN+Qt2GsZEVC2rQtcSbckWY9ou/Zso5eZBrVKm72NTBu4rq8saJ7KR0l1dOPXQaQELN2/dVsgNwSQW+ASjeICTeb0kXRCjcmR4CMl4TKE/IlTx/krOamw2/s4AGjJn7Chq4LGBlSY5ZiI65fjwBfHzX/wSP/jBc2i2/PijP/4GRkbG8OMfvYDLVz9EbzqDSAh49LGH8ZWvfAmZriTaLSZ71wXcKUDCjR2LBt57/p2FuBgDSQw1MnQo54PPJNo06GfiLCWyHYJ9PuSLZfz05Vfw3Eu/sOv2zNVVLJtv1ONf+Cq++W/+LQ6dPIVoOo10PITVmetYvH0JkXYFoU5dhvpKQlc4AJmMBuiTqcsgH44VmUqxBIHmiNYFD9gWmsFr4nW6X654VXCKCxiyM7olEQs4cP8tYIgAfcT8IQmIiY1FIMcHlMo7ui8sshOxFGL0VFP4DcFFk9jzWjg+nKv8/Aw1kOee4SUCxdlIIBhEQE+glnz6vOAOJrpTMs8i3odiIYeFhVmxd3t7e5U+TuByc2MLhVxRc7N/cBDjE5NiWfKeFQsFXbtAfIIPrpjmZ5OcmUW7K6RZKHPMdoFEB/ZpHB1Y540LQQV5TLpx8oaYICELVDKGNc+dDNfkygYcegEuD26t9r57yyorkMRC2gO+KYin2ZKnK68j022yWw8817ogyOCSpHe9PdUcMJm1vEZ3PT9d2I2aPpQMt5FKpcRwYWNGqd70w6P3bygqsElMQn0Zu9FjyBNEkyVCva73YPosAURj+LYc+MjkbAP/y5USGmQ30lqDjZRoTN/D61DQC8fTAb+U+3NMGRjFMbCFZVJbTkoC89wfDTAt7zIuvevjHsq5QHDdA9b5fubxZ/NRoSRuL7K0cTbDwpIqyzuQQWkEsJhQHgxjq1DCwuoWcsUK6vWmC8Ux8JNzgK/FvSQRi6C/O4OerjRCAZ/8AemxWKuWUC5soVLclu9tMp1Sk0f3RsUzZC9Bv1OxcWmPEiBow3tha5ObqfYGpZYzY4NSdQOENBaVGpqdDt774EP8+MWXsL5dwE6ljpQLtPEAZNkGMIzHpZrTM5nhTkxIJguNYBD3uJWVNczNL4ihxvA5goH8e3qRErwuV7hP+sSm5BiwWce5SqUDG1OHD06gr69HzZVyieu2ju5sCulYBIXNdTSKRSTYbGs1EGHYm68lBqXPzyZlR3sS038bba5drhEZi6gRQxBELDcn2ZQH8daW3p82BOFYVNfVPzCo/VLhNqGIZNy271iavSdrJ8tboRgwuxmu/42NTXzve0/jlVde1Tz6wlNP4o+/8U28+cZb+P6zz2N44gBC0Zi+ovGE5g+9EA3YtwRx3kMqKAgEcz9tKBlbhxuBxQzfiwV9yEQDGMnEkUIdje1V+GsFRAhMNmog0K1nIX0PRb1zbOQ9wKSSumkrQR9HMZXpZsnP0kCxVBYjlnOh1mqjWuP6qBq7m2zeAL3ADVR2/TADhizhynns8WxkwKRYbno+k4lt+4xnOyFFjZppJr33wqj4MGjy8wTMX7FJewg1CcNIqNlGeXxMAC/HL87nJD2z6UlerWBweBSHj5wUM3VtfQPNVh09fX0CkhmQRuuGlaVlbK6vYWhoAJMTE5rfV2/cxneffhYv/+J1NSzD/paCb7j+eeawL2tB8pl0aHwMX/vKlzAxOgi/nsv01eIXAAAgAElEQVQ8k5QR8rcVjkZ7FNur7bkpUNKZS3N28sxIYPz6lYuyA5I1gQOP/T7aidjhZxcIcwDkgzJlnYk+xpncGIcf6zutcXivS7ZrH/Hrhfme19vzR/NK7hhxgF6SvMaAD4eOHcehI8fUHJUcn1YflGw7/0dORq/xxjPn7jFlz+ezc7cD3XeBSW8UPhqYfHCMPLauPS7uD8Jx0O/uOxpo6ZaSY/n+c8PtWXzY+dT+bx+Y/OdGbf/f90fgd3sE9oHJ3+37s391+yPwG0fgFwvbQjTEiiC4pYOyO3TwUMsHPM3XyxWUcwVJtcL0XqKXmE7lTf1O43OPmWUHCPPW8oILePAx4MyHQCQsAI3FWp2FJn1rnO9XOBzV4Z4JjJRRU06W7coilyvg0sXLeO3V13Hn7gyOHDyAxx8/j9GJIcSTMXT3dIsNIYCvQYagMSi8BEZtVJ2OZOb07iO7hUDq8tIcbt24ge1cHpOHDuH4iRNW7ND3rF6TUT5Zdwpq4LVLDdWxxNlqGWmySgh0LixgYXFBkjN6ep08eVKBMwQHCAbWmCYdCurnLl26hHcvXBA4ykItk82g0ayraCLrjHJbMpnilMoHAgI3t7e3HPORbl7s6NvfEzAmyFjI5xBPkKFgPl4EJlhUcoxZoFGmR2mkgJdoRAUzPSlXV1ZVTHvMptOnTkv2e+nyZQwMDuLhc+c0f8g04/cQGCBYMDw8jJGRYQT9lpxJgEqhQvR14vnQFTwCIwV2VAUeiClEOaSKIQiYFFslGMGd23fx4x+/gPcu38BjnzmPb/7ZX6gI+853vo0r166htyuh0JtHH38UTz31JLrSCYGeHcr2CQo7g3oxPUDmnnndsbhTUeWBV+6ppfAm57up4pCMMvJ+/SF5jN6ZmcHFK1dwd3YWjbZPssH+gVE8dPozOHzoGKLJDHz0/+zKIpWKYubah1iZvobuOL0fq5Zi67zEBPYxnKLVFKuEc4fAKWWTZG9RLkg2LNnHnCdeiAmvWQdusfIo27S1xbVm0lhPem2BNCwQPYYAC9udnZIAPgK0XBO0E2DByfVq4RPmldnd2ytGHQtGFqcsJC2V3a/X5Bzm+lFRJgkyfQWtkFMIiJOPSzatYIMwEvGYyYw7XJMG7JPdxmR7frGwzWa6EQ3HVFSvrS9jdZlJpwGMjI9jgkFI/X0qjCqlqhhgpRLnX0DrIyKmFL3q2gLtjV1kbCNP+sXX4r9Xyc51STK8/VwTLLD5MwTa5CvmfO/IDOTriHnEOeV8HEPyITW5JYEQK/BduIEr9qyg9PwDnZxQCfImmRdg4IBSzklrBLUEEgv490Jf3LVSSs5AL0qFeZ1iisvDUIvMAhs4zwl0kdEeCgmY5GfhHNL8kQccx0dCboFAJu02bzgv3IYvKVDCpSYLAHUMcV4XGyVsAngBPbwWWnvQIsLWnvlLChCgxFgelrwnZLDavHUcLf2beQ0GLTG51RKwyf3W9iKG/ZjElJ+D42M+uw0xbQl8shHEJhgXA8ckRu9QFdAmcWYzorBTULhLPN2NRicAhGIolGu4evMONraLCMe74A+5EDWBQy4cpEPpvrG+Ixxf7Qxt9HRnMDzYJ7/FdqOKTm0HrVoBbcpzW2Q3uyYOfTr1yLGmEcF1vhb3KTHFXciP5LYuSZ3MLfnj0v7BH1QTT76JvgAuXrkqFvfduUWU+cwNxxQ2JZYkw8w0L82Ljc01JW5LnVATW7K3v19jy2fM3Zk53SsymPl9lH6zEcVWI71IKUsVqCWvR7O/oP/z+MgoklQYMPiG4TMx+pXWxKRlcyoeDiBGCXK5iHopj6ivjSgzZ9oEMQtKTmYTjrLqRCqlNUyLDL6vZMuOqcxxo6VFoVDQe/v4PItExRLN9vQhQS/MUMSBdRZoxHnGuccmm4JTmi0x9cx+w2TMlBa/c+FdPPPMD7G9ta35/Fd/8zf4oz/+YxRKJVy5fBXfe/oZ3Lx9B/1j40oy53mE9h30u2TSORuL/Nxct9xDuG8TcWa4GUE4jn00HJaXYW8ihPGeFNL+Blr5daBShL9RRatWkUWEmrGSbJsSQ/u6nlX0JfbCcKyJwPMIAUruKPSUZMN0p1xBoVJFud6UL3SlXNHcMqYj1xebNZaevcsoc8DkrsTbWSk4zpveiz9jITZmMeH5gWqPdA0SW+Mt7T21ekXrMplOI0xWqdimKQG1nE+0xRmfPCB1Rra3T2c6SuqZMM5nLp9BN25dR6VewZmz5zA8PILV1XVUKnWMDo9INk1/0bffehNz83MYHz+A8498Vmz7Hz7zDP6vv/87VArrzneW+449AnmuPH/6Ifzp17+G/t4MKsUc2s0qQn62KXjmNC9yax6ZIoTr1PNW54FVoYThMGamb0lSzgaCmt0K0uHz2NmfaM/3WIPWvPwoaPE3wo3/EkDSO9V/bGByD+R330U4irZCZAICyQm0E6A/fvoMsj3drsFjjVIxeXmGE4vYmKU809tL3jubGFTrzgpqFuyBCtz9cUfyXwNh77+8jwZpPRDSDbrzTrVB0Tb+WwCT3pD+wV/ve0zul837I/Bf8wjsA5P/Nd+9/Wv/1I/AhdVSh8yoKhkF0vlRn+Tkb07Op4MaCwQW0sUi6jtlgZNBNuDpeeX8p026bWm5VsCTYbXHU4sFJ4NtnM+UpML1mtJ9xUYiAzNI9kZKv+fzRRSKRZMOBYwpRLZjbmsb9UoVx44dRV9/N6ZnZ1UIE5wk6MZCV0whV1RTssoCl/I6z/9SMtpoRJLKK9evoVAo4uxnPiPmINkVPDjrMM8uMcE2JY7ykNSS7yVld/QmKm2sY+byZVx8/31cunRRIS9PPvEFnDz5kMA6ylJZjPIQd/3mNfzilVeUisr3IWuM18xCTUb4DSZimx8bCxP+N70WmWJM5iSZI/SeZBGpLrY/IDk8fR1z2zlM353BxIGDKpAIArM4E+ii5G96YEXEkmFBShbk+to61lbXBfZMTU1pnMkcPXbsCBYWF3H1+jV84fOfR09PD3K5nBhN3nUSlBgdHVFYEYNoKGVnQUWAwNi2lmRJuaPSKuXTR76HAZO7jAZ+p/y7OlhZWceLP/kZ3nj7Ag4eGMNXv/Z1nDl3Drdu3sT3v/8DXLlxE9kEJcQBeWx+6feeQl93Bp1mXXJ9vj6Lej6UCGxYCnXHMQbNwJ/3nAW6BZ4whMeSVeU92DJPOnpgNcjmbLZQIJu2XBErp9mmtJJ1ahzZbD+y/UOI9PQhpHsSx87WKmZuXka7tI1UmI6VDaBRNbmYvO9CAvFZyJPdwbnMQz7BP8pXCRKwOOB9oqyZBaLSPuVhaMUii04Wj5ZEbaCGmbhZMUbgm+ARC1Suv3QqJWB9Y51g4Ka+lZ+XzDbJEsU64nvR0y0qAJthUmxOkKXLOc/vE+Do0lbpIykQjKCj88tjoWCBJ+YdyrkgCZhSijmuZIKRNedJZi1wIbe9KUYM/dkGh4Z0jxiYs7Gxhu2tLTGjhoZHMTw8it7efkuQ3ykJkLJACrJzzD/P7rvJNsmw4+8cD7G3HcBrgN09Q31et8A7N3b8PNwvWHRqPjlwjHsPZa3yhnWgk+wBHJhnLFwXcOMxb3h/OONVwLnC1aHK5gEKzUV2O3idmrtOlm+J4HxNglkm++fPEPjyxlWyVUrnIwaYEqRic4ZsS4b9cH9lUU1GpiVN3wNRxTYLkrVn0me9l2Ncen6XvJ9mEeB865ycmtdIsJHgEf0H49GIGhb8DAKqGY4TNJ9QsXGcjyLnBe8Li335L6KDGtnUAsjJ8CJTMaJ5pMRvFwwmkFhMXSbdm38kfylgiBLaGtPVS6hXy2qSCJzkHs37pzCUCILRNILxFBbXc/jg8g3kSzVE4mn4gjElX7M5wGeXBQtZ+AjnN/casuQTcdqZtNFgWFajioG+XgwP9CCCmlJ9fZR4k/1Nz0qGnvFZUy5rbNmQ8NadfFpd+rL5IbbVDDRmEZO+zb9QAGyNNgw+ROIJ3Lh1Bz949llcuzmNOvf2jg8jo+Po7enGTqGoZxR9SwnCscHBseSbcp0QCCILmY0GNvump2cFOrGBlkgnxUKk7JZzv1o1MM9k9n6xVymbPnhgUnOT4WgEN/OFvJ5PBLgzXVlkUkmk4mH0Z8keD6NVLaJWyku2TGYax4c+gXx2eqx6AV28N2TWRSknj+ne8/MwLE4BRgSLwhH58MbTGX3RX5P7dJ1rCPTWjGru8/r4eWvVuvZGNaIYDufYXYV8Hk8//X289NJPBYKfPXcOf/nf/CUmDkxqLcYSCYF9b775tqTeN67dQO/YhFh+TPfmeIqZ7YK3dG1cp2T8+0Oy+uB7ppNxZBNRDKRimBruRTbcQbuwgU6lgHa1YknwVHZo0yawSkUBQS5j+LUbbK7ck6Py2vgsFzhJZl+b1iAt1Mi8rjawQyZxrWGBaWJJW7CUWiSSMpg/nyahC1gz2MhZTXg0Mw9c0lmH7+n2I9fkcHpdkyiLcW0s/EgsgiifX/EEQmxWMPAoEsXo5AEcOXYSXdluyfFv3Zp2PqAdzM8vaL5SWXJo6jAGhwewvLYkNQj3e4KOCuaLxsUw9vu5j0BNtqvXruPipWuYGJvEk099EWtra/iH/+Nv8fILz7rwLvpBNnD+1DH84R/8Pnozae0NQTFT+QziM5dNGvNI9hiPPKuap6RJ24M+MmMTKOS3cfv6NZTY5JDnrTWEtL+1vL19r8fkHlnzboXB0b5nl7T7178NGLm3avmXApMPIKNSBvD+tltaT/SZRCgg2f2xU6cxefCQqQeofJBViO3NPFtY2JLJZHTKd4SEe5ipOzM/oCTwVNy2hzt/Vc9ywP3w7mXulWW7f/OYk/YoNUbmLlApZPKeBcs/V+Ddx8J017APTP5zo7b/7/sj8Ls9AvvA5O/2/dm/uv0R+I0j8Hc/fqtD2U2GUi+CemijzkOKAxkDIUoa1R5GmABls4lKviCWWoxFFC3E5YvHbr5JqTx/NPpNSmLb8uRCQjoRjHgm+CEBfKViQcw4ASQs8CXdjOjPBPEsNMaHWqWs0BoyEuJkc8FnfmTw4dLlq8gX8zhy9AiGRkZUJLKAJ/hE5gWBOB7axUyAH2nKilJpVClRYriCzPGNvaOEVR60yAZiyuQOgdOmZMtkyihxlDLt8g7yq0sINGpoVipYX11FMZdDvVo3w3X5pJWwsbmOldVVnX+jibiNEwsPmsSn0ujv61dhVNzJi41SLOYEzDTqVefdSeCsreKElImuVEafmy9AJtXI6CjGxkbx7vvvY2s7j4nJA+L3cEx1TvNBgAaL5rHxMQwNDiooh3+XTqZxd3pWxcypUw9hcXFJTEwmar/zzjs6kP7+739ZIATBSfpbsnikDJ1SzrGRAZw5dQKZrrQOqwR/yaAy8NHSsRuViq7DBD926Ofh1sCIsJKq6ZtFkObSxYt4/vlnsbFZwJe/8iU88eQX5Xk5ffcuvve97+PG7bvoTkZVMPB6P//4efRlUpJIC4x0AJ3AC+c7qqRcxyCiD5jAQHlu+uHzrlMJqSadIzDJArBK2XW9jiLZgv4QwrEUfAEW/byHIXT19CM9PAp/MoUow5HiUTTKBZnxby/PopZbE0AZ9bUQaDcE5FtgApkJBAFq8poMUvLIYAhZHFjRIzDJhcpIUtk0f0T+PO+92H0O2FDBSrYgwXhKWAm2EWihNxatFii7Le0Y2MN1yoYB6wkytbjO+N5OSumx2AT0uVApvheLf4I9BBMJAnFdE0CRnE9WBcZY5PcQmLZfZFe0lP4ukIdglEs4V3hPu4lIiEBsQPLy5aVFrfVMtltsKn4v1//qCv0oDQQZGBzG0OCIpKceI4xAihikfrIBmfTuGBMwhjT3JF6ThW1YIaQCy/m6ecxHDzwU61JgnTGAzbfOebG5IogAEsEQ7jEKGHKsS4UGOW9MAqf8OUmwyfpy8l1+r1i8DNTh63oevAJxrVgzRvE9UI/MnHvp0/wMFsbjeZISUCZAK99FP31NDZzd3Y+DYc0bslN5X5RW7O6FAqnkJWisTk8Wa6wfk3d6n0uek7sMP7JpCRCbByqBbDFjfXatSvd24IfA/7YBxfJedN6ttWZdDDBKN3nv+Jk92wFJSNVYMf9M2Ra0mS5vwDF/US5KczTOL8qsa2R1lkuknhm4RqZbvYVOMIbFjTzev3QdG8UKOqEYAqE4gkGG11iqNotyzWMHTEpSzDlUJeBT0uv3ZtPo7koJAE3Gwzh+cAQDXTExoM3H1hiS/EmT5ZMBaQFKBIzRMWm/CmJtig5AYwPMJXtzDXNv4PwhOMfPuLS2jud+9ALeee8DtAMh1JptjE1MYnhoENUyJaxt7ef8fjY0LACIDOmKxo7AJJ9xBEzvTN9VM6qvrx/Z3m70DQ5Jtl0uGbjMvUbJ5z6fQs74evr7dlssf8qrCUQLBKsyXM6Y+IEgGdAJnDx+CGfPHEdPdxLNagkNgsalIprlEjr0xGVivPyKyTQMoOM8h+UZLPYtDKAO0fYlhngqjWgiKW/BescHf9jCfxRMwwaOsxvgNcjqQL6Vlk9MQF9AeruNN954E889+xxWllf1rP/zv/gmvvDkE87qwM4c3hfX5a3b03jtjTfxymuvKzCHjEDzbTbQluslRsY8w3HYzHE+pYloFKlwAEOZOM4fn8RodwKtwjaaO3k0qxXdq0ada5dzmI0mMnM9xiSfT3wlD/xriyUp1iTPZTwHiCFKibcP1RZQrpMd2pDNC58RPOt4fpO76hfHrL8n5dbWbWw4NS2siSC7D1oxyILGgEevqWM+gg7f1Lz1aw8Um5nsVzZZOP5suA4O48TZczh85Cj6+oaQTmXUBL1y+RryW3m0Wx2d5xjERwl3JB5GIBzANv2+c3nEoglk0gxATCpEsIvWLUzmlk2PHwtzS/jVry7CF4zgi1/+PRw7chjvvPEq/rf/9B/x9i9/ic+dfwhPfv4xdNEjnUFa8h0no5zemQwsqwr8lX8tw8Bo8SKZj61Z/pnNFZ4rZu/ewdLcrO0/8n/1rFZCSlZqk1nqMeb3UCXvxwA/Gpjc9UL8beuUfxEw6eiEe95LZzDai/BZ0m6qSeIL0voCmDh0WKxJPle0p7DJpZCgjvxEvbPKPUauPfPNucRrQJhqavfXHrakToMOmPSeE973fSQw6f0lzy4udIdnbGuc7aVh7gEmH/CwfHCYrYF9T4rOf//K3/wP+7jGbzsf939ufwR+B0ZgfwH/DtyE/UvYH4HfdgT+4//5fIcHUBZlkVQSXT1ZpLqziKaYTunfDbBh4maDpusMxanXEQ9RNhc2lpIrPnn45/HWitiAgnDkN0iJmSu2WaQTdAnQ/06syobkS2Qpin0UJPOAYQL3PPfI2jA2EcSuYkiLihDnFbi4sIS3L7yHy9evY3JyAn/+59+UbIiSZEo484UdAR1kKPIXfYXIzmB3nqwD+kkR9CDbhJ9BAIbPJ6kXO/Q8iPb0ZJFOxMXMC/l92FhbxcriApJBHzrVMkqFnIEygZBksssLi7h08UPMz8/pNQmEEniidCscs4AHfhEQYALzxsYGSpRr1muIxyjDa2PDCwhJppSyyuKZnp+UlJJBZmEHlBA28NCpk2K7vPf++xgfn1CxRC8xskAYZFOpVBV8wjEY7B/QuJRLJQz2DykZ/eLFSxgYGMDg0CCuXbsmqTa9Na9eu4pTp05heHhIMnUr/IxhSMaEDy2Mj41gbHTEJI+UntcqKDNh2QErPOyLHej8nwjGecAW2XkWdmBF0szsDJ5++od468NrePLRs3jyi59Hf9+ggKjZuTk888xzuHLjNnqSTIwN4+Ezp/DUE19AdyYlgJvXRNCYrDcFsxAkkPzMhcMQaBHTxhKRXbSmFXMsSDj/eFAl+EJJtd+P23fu4t0PLiokIxROYn5xA2vreaS6+/HoU1/E5778+8j09ChNOxQOoCsdR7BdQ3lrFdWNFTQLW2hXCqDbHYOjKDvcZeVqjIztyHVDQEGAmbNXkFRX6csWhmRgjQUi8KdYeBKAJkvSY9zZuBMcgWTAHHuOBT1WVTM4z0StP1G5zMMxKECRjGfHjuBapZebA0FZrBFMsJRqkw1zvHm/eQM55ixwaBPAa/TYDNxfCMOIUSmQoKU/B4nIdsiGI1jDQB2GeTSwuLSIxflZgce9ff2IxZMqtOk9S0CcxUwq3YWhwVH09Q2IHczmAee3JwdlMW3BReaVqxRved0ZWOEpyzQGDuRSmrQX0kJrCrEmrfDxPL9MimzFqdf88HxMPf8tfXalDVuwiUA/xzLkPRZ46pJLef8onfOklar997JInK2G51nIItLCdhyQIe+5juSlYtwK6zJQjBOL1yafOS8plUEsBBXcnBJzmACpuwYBqUwjFrDNvzdfVv29QMmggW2UZxNACnOvN99J3juxIhvN3bAsfh4xCR1Yxs9J8JJ/x0KX61I2CvSJlLeqX3YGBNn5ep4MWg54BNrJGhYoa9dMP8RggCBXAAEGroSDll4vqSlQos9i24dcuY7X334fd+ZXtG4rjQ5KFfr+xrX3synGceS6JHtbDCEW4prTDezsFLCwMI/bt2+h1ahhdHgARw5N4tBoHw6PDWBybETBcGZXQTCSbOO2WVo4sJK/U8JL4El2AJ7Xp2NT870EWnEMyXrl9/B+BkMolMp44cWf4uevvIpoIoVCqYLhsXEM9A+gvFN2npQd8zRut5BgonY0qhA0zjGy5LmHMrmY4XIMT+nt7UMyk8HA0JAAoEIur+YTvWO70ikcmJzE0tKS2PpM9p6Zm8Pm1pZe39aTH+VcGc1KyYUvxeAPB9CobiPek8G5sydw/uxpDPV0o12rwMfmIyXXDKIhuCBva/NF5r0ul8kyLamhJYAMPkm+R2npMDSMUJxehUlUmm19fu3tYmCb5FYgmwMi5cfYcr6BHR/Ilnz+2Wfx6iu/FE/uzLmz+PN/8xd63uWLBWPnJZJqgtEzl3OhUq3Ly3lubh4vv/ILvPnW22pcsinhgebkOVK+zD1UlhzRKJKxKKL+Dsb7Mnjq/BlMDmTRKGygVsgJmDQ2onn/gjJumplorhhjkmcmQeJK43ZNEfnqOnCy0URdDVUfmgii3vIZMEmbGoKTNTLmDVhUg4L7m8BwJ+s2FGjXvoXrWg0jPYPMEoTWHWzGah+VRQP3Mvv5EAHhBD02E2oQU74uD0ImuHd1YWBsHNnBIcQzWWR6+5DJ9qErnUUsGke1VMPK4oosO+rVGkJhemM30OoQhKcHKIPR1gVc8lmYSiTR09uD7u4MYrGIAaMcc+ctmiuWsLKxgd6eLM4+dByFzTW89vJL2FyeR3cyDl+zgSDPbLJ3sOeMJZ6TjWwNl4CPTY2Q3VcX8CJ/6lAYK4vzmL5xXWcs8xc21rlk3GLEWxPsHqB2T8P9caTc2pf5v4+qpPcAcR/rfO8aSQYP/hO/HvCutPViPqciBfh9qLWbmkP9w8M4/fB5eboq/FBqE2PC0zfXU3vovKRfe1iTzgZFjS73fHXf4ri6zvLkAcn1fc9BPQwfCLJxH857VnvPZgND3WXsZUzuA5Mfa+rsf9P+CHySRmAfmPwk3c39z/KpG4H//J++1SFYSCCmRqYGmTR+H+JdKQwMD4lJSSYbQYGt9Q11h4NkPfIQTvBQ6ZQGLfHgrG4yi19XHJonnvnSsMjlwYeHXY8xowazZMzGIlIqsOSsLLQtuISHQE+2RVZesVSS3JMSZ55UGcbD96D0jdI0gnG3bt3B4vKyCpATJ06qE08gMplKifXHQ3e+uKNigh5IPNXwsK9DK8ycPZfPqUvf022gJAtfsj2a1SpWFxfx4YULmL9zC5lkTMEIPKBubG5g9u6MpNU8tPMwF1Rqa1gFd4qSt660xoBssFwhJ0DSS70kYEjglEBDqbgj2RyZKeNj4xgcGtZ/M6G3v38Q4+PjktrxMH/o4CQGB/rx1ptvCrB87LHHcfHyVVy7eRNj4xMyoy8WdwTIZjJpdCWTSrFkqAk9PD/88KJe69DhQ1ghQ61Ww8MPn1PwDlk2BycnxfihZ6EHNFA2Sn8hgj2HDkxidGRYTNGYSwxncS3GFYsjSVVrKuo7lDaTmVuv2gHfATe8B4uLi3jpxZ/I2P+RRx8TMMWCkcUiwer5+UU8+8PncGt6Fj3JGAL+MM49/DCefOLz6Mkk5SEVCZvcitON8jJ6mMmrTIwrFoENoE2JedUlT9v8ZMFtFoFCsCxMxR+Qh9db77yL9z+4pCIwlelFPN6Fti+EJ774FTz6hacQy2YRSMWxUSqgUN5BKhlDs1RENuRHeW0ZS9evoisIRP1tRIIsiRrYKRVRqdXhC1C+ytCEKEIMmSGbVJ5PlJdagJFnjyCGQzAsCTPHi0CEgELnqykmIgNFKGEXo4k2AkyBJ0BmRaYKMAfYkq1EGzYyywgSaYwkVXNBJfJqZcFsknN5M9LDjb6eDQtJYTHn+QdKXuX8Jr05rfCcQNASwglGuMJGMmo55DO4g9JZhmAQYPCjUi1hZXUF87MzmoNkUQ6PjQqg55yh5yql3myLDA6OYGh4RKAA2dGU9rEg4lo3RowFNvCDWGiM7U+UExO9pVehFU0uwMCBg/JSdHuLF5zrAW1WVllRyj3CClW/PO74nmr2NN17OdaRpT5borbZNViiqZLbnV+nwDreE8d2lhRVgQMEgyypVmCr8//lfqj4EDKA1dAJS1ppcnT6fRoLil/8GRXVBCJbBmyGggSsmcBs4OVugr1joAqQcMwWNZ7cl7B7FbUmpTPfNTsOakw0LvxcDe27/Df683FfJ4OWTE9jVVoyt6SRsl0gk8nmC8eIP88dmT/He8p/90KALK2Yc9uk+JyH/D4tYnkmBwRK0gX5rQvv47U3Lyj4JhSOo1gks6yJiNhuNnYBMjY5IWRrYOw58+MkmGwJ9LRgIHv7vV99gIXpaYyNDeBz50/j3OkTOHH0CNKJGGy2i24AACAASURBVDqNGkI+ctbpOUmw3Lwq5RurMSLAY+NNRi+lvY7mq/lBcFwASLvlgMaOErMZSvbs8z/C9MycnlvdAn16BcDxdXkPOdZknzNBmmMrW4WWJXNzDRE0vnXnDtbXNwVMdnV3Y3RsXM+FteUVbKyvY3hgAFOHD2JmZgbLyysC71Y3NzEzv6BGDdlU9AZmwM6ZU2cVmsZm3PrmptZSlNJepVcz/KeCZr2K3lQC3RybWgmoUVZbVzgO9yKCtfncFsrFgvYCyZgZ4tTVhd6BISRoXRKLI8AGYiyJYCShICM2ODt+Y2wLiO8QWOP6IdhNuTMZ5EwHD+HS+x/gme8+jdW1FUSScfzhN/4Yn/viUwLAuPcmEimN3a2btzE9M4Pr12/gwrvvYWt9SaChGqrxtDV3tG64f9BjktcSQZVM4aAfkXhUCc6dWh2HRobxB09+DhP93ajm1tAo52U7ItY6GYOUzdcrYt+6lePAL8+j0EAd8z82QIx7qgBrWQAwRMiHcq2lBqVsPPg8cKA3QXbOBdqSiOHJ59keRrbCujxgjG/gBYVpHVbE5ifIz/MePy/PJGSpWjCQzS8fw8+SKXkRxpNp+EIR9A2NINM/AD/XFtn+viAy2R709vQjQx/sjg/lnQo2VjeUdJ0vbssqgVYxvPd8NhEYzW1uKCCNwHh3NqOzCS1kyOg1D+YAWj6gXKthc3NT3tZDfX2Sbi/NzuLShXcUNJSMhBGRgIJWAlxftMeoyJaHjaYQ9wQ9T23rIIM0FomouXr3xg3k1lZ0rtGT0fNfd/7OYlC6Z6b6iR8RfOM1tXaLC93s3Tuu8+beX4YdPghrOibiR1QoeiWPsfkA8OgV6ErItk943ysI4PP2fjZ8nFLKHw6qUXnw6FEcODSlP3MvjMZpN2PexNY/pd2MzVe+Dp8zatDJT9meCSaNdyqAPe8uRcYexuQ/WXzZocLdn/t/954dv/6z7vv03nuA493xka7Ce1nnJ23nrD/8d//TPq7xqauE9z/wJ2kE9hfwJ+lu7n+WT90I/O1//lZHhTCDMqpl1MkYJBOSQSYs4CNhAX0shiltURq1vB7Ny08BI67jLk9Hd0Ahg8GkfCYrFMuLxYMO9cYaIjBgCbPmRynfGhazrqDgn3kY6u7u1kGUB1Av1IWhBmRJMe23kCNb0Q7OBP/iySRyhSIuXrqiAmVsYkIH956+HkwdPSqgZmuboAaQ7soiyLRWZ5jNrj1fu7hTkFSJnXrKfypMwa5W0apWUFjfwtrCImo7O4gGgLWVJclQWUSTscBrINtQh1xKDMPG6DG/Nb+AUR7sKIvl+8wvzgtIYIHNIpLgBj8vQRYLubDDH1kwlHPzs5CBeeDAAYGfZGXyPpyhFHthHnOzM/jM+UdA2fKrb7wpn7We3j5JA8mcGSXg3JXC3OwsVldXBXouLCzIB+rgwYMCDi5fuaoUzL7eHsm+J8bHxarh91OuzWCfyclJdfrrzTpGhodx7MiUJFNMa6WvIf0mKztllJhgWykrybZVryIU6IjBwGRSgsHs1POzE3BdXl5S8AKLaBY+XpARi3keJZnOOj8/jx89+yw+uDmDdDiMbKYXn3n4DB579By6klF0KA2LkNVCBgBDJCjvdZ5QnSb8aKpIYZiFwBoHRBkDyw7RCg4yGqc8MFfXt3Dl2k0srW4gGIljZIJm/iyUMugfmsCBh07Al0pgfmsdxXoVTLsNtFvojkTQ5QeWrl/B2vRNRFFHEJS6V9Fq15QYHAjGEPAFEXRfJvsNikFiwKSXNunkiQJiKDO2QsMKAZNfGiOtIZ82L/jJ0rENvGGRKQZXICCvUkolLdbD2DmSLbt5quAIB4SxOeEFyXBec07zvQg4833vSapoUUUGprGK+EtzvV4Xk1LAElk3ku220axVwe8isLbLSJHE2awY+EVg8ub1q1hYmBO76+iJE8YgbljK7pqTeidSSQGUA/39+iyLCyYNZ4iFJYcHLeRAab0OhHShLAYAskFiXqQser2AJvterzZywC0LfX7+BqWXZAhaQSa2oPYiyqYZ5GUhXPz88jQNWSCFWLP1hrGCGBoRjuz6g+p9HQudTD7+IgjMXyyyxJYk6kMGocfIdF6fAg8J1oVDuyFafA8vrMeTvHvzxIpK7i82J7RvkzkrOacBiJ5UbtePiwAvZZVkuzoPSbMoYFiQM2xw6ewcc65t7umcj5zbBK+85gbHhvsKFzfHhPfGil6XUsz3UROD6eyW+Gs+kPY9vFa+vgIZOB4MQEkkFZhSrTMkJopfXb6Cn//iNWxs5eEP8LkUk5yUewKluGSssjlC5pfCw2SrwMZYzFmKmEep0rrVYIqqcTMzO4333nsXt69dxdBgL5763GP40pOfw8GxETRrJbSbFTVgCJhw3XFOGohoexnXFtlaXAcE1jiPuEb4DGGzQYxj971sHGxubePZH/0Er7/xFjIZNoV4zQn9HosnNHbmW2n+bzZWxqhOppLoznZr7CjlZgoy11Cmu1d7PsHQhbk5jfHBiQlZivD5QH9hNgJv3p2Rt2Wt2cTw2BgeefRRTE0dQSxOebPtLWoAkHGu8CKbn1zr4VAAvmYdEV8LwXYdhXU+O7cRJEuuvINasWgS2lZDQW78Wa5l7hH0b1TYDfcp7ntcw6GIntkEaxkQF4qS2WqeyxbeEhKzkYEw0VBY9irPP/0Mfvbjn6BcLePxJ5/A1/78TzEwPopoJIFWs4N33rqAt9++oHXD0LfV1TV8ePGiYwoHNB68P/JS4b4lwJw+yuZjGYyFESKjTwz3ADqNJk5NHcHXv/x7GOvLolbYQL20jUalqKaDnjGNlpp0frKVPYBQ1g4eAOb2dd5Pz1PVrSMBSGqmdlCqMVzO7DQI2oklSdm3WLdtdLh/ab9y8JoDjnTuIvtVzz19MjEvtX9I+syGYhXhoF+M2VQ6A78Sms3+g3tkkv6kCiMiCN5CvlTGwcNHcfLcw+iEwig1mqg223pmZrt7kU1nkI4nkYqFkYzYe65vlTE7N4tN2dfU5ENK5jPXDMecyo5cbtvOa2mexxgiZ/66CggMBdW8XV1aFqh5bOoIxoeGsLa4gHdeexXba8uIhfyIhf0W1tempQItIpoIsQHnVBtiltJiUSxKP9aWFrA4c1dhRWbNY/dJ3WvHyKb0eS8weR/Y5UGBD4CFhkm65oPxJe+rO/7FwOQDGOZeINQUEntf/v5v3m0miZltXpKcL5xd9CkemZjAkRMPIU0LH2c3w/Hm/LNmKAfA9YIETBqj32PY64TizTdXH3hXI+sUTx2we4m/DshaKtRvAibvl2K7Lo8BmQ8Ak9716D6JUMH/eR6s5rn61f/2f9zHNT51lfD+B/4kjcD+Av4k3c39z/KpG4HvfPcnHaWJ1hvqtrNoVGHjQiFUpDlZNZl4BCZVfMgukt5EXif03sFBHkkBGofHVeiwMFKKtfML8woYFukeI4eACL+HnfJCfkcsPUoz+d4Tk+MYHh1DIBRCucp03qLJsOvmGRkNMfwB8tNiMUJzeL4/0655aBYDM2ZyIyZn37p9W+EzJ44fRzKVFrPJUkEb8rqrVMvGovJ1UK1XkNvakoSbBURD6eR5+UnubG+jXMwrEIFFN9NwR0dGja3UtjAeFimUzTEhlAxPhvkQtOTYEOAjoLm2viKwoiudUWHNwpem8Fvb2/KMikZiAmFZaJIJw0AcJooTmCQLiXI7ejVNjo8pNfXu9LTYYsMjo3j19TextL4utuXi0rIkeiePH8OBiXFsbqzj6tWryJJJ02xibW0dQ0NDOHBgUn+/ubGByYkDui/pdApd6bSkfgRMCUr29fVhaWVZ4BGBy8OHDmBibFTFBYNWPK9DFvHl8g6qpSJaBKY69JhsqGDnvWERSXYqGXCUVXZ397iUYYIjxsyTNE+HWGjsFhcX8MMfPIerM4voTaSQTiVx+tRxPHL+HLLppIoOD4ALx6IGfiuwhYdnE+SKVOVYXiYPNXmu508me3yG4bAApJ9XvSU/rzrJOWRjNTso7DTQ8ocxPnUYx8+dhS8Rw/LmugDXbDqFGMGrQg7pgA+5pVksTt9E2Ee/SWNu0uIgFGCgD20ReMA2lh4B7XA0DH/IL4CSQJAV+z5P/azv53UrkZZrEUzhrWqu0IuVh2yC/x7oJ3m7AEFjDvLAz/GOxumvagw+gYiUozo2RMOFNBDYU2o02YDcL2o1zVWSHjx/T48dYWAWQbiwWHHypHIsTrJkucZ1bQwhEjhZ22Vac80RiPJ8nyzN2eTvO+UdSbwX5mbFjBs/cAA9ff36dzJruCbJpCTIpxTYsUkBeLRJoMcm146BscZKlMTfAZBeorekii4du9loqUDzpNASEUoG7nwWBbwam9HCkyx0Sx6LzhPRwnRCYqTxPev0o2XqstiNTNI2dgnH2/PBtLqVqdTW0DFg0MlWHavT5Ocdk3/Kw4tNnLDJud14CWx0oQViqVOa7FKveQ38KYI5TGH2GO0eKCow24UZmXTRQHuTgVuTRdfXJDBNmw0n9XYycU/yLrBS89YYXwofotzfATvmmsB5ZKFJvA8pMq98PnnYcu56nqVKsxbQFbbx4TwkO5GSfZeYzrnG5g3ZZIFQFOV6A9/7wTN4/8PL6O4ZUNBNJBzD5vqWrifT3a39h+xK8wq0RgatDTgPCIyxycCGCK+JQA7HgA0hBqdVSgVcv3YZ77//HmZv38Lxowfxza//AT776HkkokE0a8YYbJN95vlk8r7Jo9Bk9RwbNuV0PzWfLCnenst1lBmURVlyu4NfvvoafvLiiwgRqGOicYCgs0+sNT4LNFfpKVyriwVGhjWfZRzj7p4e3Yu5+XksLa+I9Zbt6cWhQ4d1r9dWV9HT3a29hMAc9/xKpYarN26hWCyje3BQnoznH3lETMHNXE5el4FQzBKq6dHIBogYn7yfDUnbKVfOb20IlOvvSqA3nUApv4lSbg2xTh2oFtSw0voK0FcyIpYkwVY2Flttn7HqyaLlvZY9gbH/aEVBz2oLJaHnaFRNCF6L57t76Vcf4sP3f4VyqaxrevyJz+P0I5+RMiSfK+DZZ36Ed955F1NHjqC7t1djN313FovLS5bszUaA1jFZ53yftvZZ3jOG2BDY517d9pt3tDwXA0GcOXoUX/u9pzAx0IN6cQONUg5NAZNkuBswCTY1XEifE/XusY6wfcE8Xw1A9NjIxtSGeSHXKL2ty3KA+4Vk9gL66UfJZ4eB4OZlYU0WsbCdVYMSzOsNY5iKPe8CXrSmfVJgMNSPDFWuk2bHJ+A/nuqStyStNmh7QGCyVK5i8tAUjp86DR/BSgYqaR81yTuZqdmuDLIM/4uS+S2ipvyXOZSbG1uYX5hDIbdtwXQuiIfXwXPA5uaWzk1qeCjQL6wzD5ugCpfjM4xhYT4fDoyPAs06Xv/lL7A0exeJcEBez3RQFHuSwWEMM3INJil24FcDuLC9jemb19WQlqmAsxzxGsUCuJys27zVvdJhDwvvYwCT9rT77YHJvWzJ3SvYA4T+ZmDS8Tvlg+xXg5jriw91njk491OZDI6fOoOR8XGEIiEBlwQm+bv8uAl8u8uXfQwTut1/m0fv/cCk5zdpTaz/l4DJB4Jz7gMmPRuWPZJus8qxi7zXbLunlvjaf/c/7+Man7pKeP8Df5JGYH8Bf5Lu5v5n+dSNwHd/+LOOAAX6HjGZm0BQvS7WBg+rAhCiMZNEKgSDRUNc4SNWfDvPM0qOVKDbwZg/p0RYj1nlwEkWC4Z6eLmQ7PAzSdi+eODXe8vA3ZhI9LiZPHQQ3T298n3c3KJkzBgl9LnMdHWp4JqdncXCwpK6+AyEoQ+dDPtXl7GxtS1Aj8nWBw4dxKFDh1QgU5pMTy1P7krzfQJ0KyvLaKOFKJkQSmcNYiefx50bN7E8vwA6I4bJVgqxoA2LkTLQ1y+WkuevxyKI4TQEDgi0UqbMMxSZKpaAXcD6+qrSWzkuw0NDYqhwrMmaZOAMPb0y6S4BDMW8MRUr5QoKhTyOTE1haHAId2emkc9ty+dxbGxEAQUcn6kjR/HBh5fw4ZWrGBgckpclQdKxkWF8/rOPClS6cvWa3ptS19z2tsCiEydOiBl5+dJlAY4KpQAEWlLuTQB4fHxM4760tIzt/DYOTE7gkUfOY7C/V2xJgsoEyAgqUK6Y397SId/faUnmGCITkMVIo6FEdKapsshgcqz8IPk/EhgY6lAziZqKJueNxbnH9372+Z/g6vQ8+lggRcM4c/oUHn/8UUkqqwQ2yJSIhXc9DSWnFbvLb36HCgEhmGTsHk/OS9yO7CaSBtuUc9cayO9UUKnTj5XgFGWiQK1loGU4mcSxU6cwOD6Gcr2ORDot4AL0AquWUC/mEQ90sLU8j+nrl5VWm4yFEWbXXqE1ZEzBWAkKYaCPV5RRQQI5JQF21VC70VZRSy9AAkiSAzsZLOeG2HXyODR/Q65Lgu0sbuOxhAMwfAK8WfwrgsGx9Hho93wFOScIWBEcNhl3RHuBwC2mX9dqkouTRcKhU7CJvAONYUZwhf/thScoW0D3kxJ+erUFQXihVTM2ob03ATADYSVPlpSaeK2Ti/u4T9FvckdrZ2V5RfeMthNcV7yGjfVVrK6sCqyh12w224N4Iq5/o9cc34frlJ5nfp8D7MIRvS4bAfJsjMZMPkwfT7IU71VbBs5JUu/J1pxUkgWuY4fyPQS4ydvUPjPvB71uKXX1ZNMWNuF5rN6TjvNWG0howCzHi75efE+TyRpLRF6ETMN2npZ6PZe+y/HT6zh/SBWKChaJIhlPaM2TIerJ0PmPYt46oNWAMpMIe4xbpUXTksHt8VzD/BLL1K0neYpybxQTySTJamQRWCKo6TwtFawhpmlb4BnXH58r3IP4M9xnyMok4MKiV96TrabmMseFQDN/EezldfK+8PuI2ZLZF44mcPnGDTz9zA8FejC8in7DZMltb+bUkOrr77MEc3oMJlMCJQm6kJFHUFIS76AxEglqM0CG+xR/yUKh2UAkzKT4PN5/9128d+EdVEt5PPW5R/HNP/kjHDt8EK0GQSxrxLCrwMYN1wXvI9e7QF6CSHzm1QnlmAySqA0Becl0FYoVVMjbT176KZZXV0EsM0j2YNC89zKZzC4QaX6LlKSHURWruYXe3l7d86WVFSwsLOre9A0MYurIlNY0G2dsPPKZyM9c3Cnh/fc+hD8cxReeeAKPPPIokl0ZjSHB3FgihXDcpMx8sZ1iHmvr66jqvtk+wkZItiuFRDSC9ZVFzNy+ibHBXpw+PoX6Tg6FpTsIt3YQFKAXl7SeTUSuZf7Zgl4opbbzhwcGyR6C8ttQEA0HOnD+aR46FzvO8Y2VNdy+cdOFwjSQzmZx+vzD6BsewtLqKr79re/gpy++jL7+ARR2drC1uaaxCse7MDQ6KpUFg6W4EmkvQnVCYXVR9yLZ24tMoguRYESgYblOz+o6ypWywn1+77OfxVef/DyGskn5Ddd3NtGuleDj86bjA5s+bOqQVWu/CFI5T1tb+bvhUwyO0jryGmnyIrXUdoK3fEaqAczEb56xdlnwDmyUv6Q1r8yXz/Y0jm2NrMZ6w+aJkyrzG2mlQ+uZWCK+G0YYTaZwcOo42r4AXnn1ddydn0ffwJDmEZtElNGnujI4dvIhdPf1o0qglM9xdQGDuqe8t2y88mywtZ1DIV9AJBxFPEbrhKAaetFwSA1QNpV4TrJnBj0vQ2rssBlL24FEJIzRkUFk0uldGbECuGgpE43I/9rXbuKVl1/C0sw0uqIRhMjG5/OUQG+rLvBTY9JuyzeT3sJ3b93A2tKinQnIaNVIe1JtT4Zte7Qn7/bu4V6C5K/JuL0Kw7O9+AjGpMiZD4CVBoj+E+XJgyRDd48FvH0kY/J+WbjJoa2hYaCdDx11je1sQTn3kRMnEYvH5EJBAJPNGjXiahawuJd1eB/g59iO8tOVjcs9QPCjgUl3yNn9qC5N/jcxJj8OMOle1u7HPZaqMfNNku7ZYewzJj91ZfD+B/6EjcA+MPkJu6H7H+fTNQK/fPdqh4daAkmSZNLHq1JDeWdHh10eBq0TaoERZCQkU+ySx002zcIkEBR4oURI+fYZyKMvx0zSYcB5m4lhJOmayfR40OT7k0nF97TDnjGBWIj39g9iZHwEXV1ZdWopDWYCJRk23IB43Sy06C1HZiCZDzxo37kzjes3b6pYGx4Z1usemjqIg4cOCfBT2AxThssMDjEfRIZrVJjqSp6cur9t1ColLC4tYW7mLtqNBlJkDjRbkrDzgOYXOBnT52NRYiEmIfNRkym/X76Nq2trOjyTPSV/O3QEgG7w7/0BDA4OoqenW8xLMnJ4TQQXdChmkAODTJrGilhfX8PxY8cxOTmOG9evY31lRcncAwN9iMejKJUriMaSkuy9feFdpZjywLm+tipA6NHzD0t+PTs3o5RVAjWeB+Xph07JK/O9C++iv7dPTBven5GRES0OXvPw8Aj6+/tRLBQlwU4m4jh79rR8L/lnhmLw9fiLoAOByTY9CTmfKKHieb9ZR76Qx07ZxozydHpyeob/HijDw6OkwARgFO5h6cpkUE7PLuC551/ErbkF9JDRG4/j3MPn8Nij59GTZXouWTsE5Rpm4q8kcALqQTE8CHwwLIedfnm77cqOzKOSEjh/OILN7TzmFpYQS2URS6SxU2GoRge1Vge5UkVy78kDB8QU6cp0w09gUaAfAaUKttZXBMYOZrtQ3FzH3O0bqOa3EfO3EZS0jOnPLFAppwoKdCHgLaw0YIxBBoLIk4mFHkFTx7Iim1JJx5x38oA0aavHOpY0WyA6AVr6+nEMKEE01ha/CCYa2OVAW/dnz/vVS8809o1JscMEbGIRsVPYSJCkMRQw5rOS2F0xJ/Wb+TdZ8JADsvjvlHDW6Y9GYMq+h8U1/5s/z2u1hGGTVnuejgRwuJZoM8F9YHl5UcA6gXv6knLvyRdy2Nxcx9bGhgqPoeFhDAwNW+J3u6O1XqtQ9h+zVOioAwwl2fQJNFIggMt6VwNH5CMDTQm+KQCBYJhjFNr3GgtyV7Krz2up1Gy6cNOS36I8dM37kaBvLBozIKrKlGsvPZ3XYUmoCmdh2BUDu9z9Mu9QBwC6a/Cu05PGm48Y77cVebynJo0OGtgWT5g03EnfBFK7JoCASgGL7l46BqvLlNZnogTX8xbmtZJxp2t1a9bAZgaUhPTM8GTafD/+7K4MWCwoNzcl47R5zT2PzxUvQMe8M9nYuOe9asA+5ejmwUoYn2vyW997Gs+/8CKOnnxIbMlSmQnxEeRyRTXC+vp6nSwdiNOTNBQRE5GyYYGU8p8M7coYuU/xvhI8zWa60N2dlU8q/fgIPt65fROv//KXmJ2+hRNHDuAbX/8qPvfYIwLetjfXBRd1pZICO6qVilK0xZzkmhQG4jUpzHdZgSe0N2l1JEufmVvACz95CTdu3RZ7jXsBPw/Hl/sngVMCmbznevbQ25VeldWafCYJShM8nF9YQLVWx9DICA5PHTZm8eYWSpUqutJdApOuXLuF06dP40tf+hJSXVkUCiXUm22EmIodiQm8rPC5T+uKMEOm2goou3nzNpZWVpUsbuCzX5/52KEJ9GZSuHr5IjrNBv7wqc8hG2miuHpX48M1yKATXjefAdyryWI18NbihwXiepJQhjTJdiYkUIVzkX7V2hfCYTU8Lr73K3k+W+BeFCfOnMXU8ePIl0r41re+jeeee15AGc8bO+UK+gcH8Sd/8qf4/FNPSnFAUJKgrQUjNbBNJt3MXVy89CF+9tLLuPTWGwgG4sj2DyLWFVeIIBnZhycmEA/4cebYYZw/eQQVApMFsibzYvExmqxNJqFARFtbknA7a45dFIofW9YFnPMG8GudOhazJ5slwGiepDXbI1zAkvZazlkXXOOFiXiMSbIkCR7SM5T3i2PApxCbugzKIwM7Sc/reFygNP2V+4ZHMDQ6iZ/9/BX87d//AwLROEbHJ5TyTluQ4dFRPPzwZwRWUkruMZLl3cqGTzwun+10Vxrtjl+Bfmx42rOXDTf6PEI+j/TNznSlNT7cT7g3solJNcnC/BzWF+eRScQw1N9vQV/c3xikVK3oWRJPRjEyPKjzxrtvvo6l6Wkk2GghO5QM7DafI4bB8XlGtuT87F3cvn7Ndn2Ns7tHhmlJTbQbVsMHohLgd++MYwz+OnPyvsriXxmY3DNR7pdy7xICHEDIZ4MDrL05YSGUQQTCQbEmeweHcOrcw/IRJXBNhjLDj8wrmmcXR8Y1RHKPL7PnqWtn+fuASaZhc4/+NSn3vyIwuRecdIxJDyi1j2Bwxh/9+/9lH9f4dJXB+5/2EzYC+wv4E3ZD9z/Op2sEPpxe7nidS4JP+e2cQEmCYuyG0vPJk5WxwFS3NBJVIRVlkEpXVnJosuoITrDLbem4LR3YzN/O0gt1qJMPG1kjlO0RZONBmkbrllJqUiUWAXWF2fBA3N3Xh+HRYbH+eIKUjJvS6NIOlhaXJDkme4/g4+ZWDu++/x7m5hclfRsfG8OhQwdVUDCd+tTZU1haXlLCqiSVPJhRdlatolQoGlhRq5rHV5tBOwWsrq2quEqSzUemZCCAtBh6MZSqFX3Rm0ksF75WvW6enBGTk/GgTLZTrpAXi8STeZLttFMoCIShXIqfgZ3/nu4esWm2tzYxPjoqZsHiwgJqlaoYajSJ397aVigB07Ln5+awurykP/d2Z5DuSiGZTKtAX9/YxPsfXFTBwfHgITuTTmJkZAiHDh4QwDu3sKB7TJk2i7ojR48okOD6tWu615Rx8VdvL9mcQaVmMjhhcGAA62vr2FhbV9F76PBBjI+Pig1B1iS9PsVS45woFiRppO9ijYAwE9NLRR1WWXyScWrs246AGI6bMUToUegk1goBMFaXwlfknxXC/NIKXnjhp7gxPYeBTFagz9mzp/Do+bNIxoNAuypfybZAzaX0bgAAIABJREFUEMqkI5IHEpwUq0wFn0ljuRY8mSXfnMAk+RLr23ncuDUNfyiKwZExAQViTDLwqFAQu/Lo1FFMHDiEWDItNlEykwWCfjQJfoYCKO/kUc5tIxEOIh4MorCxio2FaUn8GOBESW3AbynlRBwUOqDgJJNM8/oISrGAFGhPGTLlVGTgOI9Igk/G1CPrlnJPuLRWMmlaAjwtCMbsDvT9AtoowXQebS7kxjxija1n89g8pfg6tFPgPSDIR4CGwDbXkwGSLt2V/mBkAzeM8eYBUrvSaCXRsjh3qeJM63XBWPLcU6CF+a1ZWJaFoYiN6FKjObbyGovHxexjKNbK0pK8JWnlYIEfDG0qIpfbQj6X02ft7e/H+PgBDA+OCCTYzjEcq6yCjBJYa8S4FFuC00p2NxDRmIc2T3ivyBLivws8UKiMN4cI1BLYNGBZabusuH0WCmP/zfcL7XrRkpGupGrHWvSk1R6rg/efP8u6lnsux0Vgs/OyFFvdAb9aPJ7/qJOB8gcVLOMsNghOsbaWhUQspjljIRTmn+mBlGQt2po0hpDsBuT5yHExYNaCOYxB47FK+XmMWWrAAr36CPB4YUz2c2Qt+QWQyvqjbgx2C1piSrA9LyiX5eckk9KqYfMv5V7J9+Pry2OPIH4bKDca+Pb3fogL73+AqWNHJTMtlmoKzGJBzcRqpvkyHZ5zm2ErlAxTYStwUpYKUTH4CI5RSkygsFqty3eRzx8yuQmcHJgcw+jQIPp6ulHMbeFHzz2LN3/xgppD3/j6H+DP/vTrODQxJml3rbojQJ7rm+AJr5eAixK9Oecde5ljzHtTp2SYQHcwjFyhjOd//AJ+9vIvEEsm0WwQgiUrnH6YIe3L3MmofOD99JjQfJay4UWgiV6VC4uLaswRrGeoCKXAd2Zmkc7Y85zNleMnTiKeSCFX2EGAAV3hqMmqyXwLRbUXM/Sl2iTY61cAHAFIPgfZ3CtyXyRDut5AvlBU47CYz2FkcEAewzeuXMJDB4fw+NkjaFQYqtYUyy0Rj0mlwPsu4EC3mlJqBjsZy5tgW63elD8ogSJOdSUHE7DnnlGvY2l2DtcuXVLjEcEghiYmcfj4cSQy3Xj1tdfxoxd+YmDcThH5fBFf/epX8d//h/+AkdExlKs1rW0xNh1TUWuNwHsooOcbG0VLc4u4+N6HeO7553HhrZ8jnO7B+NEpjPT346tffBIPTR1AcW0RvkoevmoRzVIejcoOfLSPkYWMY8ILlHRsRof0OHMc15TgurNnlMcaJQirNef8Z+WH7NanAq/8Zs2hPYENBReqJLaka/6yuUarALJjS5WazldJsv27MvqMnC9SvQgkTiKWot9nHGMHD6PWBP73f/i/8bPX38L45EFJ7AnM9vcP4IkvPIGTJx+y5webT8TvnG47yEDAWFSJ693dfQqhWlvbUJOCnrk8RXEOKRulbSoe7gOD/f3oF3DtR7lcxdrqGhZnbqOwsYZEJKIEb+7ffCaAZ7EAPTj5mYDJsRFEAwG8+9pr2JibQzeZuXzqNyuo10uyG+C5oVYu48oH72NjbUWqFY0Vn3tOqeHJ4D2fSKkFdrE0L7TI/uJBa8lfqyy80JwH2JH/Ysbkg1jenjcS/rb3Qh4AJs0CgWcqW0dcQzwHeCGQtaadwU+eOyc5N7+Ha1BNPNm4eFYj96AAIyO45/2eQDTPa1KreQ8w+dED5UG9v5kxaVjogzCEQ5D3jMN9zFXn53qPhOpxYe0H9sNvPl018P6n/eSNwD4w+cm7p/uf6FM0An/3gxc6LB57e3rR19OrwpAePmQf5XPsZFcEqnlAkee5JtYQGTDxONKpLvkUskAkC4QgINlyBBt1SJEcxrwoWbiLsUPJEb2WmKgpVqbJsPjFnyHDo1SpyLuIyaEDQwPI9vQJHGDC9vyiBVtQ+tzb3Y35hUU8/f0f4OLla3j43FmMT4yKnUMGYrFYEsvzsccfUwFD9iM9EO/cvSN5dbtOORXMq5L+TI59wGKcRUu1VhE4RPAnlYijt7tHB7LN9XXkd0qod4wV4Pn8WTFvgArHzTzm4iiWdlSkE9CUZ1Szha3NLXXlefDmrwGmSvb0iF3E8RkeGkQiFpN/HtmJxUJer83PTml1b18vbt+6ieXFRZw8cVzJ2GSv8L6Ew1ExIT64eEXSP8nWGzWxEPi6R6emVHTdnZ1RGBAZmQRSyHqkBO/mzVsqXski4L2lrJug1/LyssaVMvLc1raCVsjWSWfSGBkdFmDK/yaDgl6Xt2/fEbuBJvpgIbtTQGGLCe91pFNpsU7FGnHefWLpCvigHNiFq7jDJ1kxXnCIWGkEdcJxzMwt4gfPPI9bswvoTqTQ25vF2TMncP7cQwInA52mDPUtKbqNiBikASeDtSRc+3LzVf6SkJyTBdV2YQer65u4deeuCrPhsXGxhcil6B0cEJuX6a79/UMKVKIP1/LmNtrBAIbGRsUyELOsUUe5kEM5X0Cw3UQ00ESnVkSjUpP0dSdPxm5ZjJ8wizNxv1icOQZhOKjigEwrTuYAJbyG+Dvpn8myTTFlcleyX7huKOPnFwtVAhn8MiDWNjwWdVz/nqyJvyslOxAwRiDXLn24fD6BHixgOJ9MStyRxJWFrBfsxD2C84hFJgMMmJzK5oVn8cD1QrYkPdc437lOjBFoTGE2LjjPCU4oYEtSML6/SZL57yx6fWRVujRrziMvqIR2BwT3CYZxTnENks3EOU0wndcUJ9tnbByjYxNgyjzZOBwj7lUEzOVBCQv7MQYa9yhbqyLL8B8pmVUasMlIXX6rWFbcA0wqZ8WfvDZ9do3efPN8F42h3hLzh/fNvBydHE9FoyWJU8JvPqBOluYYjgYUGpOV72fMY/PHM4CCNhr37BDI/rMAjZYLKKMUn76UQcQpdacvr2OqekFAYtWK2cefIbja1r2RR9ku8OGZjJlEUpJ+J9XX3IlEdyXcvLdszJBJyvfm/kPw0cbXGlXGojTZN0FTQjO8T5ZUbuzPbFe3vCdLZC9zzBiI4/fjv3z7e3jxZy+rYSBZqVKYCaK3sLmxKVaYAO9mE9nuHoQF5pEyRK813nv6sMb19wT7OSfoYaj080hUgWyLyyu4MzOD+flF9Pdk8NnzZzExMoxbN6/jxR89h43F2zh39mH89V/+Gc48dFweu5SXWviWeQgKW2PDhWNRLms8ZDHhJLBeiJcvEMYbb1/Ac8//SJ+F4BzXFNcdn8cEFbk2+WzRM8V5C/L+83v4tbWVU6BZqVjE0MgwDk9NiT1JluOhqSkcnJrSZ92p1uSrS5/maIQgDQGLoJon3EO57hutOuBvS3rbatSkLmjUqjoHEICWPQzvazCsZ8bAQL/Cseh1HI9G8PprL2N7YwlffvIL6O/pRp2gXbthdh/ClqwJwb2B19TqcB2EECIY7eavhKRBzveGml/c5+vFEuZu38HG6qrubSKTxaETJzF64DBu3JnG3//DP+LDi5cVRMf58+RTT+Gbf/bnYpAS2mf4EaXw8nFks4ENHFpLKCAqpMYQ97PidlEBO8muNPLlPNa3tzAxOYGzDx1TEvkH77yDS2+/iWi7jHCrAlR30CIIy7VOxqS8fp241C0b+Q7eJ1319nZjnZnSxFTdYk4qLMrOHF4T2Zjm1jARKGmPA2NmOnsF7zlBdUmuUECVapCuLLqyGdvvaGmgEBxLuffTMkBWBwwkyqJvZALvXryO//Xvv4MmU+L7+lAo7aAr24WvfPlLOHfuYe1XanI0m6gR4PP7EEkm9EVFAdUHZPzSHoCSbYWzqUHt7AwU1GZerHz2c28YGuiX5QAb0rm1ZazOzqC6s6PGLucEVTW0MGj52mxHSnFAMJMs1nAHeONnL2NzfgGZWBQhcB020G7W0CKYPTeNuelbek4HpaywpovttPc8Oi04hZinKYMMW/z/EZjcW7PskXbfB0zugpJ7kEw+mxSc5nyMpQRgw82sGJowkHdiagqHpo7KU5Rjy5AoWSvsaVR57Me96dy6LC+Ze08C9//XwKQ+8S5A68m5jSXpWVl517/PmPwUFcD7H/UTOQL7wOQn8rbuf6hPywh8+9mfdiqVqliSZPhR2tbX26siXn5tm5syHGfxQ4CSDDseWjyGlRVrMWSzGaV+EuRUAEexqN8JbJJ9xxP+LgtIvn7092kLCJQZvEuF5c8rhEABDi0lBBIcomSTB85tgivFPLqyWSRSCVy/cg3P/vA5/Z7q65N3GotnMluOHZvCxPiYJJNk+7FIIvtxp1QUSMhDVTqVUGJ0uciCqA1fqy32GgERJv6y8KK3TiIelfSIpu0+JpgXyQBZx8ZWDjWCma54uvc5yC5xgT4CWCljjCKbyej66FfFYpssRY4zCySFI8AnOXJ3Nos4E9EJUhDsqdclw15fWxOQyfcZGR3B4OCAPCXJmKTHZFc6KWiEkj4CuSysyZhco0yPcil0MNjXq7CYo0emUKnVML+0IECAgCMLiAMHDiKT6VL6NZlkHpBAIJLF8tzsnADRkeERbG1soV6tKTk9m+1Ctjsj5urwyIiCBAiK8aB7++ZNXLtyWanmDBFqVsuIBP3ysOK5nj6UBFsoaSXrxXywzLvQk3HJh06MNfN2kheiOKxBIBDBzMISvv/D5zE9t4jeTBd6utP4zJmTePjMSSRjIUnI+d2SRdP/LEJ2mIFzej0xxAx4s4LOseDondfxo1CqYDOXV7pvnQAHpWNkzyQZDBNDPBJHOp1FItmFWCqDFoGiRBwdpoIHmDSb0vqQ0xfDnso72FyZR7W4hTCLqUAIqUQaqVgc60tLSgUNgeFODLHxSypaq1e0DnxBAwvD/qCCFrwQKgU1yAPR0nFDIfPJI6OTQBMljQy0YPPAwoCMNUmw0NKoLfSEoJU8JsnIFLPPPARJkyBrj76XLJ69lGmzaSAQRt87k+QKLHW+kgQh+R70wNzYWBezkn8nAiGd1QR8kkUWNFCehWyNthAt+bvqrfnZXBgE/5sFudJpud4p7fUH9BkJ7CnlnuNEmXm1qvdcmJ/Vts4gLYJLtVoFhdwWNldXlQibzmRw5PhJDA4O67U43xi2RTCWIBT3ObGmPOl0GwjTp9IBNRxzXr+SkMkOrNY0n1hMU+JORpsA1ABZqBZuomsNWKoswRwvdZvz0WwzUiZRFDvQ5L9kBRJg5X6twAcC/gykcEWW2FAEUx2g5xFy6GNIMHeXhalC229hFy6ogPPHrp0NqZosO7hXeB6SnGeSdjvAVe4HWovGcPaaC8bY4jyyz81rV1OAXpku7ZuvEYvEBChKRuiAVK5PXqeY/A5s4X3k6xOkIJOJfyZ4m0gmHOCe0+uEQ0yPZ2gUmVPAf/nO03j2+R9hYGQI5WpDoTZ+MiarDQEh3H9obUGWJkO3KDOVo4I/qC+mD5uU2wJZCFiRPSngmNYJkShiyZTmFa0DZmZn8eHFS6iWSjh/5iGMD/djbmYar/7sRUT9Lfz7f/dX+NIXnxQ42aiWBMRYmhXXAK0arMHFdcFxJQBL65Jyhd6eLbEm787O47XX39Czh4zukqT/tFcIaRzprUqA2gug4h7Je871zLm0nStgZXUFxXxBXsyTExNiUXb39mFobAyzC4vyjRwcHkE4TuCWoTYRxGNJzRfOPzKgFU4SDKDWqAiQpMdkbmMdm+treq4VaYtSa8DH9dGhJYF555Idf5DsxcMHMTTEQKIGCtubiAR9iAY6CHaaiHPP80MAJceC+yZTuMmSJwOTMns+T7kGuC7FykULEe6L9Srmbt3EwvRdPTcJUg9PHsThU6eAYATf+u7T+Md//LaYl5z7fGb91V//FT73+S9ojBXwpUYqWeX0O/YrOZ7ngDt37uAXr7yCn77wEmZvXEIgkIQvkkBXXw8++8Rj+Ku/+Ut88akn7Bldr+PutSu4c/E9+Mpb8FXz8NFjslHT/s/mpqVLm0TdnnmOE+mALlurxlDmOua85zpWQJgLuWKDYJelJqDIwDyvIcL5pD87eM3ex5pXAvD5Op7PnsKmbP/Ueu7YPiI2JqmHwQjq8owMIZ7uxWapg2de+Dmu3ZlBnJ7Tq8tI9XThi08+iccfe1RnyVjEArkslAp6FrJRR3/SWLILPb0DQk3pa61gNAKpbLjtAVW5NjzGKPcJNqSHB/pQym1j9tYNzE3fgb/jU4OdSg0+g5pkoQZ8CiRqd5qaR5PDIwg2Wrj4zgWUNjaQDHOetRSIM3/3Fu7euKrncpD7ovNelgzZEDZ3rwzeFTNdlkXm3XkPmPwYbMnd1/v1VO7fijH5IDDpKnOfpo/5Rt5frO9esRjXXpNsl2vofIpbUiT40Ds0iKkTJ5Ht6xW4TMKAp7wwBr0nyzbmsppqzq9Uo+Uscjxw8J8HJvd8IOdTuRdc3MuA/DiMyV8DJp16697r3BudfWDy01L97n/OT+oI7AOTn9Q7u/+5PhUj8PR3X+iQ2UCvvwoTkylTTnehb7BPsjAe+inbpCcjvQBZ5PPwSHkNQQwW8BYm4hPIwyTPhBiBbYEQFsZhDEnKwlnYqsh0RWjQb0AHX5eHGaZlp7usY0+vLHn5+AKSWRIkiNCA2+fH5etX8dILL2JxYQmDY2Mqyljcs8D0fB0ZqrKzvoFWbRugj18ggkAsiSgBtCzl5yH4fSyOw4hQqhQMKtCGcnaySZRCHDZZCxmXlIayGKiQ/bVByegK6g16bhloQXk7r4Gfj8CMJ6NigcmDIf2qGFDgmb7zoE1moceQMNlrE+lkAhnK6VIppPhnMrlKJaypmMxLbs6CZnR0VL6US4sLKO0UcPjgQRWLPMfxcE5GAn2dyAxZ39jQYbJULiEaCuLI4cM4fvwYNrY2sby2qmJgfn5BhTqZmAQ8FhYWJANm+jbveX9fnwqgW7du6z4TqGR1w0RpArnRaFgeYaNjI5LDEYij358n0bx+9SouvPkGOo2aZH/hIA+zBkgxKVsFgLy0yPwwWSNBKhadPFwLiBQb0EKW9P0qGvxicbT8QdyYnsFzL7yIuYUVpJNRjA8N4szJYzh9/Biy6YSlcfrtIE32CScYpYnmPxmwuchk+mZTzDgWw2SUUepYrlE6CKWMEtDNs/CuV2UR0N3di3aT191GMp1FKBqHLxJFJJlCjAmk6S7dCx+985ptgWqcd2jVlOzO+0pwNk7fViaTJxNKEJ29dR3l/CaiVFUzUVTqYvrOEcQLIcTijTo5531oRY0xO+ilyZRNMfjENCKLhsCal2rcRL1Ge4CaBZx4UmVXbHmSXo6J6hTnO+mFsnjMQF6Px/j1yBryiWwwGOT/Ye/NgiS7zvvOL/e19n3rruoNjW5shCTSpExLlERSlExtlGV7PLbGr36clxnP+GFiZmIeJuZxHhwxETatEReR4iKKCxYCIEGQAEhs3QB6RS/Vte9LZmVW7hO//3duVTUkkXSExpaAKkQFuquzMu8999xzz/f//gvMMgfWuGYUyfJj7XTEyua88ZuLpG8q0WXn4AygqABUyAoAZKMhNpkXUg7AqrCmoQDrMqQCA4gpVToU6IwP4CDhN9evX5XMVIzjQVKIked6oBT3PusOcxf2FOAM84AQBhjH8lyTFyH+mrCS89ZqOcCncRXT1nmOgHAKlkGSD2iEXA7gCI9B6+jz0DgCeDAuyEqxd+CLee1p6wlnwyVpAGXVJIiABTHFfGD8WRU+N5Jwi6kSAH4ZVgSAImhG/XcUnuRFpPxE2w54eOiQs9AUiBYYmgCiML4jmTWAGuvYIdMYzMXTg11FGP7t4LMDABPYRZLsK2HcC/so3EpMXs0ZpOs1D4BhnsqqwGW+gJ0cD4xujl/MQQXWpBTkke/qtqeefcb+w2f/kyWzBUumYfliRZK3Qq4gO4y9Ssn6+3oP/JJJmwZYxrSAVG8BlImUZbJ4vhYkYyQASteeEKJ0VmsCv8PzD0AHpvvKyrJdeuOSbayt2AcuPmDTk8N2+bVX7PtPP2m//zufsj/4vU9L9gwIQjgO6cwA9PpmTMI94YFCbevEklrnCN+qVGv23HPP27Pf+54RRrKHLQqsYhil+bzlC0Xdj/yeQrSysB0JfMrJegF7DxiTKCIGevvszKnTYkzSYKm1mrZbqdr0qVOWyRfEdnRPTQ+9Uno7HqewBGFPpZO2VynLx3Vnc81K21tKVIalHIslDIZnvWW2VyP1uSP25cAgjbEu6+nttb7hIXl7wrjsK+ZtfKjP8smOlTZWrVratlwqpoCTDNYxSpxHdu8esBwDzy2x61LI7mNium0sL9nawrztY5NC02xk1E6eO2e9YxN28/asffHLX7Pr124qTG9tY90+/slP2D//b/+F9RKexVoHW7bjzU1uKcZwcWHJvvLVr9oT3/i2Xy81U2rOlNPt3rHzv/Rh+yf/4p/Zb/3Wp2xkaMASrZat3L1tV1550epbS5ZuVSxe31PwWXu/pgAcQB95Zobb1wFK/uI/c59Vt9A4lAcfSlX5Xe6RSKGh54DWfgebov/r5weS4QCGHcireS5FQWP+OWI4yxYCRnQI0ULRkM5ZG2Cf0Jx20jYqcfvhq9dtrbRn8UzKrlx92xqVHXv4H3zIfvvTv21nTp+xHKxJ7AVg0PKeKG3wr8QiIevgJPYv7NdohnLc8s2N2HisrWJSO+Dl+0fWxphNDA9ZbyFvL7/4ooIJh/s9rIjmXdQ4hPUXS7oSoruQt7NTJ21tYdFe+eEPrVXasu50zFrVss3dumFr87Ni7CaEEHtAEM85VBP+vDtwkTiQ1Ue2EocFw99cFt8nKQ7vwGcIXIsYjUd//YiiOXp/D8IJL4pkyUerlSMJ1AovO/pv97Em3/UPYQ3WqYMMixIqExxL5bJ2/uFHbObMWaWIs9dl/TtI3g5euUcwRL9OQSXljU1vKLv/cnjGROP5rnCb6Mj0/FLwl78+UhA40BmeG/z7u2BXA5HVMLE++Geyv9N6qv0M7+ly83CrhXuwY5869ph8X9S+xyf53h2BY2DyvXttj8/sfTACn/2//wRjPQEx26WS1VsN+cewEcFvitRSmEQUOoCDgGKwIAGsIs8xD6XwwfLQG+82a2NNAam077r+f+gh5+AM7JnKnjP5otRTin6+2YwokbnRlLwQWfLb167a0898z5ZWV21odFgMJVhdAi0k7aPA84KcQp+CGtCLgpHER8AWChhPYiahFpZaTsBkrVIVcxK2C4BAsVhwR6dETMCkfPSQl+5VJGFGWh3rsFnGC80N5sUKDQAEzCOKZYANWCKAdu5T5+eFFycML95XabqGRLtiqURCfpb5bFbhCkMDA5L47WxtyatxEfl5u20nT54Uc2AVYNE6dvb0KW24qnsVK3R3SVKcSKXtjctv2q3bdwRMwq4YGRq0yfExO3nyhDaXJJ3j2zm/MK9iE9ABaT6susXFBRWzJGfCRuD8kMFHAMX42LhYT7DRenq6FZADm3JkbExJpwODQwI/YIVRSNy+cd2uvHnJGtWKpHp4jcGYjXzzVD4FDyxeT7EdTaaIPSkg98B/zAsHGDlk8yLKvzu/YE889YzdJq27t0vsyQvnzthjD12wvp68JWKwYsACkKK6r6NEPYGdCZDEl5LhkZ9xDImU1Rpt292rCJjcJ6W7VFKiL6mlAwODViz0WC4PWyNj5WodJMyy3T1W7Ou3RMZN/wtFDP+9wNknKElBKC5/Zr7ulkpi+WQSMevNpa07nbB7N6/Y7vqyFTNJAascHow7gBnmSjIOo9D9EAFvldYNSy+dEShByrcHtcD+iagUXqoCiDG3sCxgTjIGkk2GIsCl3e5VSIHgoRrOGoxYlEqzhkkdvAcBIpkfFASS8UYgYwCp5NMWZGCAODCquU9h1Pla4r5oHsZ1CFCKYR1kr8wnxlBBJx0TUAzLFz/UCNDiHheIgSdlYJiqaZBICOhaXoZpPGvxWNOGR0ZseGRU54QX3vz8PSXdw6qamp6xEyem3aoCIBdGIT6HMRi/vZbJFCQxFdszkw3hTFwjBw04hsjjTWMEgJRztiNA5P5eReMk9qMkiwANnhTKcfNz6jbmCOPPccDgApih6qTYj1KtJT8NbGIksLpGgJKa3F6++foM5OD3jhxWNa6h+BN70f9VrOUAdsjbFV/gJl6tMTUNlKwuPziXmh8kqfv0Eqgp2XkAGfiZs55DKXkA7PjfXVYXGhRR80oSddjkPqb1Rk3AlwBTyVi9SIXRzzOEexGwGib7q2+8YV/4sz+zxbV16+kdlPwZ9l93d69tb22LKYtKADADYBG2ISA31zORyniSsZhbsCO5f1lXmWe9ls0XrYO8OJZwya8sCJIeasQt02rKq+7S669ZpbRtD58/owCsl3/0gthe//QPf98mx0YEwDXrVexoLc7a16hZB4k6c63qDTsgS9YdycxjCbv85lv2o5detp1qzdZ3dgUgcs9JaozfXpenFNOMANh2H1MPFirtVcROA2zv6+q1UyemVbjT9NutVGyvVrNTZ08LMOR9lcAumwJntqvhuF+1vt4+seK5JwAkNzfWrFralfLA77mUkplHxk8ouRnvXaCund09sTaZt/meXiv09Ml+JJM0S8c71pPP2GB30ZLWtPoe4OKepO9Z7oXoO1pD3PRPwCDL9H5lz1YX5m1nbdVq5bL8EqdPn7HR6WnrpLP2F9/6jn35q39p6VROwGm+q2B//K//O/u13/h12ymVdT/Q0AHrY5xZ5668fdW+8LnP209+9COxW/PFfvutT/+2feLjv6Ggtf7BfivvVy1TSFtXT8H2lbbdtFw8bneuXrGrr/xIwGS8tmPpTs3iWHrA5BQYcwTwOvAldGsOAZHRfROA/AMttu7eIMuOQM2D13KPO5jj1jhHYZuI+xeYmQKP3U9X956OIVpzYRJ6AIx3pkhAj1m9g5VIzMrVlt1aLNnSdsv2LWZzy0tWqu9ZuVaxsYkRybkfunDB+nv7NO+032M9xuKDOUkQVjJlmUIPi5lZAAAgAElEQVS3DQ4M6XjnFxbVPFKDKQBb3N9qcKVp/OCtzLpIOBbp5m3rJTmcfc4rr9rKwqIN9Q+6x3cuY5li3tL5rPZwNFk4Hxp/kyOjAidvvPGKxasl216at7mbV5UUn6VJ2thXE4xGhls6kFp9yIzUmPBMjLxB76sV/vqy+N2gpGNyLtv/Wwcmw3z5eYHJI+rvA6BdTwDmEbYq1raJk9P2wEMPq2nHAqcAPIIgAxB6lLnouGkAJsO+4d3AJNcxYKFHfDDvZ5seKmec/OBz1Cf8AWh538FHFyIAkweJ6zx3fY5H3tURuHsMTL4PCt3jU3xfjcAxMPm+utzHJ/teG4H/63/8Pzp6WMNI43kPg5FghVxWvlps7AEm8wUYI0ipmipMYCZSCMIQpKjWRkGNfgoZQMeGOpOSX7KRDN592iiL9eDAioN4LltEPi5WBB6TNZdRAmJQwFy9dsNeePFlm1tatN7+Pit2d6mYdkYmha8XvGL+KA02yJsAWpIwPkgkBkQMwFerKaCy2AXrKSmJZHln1+qEdyCjJHE4n1PAT6GYl68ObEN59DXqVt93QAVtUowkZRJCQ/gNMlVAScZlf39PBe65c2cVPkCaJABGLkdyNizQqiUzeIMVJeHW+dRr8j3LZzI2OT4pT8jtzU2r7Vd0DqvLKwKISSDuHxzQWJHuOTkBg7Gloh2QheRUCsu7c/PyQWNceW/k7bwn7MgeUmWTSVtaXrbLb14+OLbpk9N6363tLQVilMtleUbCjITVwJzJ5wp2Ctl3d4+9c+Om9fZ224kTU5J1w0bp7etTyAhFLWAnhQUJ2DevX7XLr79qlfKuwQMiMZNCSsnoLffk5BtgifkTeddxkaPNqZvRS2vl15xEdH6f9Olswe7OLdjXvvYtm723aEPdBRvs67HHHr5ojz583rq7s9Zp1wSAJWIpSxI4Q3EgVqaHh8DQ0D0B87fWUAI315E07tWNDdvaKXmKdjwmMKwXf7q0B0Qg9RTbCj8uEmY7MSWaklya7+4V+wkpPwFOXQCZASgT8Y4Ah2zauvIZa+ztWryxb8l61e5evWybi/PWlUnKU5JEcwB5AacY0stzzdPKvaBOBx88QjFgFvnPAKojcFyeSqrAHeiF5QgwznU/KsmVh1bg7EShJweJ3ioUDsFOik9vBrjHGV+SEpond9frzspmLkTMad4f4IT7Gd9H2L9irEr+7SnPWkvEQAyhSAAfoMv4hLbaure4H7g3mauMA+MBqOIBXIeMRdYb7k1CT2KxlpXLW7a2tmRb6xs6tgEsIQBlGnWB8Lt4nyWTms9j4yTfj+i98YfFWiIeS4nlXSx0BTaqp2Az5n4c+BX6GAEecf/Lnwuv2DIhUO6j6Z6S7kvLGqnmzIEHmM93MdSjSioWUxOJxgHXGHDJ/eb8KQW4CyPYmx6eJq6wg1BU83cFYgWPW87Jm0khHCPcex7y42ChQnyCn6mz+ZBd1w88gqPGU1QEau4ceNv5/eUeecE3T8+L4JGq5wRACk0Dl34TfsFnAIjBqufNYL56EYzvnwMYTu6B8YwFAE2BhOWL3ba8vm6f/+Kf28uvvmZDI8NqKMRjSa1l+9Wazd69IxsSGFsAk3g0ahzbDnprbtNUkSUC8kW3FeF607jLFoqWUaI7EnHmY0gPhjFIUBr3ZLtpy4tzBmO8VavaiYlR295cF1P4k7/2UTt3elrgW2Vn2zrNmuWzaYt3Wlar7Lm3rLyKW/Loo6lhsaTN3nM59ztz81ZutK2ua+XPP55VNJZgqiv4JEY4DqCqg694NLPeb21sWTGbt5OTJ/Qa5hDNyVK1YqfPnbXe/n7Df5D5KF/PSsUDf1AytNs2PjZm2XyXbe9g21JRsA3HTJOPK5LJ5W1geMRGxqdsZGLK+gaG3VMwBDyBJ1ZI9WVtSiessU9addty2bQlYm0x6xOdlsVadYvBTmzuW6deJXFDQCXPQuT7AGuMNeFmu1ubtrW6Ytsb6wq0IyF65tw5G5k6Yddv37E/+dyf2RtvXrXRkQnb2S7bxz7+6/ZH/80/1/PK2XEOPtHMaTY79vLLP7EvfuHLuteHRkd0LVAbnD41rcYkKpJCNwB1zBKZlE2dnLLHHnvUTuNnaB2bu3HNbr/5mtW2lsz2tyzZrFqC8wm+sGoARCBLxGiMbuD7PPECGHO42vqr5fnq192bOt5QkPxbgUAeghOxJfVZR95D3pHBV5h/0/2JdQfPQPdp8NfHWCvMajQGWjGr1lq2Va7Z3aWS1WJFW90p2ZUb12xiZtI6MF6rZfvgB3/JPvyhD9mIErMJS4rrGc/R4X+tpPRsXs9JmL5Dg0NauwlmkiVJaIgJ7NczzO1MkE/zT7KEYI4kEzY+PGKdesPefO0NNZgJEOQ5CjgZp7ED2IgsOax9I4ODNjE0bDcvX7K3fvSCrcy+Y3sbK5Zq1SzWqFiiDejpIBmjASgZNRQD5OZzTt/v5kzeT3n8aSE4R4E3vW/EhPwphUbUZIqAzaOZ4BHQF/0MVu7PYkwe/P67AL5ODH/OECLUalihp8fOP/Ko7B5octMAifyojzJ6vQfmn6o9RmDCO57oKhdN3fBs8/GMAMn7gUmFQwVA0p9hzpCO3ktsyr8JmFSv1htdB3J2ja833g7CoCLCfhjz3/xX//YY13ivFbrH5/O+GoHjG/h9dbmPT/a9NgL/+7/5t6q98EBks0H6Ip5t7eAjA0GDpFJYYTB0lPgL84oNBgU+AGPwlpNkW2nbXlh7h9t3bSqOxYQLIEhgR7F5jJIfeQ1AAuAIG1M2r/fm5uzpZ79n9xYWbXh0VEAh8idAHZhL7rvnxRvMMTYy8iusAe4h7fTUZS9iKOpdNlws5C1XoJiM2V61LFCyIwYaRZWJycSxDY0MWVdPt1ghq+trtru940U4G6+WyasMYJLCjzFx5punesMOYKOPD9qZ06cFhty5e1esRNJQYWRuwjTZ3lTBCHMHFh3gShYAIx6Xj+Pw4KDSu8sANvW6LS0tKvWUlHKk0owXCdkE59ybvSPW5PTMKckPYdqQtnpvbl4bSUCNgf4+Gxjos65i0YZGR+VHee36NXvppZecjVXssolxQnQcPAKg4f+Dg4Ni2uCtifQVyf9g/6CKeiS5mVTKJibGxbLFrw1/SRiCyIkBnQGqKNKZB2+88ardePtNsROSpFZjeh/GD+AiYlYFPCdsaD0sgGNR6m8ouBgvGfmT6NvuqHjar7dtbmHZnn3mB3Z7bsFGewo21N9rFy+et4cfOm/5HEFHdb/eHYSuzp4Nu2l9PuAIoA1sCcCvGhJsi6l4X13bsEoVD0RTWMDgMGCVhyIIiALMSGIFkLGdvar+3t3Xb739g9Y7MKwxwQ9PckTmEvcdnm0U5WlYkGaJTsNitYrlrWmzV96y25ffsHwCH7aYbAfEdkTqF9hvvtmOC5D2osHleQClh0CZsKqDgBiHd7xgYO7qnCUfBLwjRRn/OhLCYa3xmc7AkQcnDQ0xjDwQRpYFOL3hladk7gCIhWArZ0gfsjIV7KHwBmdHchxIngESHSTdExjCezIXowRypRVHPoqw2oLEnPnMe5ZgncLOZk1LuE9oxODQ3FFzJCpU6xaPM6fcPgCW8Orqsj4fVhz3F00D3f8rS7a6uqTjnTpx0sbGJyyfR5Ydt83NLUkRi8VuGxwcFrAhwCCEjygBncAbgaQwt3NinW2tbqiwgmVKo4fzoolCLUWDw8Oz0i6dFlM1+HcGZrGkbSlAZ+wI+HY2K2MGmAXYIoakmCJe9Cl5PICetZC8jdQ/Ylh5Y8A9QrXGN0hNhz1MGriP3yGL1q0VIkATdiSfDZuStcQBBQ9kkqxbrMzDpFV5hrZpJvEcOQJ6RgBpYLYDeGpt368qpEtNIRjvAIKJpBpFLtEL6cMALjQ34nH7i29+277+l99UkwTGZL3etP6+AUvEEmqyKPxtaDBYkfRobrN285zDXzEpUAVWWcJZUzGuI/d3So2HTAEfzm6towKJYbIaPn++RsH8Zm2ksTR755Zdv3bNioWcmPqt/T179MI5O3t62qxZsxrM5fKuPO8IcSEwTGCr7CWcMUli+Mrqmn3v+8/ba29fsxjyc9aoEAbFXAOUZP4iR+Ya8nc8oPFmxjeYADisFHKprE2NT2iOMD9LlYqtb27azOlTNjo+Ll9mLBkAgTa2Nj1VvVZT+vjU5JTt7TdsfdubdTUCe2BdBxAccLRvaMTyXX2WI5Sn0GNp2R+w7mV0X+6Wy/KiZA2Ecc/4MXdohuUyKYtby5KxluXAfBtV69T2tC5K2N7Br7ThTG2A03LJVhYXxN4E6IDNeXJmxnoGBqzWMXvi6e/aN7/9lMLLkomM9fcP2x/84R/ah375IwJgaSQg0+fehVX6wgs/suee/6GOlbXFGy4JNfRo7P3C44/LT/nVV1+1r3/7W/bm9etW6OmyDzz8kP3eb33KPvjII1ZeW7a7b79h+5uLlmyVFHQGMAm4pqZaSMd27lxAWNxo0ts9EarFjXIE4TpQ+AqYDCzjI9JWB4OC35/Wx0P0JmJB++e5FUS0PkSNYuat7E0U2oWvZ12+ysi4d/f2bX2zZMvr29bJ9NpOtW0/ef0Na8U6dubBs5YtZq3e2LeZUzP24IULNjQ8rD0FzyEHpfA0JogpJyuENs9Ns8B2HtDcBjhnTeO+576CUcu9T+OKBhX7ORoUHD7PM7K8+7t7rLy1bdffviolQf/AgGVy3L+snexrYwLW79y5q2fULz72mPWm0va9b33T3nzpB5a1huWsbolmVd7OnDs9INihbe79oMQR6MvmDxm9GI/BcOS+avinlcZ/lRUYAZJ/68AkfPmjwN1RKXcITzqqZT76+ZqR+HnzbGTflozbzLnzdubBC2KNs4fxBqY3Ig5A1kh2fZRJ6XhgqBtCI0o+TSGM7b4U88PxiVimERgb+Q5HP9ee4yiweKByD+BlmPcCKANJQs+qkFTv4On9Vd0xMPleq3KPz+f9NgLHwOT77Yofn+97agT+13/zP3QkxVMAQkgdDGwdChVniiUtmyuKmaAsYEnxkNMkVczAuqEoikBJNu8UFgRMRNJE/o00XEC7CFyiAAacQ/rGHqVSrtju7q6KE97/pZd/bN954mmxwmAxJTJpyZ4pRgGKkB/X66SX4svmhukAEkjgKFIV4qFNkrMmI3++Qj6nQAcCG7Z3trXh1WspzoLUkSIZn6LegX6xnHbLJRn6U6AnYSoRjBCL2V6pIpYULEGABWTRSs4EcGm5xJwCfXJiQsc7d++exg1vyakTUzqGxaUFbe76+3vFCsJbkcAbxm50eNimSAptNm1ra1Mbc0JwKBBHRkYllS6V92xyckJelLffuSmW2fSpGTFRYP4sra7Zysq6sxCsY+fOndHxEP5AuEXfwKBdevOyXb50WSAqnm0AnYAiFO0OEqdtenra7s3OqqjlOGCrDA8PWz/J5zs7gsdOTk7Z2Nio/EkBJXO5guUJYwgyQ7x/komYlUrb9torL9vi7XesmIYF6KwngVn4xdVrQRocEi8D0yOS70SsECUCRy8hqZm5SDEeS1irk7B7cwv25JPP2juz8zY52GNDQ/12auakPfzQBevpLigVOkahowAYB3Sc5YUXkYerIOsEDMBnqtHqKN0XKTCsx42tHcRlmuts1pHYcr+AxvBafofX8x49/QNiUuJJOnVyRpJTAX8Wt3SxaG1CQgBxYox3wrpzKUu3G9bc3bIbr71iy7duWjfgIKyWuifaA9IDnABERlJNCmvmXBTS4mxJl3K6JNhTRiMPJveOdClqSF84YNZhXaAgmv2qmFK8UoCfpJTuY8d7KpWZFO8UoTvuLRhJ8vkw3V8B0DpkCIWuRZB9uXTRPQcjVo8z4PY9pVi+nw7COcgVF0uSYpdx5JwJRuHeZZ2RVDqAoQrrCqCaErHDNXYVI2xdwO0gC+60xbZC3o7UlzEA5OHeoBGytbWuNUwBLYm4DQ2PymNUgTr1hpVLFRWxhUK3ZG8U5FwDsXwDqw1WH+zoWLuj0COBarBLWWMD+0lrXQAsWdf4fU9CdbmlGJXB6uAgOZ33y2QUAgZLSaBfs6niWZ6ckeWFirRIHufSf+5xxsgB6gAup3zcPJU9MNyDZ643CJBUejq2X3NnwjTb3jCKQo+UrB0AEvd2dfki0nOFRwS1aASSO1gNY9JBTydeBk9ZWPatEODB+TXcb5b7VyxQ5POE7GDxkUkrlfuz/+/nrbevxzJZWIQdK+ZhD+ZtbXVNTHjW0S7u4W4PjnHWcCKA+tw7MPN4/4Sk3QoCgUWl5yEBPxkdK56FW9s7sujo6e5224OUM+R7e7o9SCge1/pNc6lD06dVt9MnJ+zExEgIRnFmYAxmYKetZxdjxZxGZs66XipXFLLz8uuXbbvWVgMEkK7WqDlTlhC1YlF+k1x3npk0kpB479drWsPxSe4uFGwCr2A1GJLy5oRdTxPw5MlpNdwAm7d3AN53FcbDcU9OjAv4Wdvcscq+Nwk7NBdC+jpzXozSYq88JtuxlKTcPGt6+/q1bmxsrCvMDYYoITj5QpeDw729YiwLjGi1LJdJWFcuJUCvUd6xemXXUiSBpwjg8ed6eWdHTEmCrErb25YvFmx4bMwGRkbkMXnrzl374pf/3C69edW6uvAz3LNP/87v2O9/5o+sq7dXjFgUGndn5+3qzZv20k9es4WlVakzAHcBKn/lox+2P/zM7+m8lXKeTtu1K1ft3t07livkrFzdEyvz5q1b1pPJ2R986pN28dRJW7xxxSob85bpVCzZqco7GDYejGD2LDzDDmW+ETh5CEw6lBcJtw+cTYKHa0jwjsJN3hVyIhm3kpR8TQ7LftjD+v3kinKAJSxv/fPFMqfZ1AHIx3vWlF9d3m/a6lbJllY2rJPMWrVp9tbVG7a0tWmTo8N24eIFqzdrtlvetpPT03buwfPWj1VCV48YkrAOua5iTGZgS2Z4oKiJwF5keGhYzzQYwbAnWcM8ldvDllhbaN6SXE/Dg2dttPYh554YGbV7d+7YzevX5WPKXpKmuuwVeP4kE9rzLcwvqFlwZuqELd++bT965kmrb61YId60dHvf4s197UloRnDLiTXpDzbNcfY68hlV4/JnAZM/PQxHQHGkSvjbZkz+VGDS5dCRbcC7i3n25ITftJV5lLZqo2aDo2N28QOPq8nD/hj2uTdXo8aX+3c7ezuAjke8jn16HZFhRz7JBz8Pe4LIniDMx4OGk+/0nd2s/exfoauGHxwCk9HYRixJByn9uXLo1XmI+x8Dk++pEvf4ZN6HI3AMTL4PL/rxKb93RuDf/Zv/vkNXmqJUnfeoewhIR9GIXBK2D0BEKk1WgzYr/B0mJeW0usbB0JpCTEwZea1RRLdVhOHnRWHjATfdKkBkaJ6ISd65s7OjAgqm3fb2lj351DP2k5+8qs0shQGfF4EvkpGQbpuMi8nRbDjYGcn/xL4KBTJ/jgP0qLgzy5Ou3VXQn2FklUu7AlXlgShgBdlQxg3p43HLd3dJ0k1RKGCSNGFel0haEyCyvKdij2AcmB/IPl0yid+ks43YHAPgAc4SeMFeC29CwMmeni7br+4JbKGQ5ZgoQigKAD7GR8ft1My0ipjVlVWBroTdwKY6dfqM9fT2ibnX19tj+VzWVpYX9ZpTZ846KJLOytNr9t492y2VBdLCdhkbHRUISEBOd1+fgm9u3b6tgpxriEwPZgzjzOaV63MCCU8yaSsrq5K48nVy+qSYLvNz95QgTpHbXYRRMmajY+PyZOvq6XUvIqG+7o8IO3Fh7o49++1v2v72hjwvAa6UUirDdEBdQi4AgGAvBX+hwLCT7BtZV4K6xsNrxHSVTDSm1NZ2HF9SC+DkM3bl1qyNDRQV4nP+/Hl7/LFH5WfWJCk1JP660sc/02XRgCwdzfUOjFyLWb2J1+SeQAIA0L29quZBlDQNSC12Kky1ZFKBFdV6w7p7+jUWSAR7evpseGTc0+YpzBifbMaaMJXzGWs167azuWrNvV2rra/ayu2blqrXbGKgH+M+Fd94bCmZGVAyBNcIYEplPKQjA4BPSAjedykVg856dpDMvQidIcmYC7CUXN4LwSjlWQmvCi+oqyjEY9ZZtHF5MCrchvUihFqxFjC3PBnWATGxb/R3ChYfX+4NKVO93hMY6cfiIJ3KvQAmwl4BDOf+8YCrlOTbAtPwUgOEPyKLlK+llIhBGh0aKZ4UzXoHkFOzWh0A049NgFxg7Xm4BVYCHsy1srJoWxsbVuwuKvQJ4AkZ4W6JdW1T9w1p7CdPnhaTudOJ216FMC7AvI5bVRSKanKwxHIOsKrb9aa1SVsWKO/emzL6B/QKssyIkUoashougHz4fgFAcUPDagnelS4R979z/QjBgsUZrUfeFPLrwnFF3nI+7u4hqoRVMRldZspr+TxnmR4NJkJW7ennEVDrvsMu1Y4sAjyt25mWnlDuIKUAT0m2AcQ9NTgCaMSsDGmxLv9r6noAsuLf58VtkJ0rp8KPy1m8bjtI+EWmULCnn33W/tOf/okaBTTY8JTl31PJtNiA2zukc3dbX2+vdRFWJS/RmgByWF3MFdjPSjAGpAhpxrJsCN7ANN1W1tZse9dtCFgbADaZk4B9OiaSsZMpAYRIgc+embH+ni5LxTvWqFWsK5uywe6CpYCAWjX5UWaYm9bRmg4zXuA0qdHNtryDn33hRdupdeRhy7kTYEcDTBYCiZQCZmCcAQAz//r6+/S8g0FPQE9fT7caX2IdxpMKwWF9B7Sdnp6RLzJsVp4drLc8B7l/h4eH9D7La5u60qwj8eAx6yhy3FqAFtmCZfJdlsVHcHhUKfaA94wvHn4jAz02MTygPQOJ2+Va3XZKFdvc3lXDjedeJhW37kLGJof77fSJSRvoLVpzv2ytWsWScTw5961W2rUq0uqtbQHapAf3Dg1ZhoChZsuefPoZ+8ZffkuesIDMUydm7DOf+UN76JEP2O3ZefvxK6/Ziz9+1RaWV5R8nusqWiqbEUj62GOP2MzMjFjTlf2Kmn49vT36HCOsrpC3EydOSNa7srZqP3j+BfvmX37H+rIZ++RHPmiTfQVr7K5avLlr+WRboCoqDs6t03DJ8MFXYEsepqwcGGUEafGR1wq35X47DJiKvIF1/wVgyK1QDjiWh8xMNYKiADlvBenTwtrP2kxTmLnWaJmVKw3bKFVsbmXDNkv7trq5awsbawIzWZ8ff+hB+V6XS9tSd4yOj9mZ8+fFWMWvNJXNBp/GuALzUumcAus6sI5DqBT3ISx15tvs7KzWI9QWWrNhTcvWAX9ZAHiaNb42iYnZaVsPHrCFgt24ft1WFpe0v2Ju8axgzZYzp9bMmL315puWT2bsFx56yK5fetV+/NwT1tpZtXysKRCcpgGgJAFOaumK4QcwSVp5CBwSPBmAyftQ36g0/ptAyft//l8PmAxr/IGcOponTtnVbgrwP5M2RPjxdMrOXrxoM6fPijHJGgqjWHs1Na4CU1wBZUHdwr4u2AxE81yAuNbIwKDX4z6SaP9VcNJfF8JvwnPdQdUjrOIjZRkKCL7UBDviXSxgOchwDpsB4cIF6f4xMPneqW+Pz+T9OQLHwOT787ofn/V7ZAT+z//lf+vgm8imIpfJWqsBewwWCwWuowYU1bCyGvLbMYvDCEN6q8Q+iVqcQSWPsrAkhI0EBS/SSpgkABpIooaHBlUAqpCqlKxa3hXDEkDnnVu37Otf+4atrKxZH6Ev8tGjEHV2CoU3jC0BItmMwIFGHem0JylH3VgqTwULahPZ1qY+k05oo5rJprW53Ssj+XRWjrzo2ATnSFbFF7CtjRdSbgpJddkXFhRGkENWGUso8ROmSE9fj4pXwgRgo1B48wVwwLiSxI2UTt53wWcu6pLjrQjjg+COwf4B293ddhCh2ZSH1fg4wOQM8RUCAykKFxcWbWdnS1K6rt5+MT0opouEF2xvCXA5MT1jw6N4gBVUCF6/cdNu37kjhurU5ISYQTBf+voHxWy5ffuOWDSAMHiR9ff1CWgDxOMLyePI8Ihk6Gtra5K8wnA4deaUQKqbN67b+MiwjY+MWiGTs8nJKZuYmBJbsiAZH7JyGIQwJt3rE1+155/6lt1665KNjQQfquBl5/WDs8MEmjjlQ2DBAQgNS8sIsiHusSUpvpKYAamULIklAXLOpC0ur9h3nnrOrr4za2OD3VbId9mD587Zhx5/2IZ689asVcWaw2/UiToui2YTC8ggn6p40mqNlpX38FqruFw7nfeE0v2apHmwGPH7VMppMmENQN29ijU7prTuXLZg2XRO9xcb+u6BfusbGbVEgRTvjKUKOdur12xra8Oqu9tW29my1dnb1tzetKmBfpseG7OeroK8ULl+AAV8cU94aI0DU4AmXB9AfLHaogJUDBn3Mzxk5x2mIUfAE4y0SHYrmadCbwKA12haqVxSIBIglwAafCIjT8TgAcZcFdPlSFDFITvEvV4VckOjA7BMLAtnQYglAxubJNfIw1BsONib3ohQ2nVgQh4ExgS2BtMlSsSWpyOM15DOKYZoYPu5pxqAkcvOvZgHRCKwqypwHkYTYTUA6rC81ldXxdbBeqF/oFeeeHjFLi0u6t4kXGXyxIz1DwxbsZvgsLSaB+W9vQO5aPT5sLQJEAUwFWgbPLkiX0hAO64JbDYxPfFrhX2s1wePOZ0P6w1gvTh87neLp1uwIwDAxRMW5hy/JomvgElPa2e85TEXNQbCn1mjGRsVhgkvDlXwqdB0j9IgCA3je+gbzALs7NgIAHfgV5L9YGXgb+bWAio8AxNV7JaDQpUC1pllkRxQrBexuep6RghQpUlGIRqYqYTf8Nx646237Ovf+Au7eeuOwiy6unoUeiXuTSIhhiMwKGBbd7FLzwDYnjDgaaxk0lkxJBUAkyD0ydPu3b6gqTV3eWVFDFvmsAe3UYzj2R3PyIsAACAASURBVOdST4JDYFWytgK89PX3a0xh/HcXszY+PGD5dML6u7LWV8xap16xTq1i9WrZmvsVsfNgA/Ns8Wdiy9649KZ959nv29Y+jULS2mMCC7E54bpzftlc3gOh5EObUxI9wAyp3PfmZi2fy9j0ySmHJdpm+/t1W1/bUPgLazi+fzUStfGRBqjCF1dMzLye6YR1SZHAenIQTuHepay9BNsMjU/Z5IlpAfe8OLJ94Pm7u7lmW2trNrewYPcWV2xvbUvgWGpw0Io9XWJg8748/fHVtWbdzp85ab/42MN2duaEZRNt216Zt/LmhtXLJF63xFwfGB2x4kCf5bq77e1r1+xzn/+iXbt200ZHxm17e9c+8Zu/KbbkW29dtc/+yZdtr1qzyRNTCv2rB89imJS/8isftQ9+5CNWRcq+u6WGIutSoZCX13OrUrUHz5yWfYkaK82W7ZX25HX49S992WJ7JfuHv3DRhruSVkgR4OPSdEGAPKMaMN8DUz1YahyCLe57LOJeAG4if71osYKvx3t5Q8HXAX5fa11g4t0nDw7qgggEcvaYWy3wzHT7CULUYFq3rE7QW52k9ppt7OzZwuq2vTO3Yit7Fe37uHmxx7l47pQ9euGizmdnc8N2d7ZsaGzUHnj4ogKQUAQATBIix3oji4RUxjrJjAKkAIPxOMW7Vez0QsEl3UtL+jP7Fp7PW5sbVimXxY5mzYiASdnr8HxoNPRa5uONq9ek5OiHKZ3OaO0D5OQ0G522ra4s28riivV1ddmpiVG78/Yb9uYPn7FcZ99S7Yal8Ftv8YziLJmBqHJYlwDhfV8JKIsa4pDHev8f7/t5dH3/mtrhvz4w6bB0IC76o1DgHjusjrXJ/8ukbL9Rt/HpGbvwyGNqqmbSObGquaf1rFHjzBn47u/Mn/H+xVbEn01670AkkEN7aHwesinDg/iok0HkMxnKC2GSB6F6hwPq43jILj4KTGq2al/nfvTRM8yBysM3/uS/PPaYfI+Ut8en8T4dgWNg8n164Y9P+70xAm+9ea2Db+CPX3xJhXWBTQZgYxOWRkPBBNpI5khRzCtkBB8qqGqF7m55R6XzBSv29ChEgM40BZCkkwFocL+i4BFW27f1jTW7NztvS8uLlk7EbHRgQIyQl3/8ij3/wxe1RUCGI8+14DeoTQiFnDzRWmJ/UKyhkLRYy6oKkHAvPDE4FPyATDKuggaz/P7ebgFrFFclPBtLJRXNeLpF4AubKnV3zazQVbSpEyfkawmb8Pat25ZJpa2rULBOk61qXFIipEIAGBSnkrSGjVgElJKcTUEOkwU/RopTmDMwSdnAw8oiIRuWImxRxo4wHsCpsdFxO3vmjIBcgElAGVK4SQYfGOgX8Fjdr+u8ASZh7sAsQ4onD8qREW2er1y9Zm+/fcWGBgdtZuakpLkwQMbHJ8VSxTdyeXlZzEhkdLCHGG+k3KSHwxZlbuAVxXEDwpJwPj19Ul55S4sLNj11wgZ6KALSet/xiUkxOvEVg72Ej6kKqUTMMumkNWr79trLL9jsjSvyTDwMxSBEM67vKHglkhTjMyhml8AHOuItBQyJvRJCi9gkKwmZTTESy1hCwRH3FpftaTwn51dsfHDAerp77PzpE/bohbPWlQewaR34kKrYCyxMAE6l05JG2unY5s6uWFawIVPZouRpCh1BPrqPjQAAUcsqtZoNj41a7+CQra5vKIk2Hk9ZLpMX2AHgD5uk2N9nMRLTmXWppEBxvBXrlZLN3b5lpZUlG+4q2CRp5/39VoR5IgCvI7aiAqIADgLrTpLaEAwSBZmw8Y68CgmaOfAgFHjiRawDUA48cQ5s4hViEuRW2r4HhoNCFRIJHedeqeyAFu+hZOrgLWskIAOWuszLGXQOVPG7Cq6I42Hqyc1IcqnW5S0WwEyaBmI/ikXsqc9RcIok5tg2BNaQ1+7ORPFC3Y9RTL0UKeHIfmHZevCMQDfA3BAOA4PjIFyHNFKhYO4DJ4ZoPGZZAo7ErmzY+jrp3bdtr7Rj3X09kgPDIKHRg98kx4Fsf2R0QusIzLXqPqDzpnwSATfwJmSMHOQLNhli5wheDOb90bPGvT1JpOUFUflVBwzHIzWbsUwm59dPwK0DmQy9LAlE/3HvX59/GQcf6nVPcw7gNu8Mm5PxdbakN1oitokn/QaGrObJITjJtXYWbtPDrDg2VZycUAiqItn7wIs4YblsXjJqpOt8Buu+2GShkPU5AHh9mC4sZiQyQzUu2mqoyVqE+cT9p+cFTJ+MPHaffvYZe/nHPxGLtaubtS0pUJyimoYZaxz2Fax7uSxs2IbsAQBFGFMFLYWEXkBKTyBPWmWvZGsCJcua9zwr5Ecp5qv7UuL5Ojw6LtYd6yEMvlJpzzYJatnestp+yWrVsmWTMZuZHLPTJ8dtoDuvAA5kv+0m7EIPnKGhxngTRLe0smrP/OBFuz67KGDS/RadLYpVgJjKqbQsCNwbOqHnz+DggJ5FN27cMAIuCCxjPPkdzntjbdP2q3Uxg8dHJzS3YFK6hUDHenrxXPbnHT5/NIZQGvDhjXpTwBb+mwNDI3b+oYdt6uQpjd3G9q7N3luwu7P3bHFp2bY3Nqyxvqrn/eQD5+2RRx62E9MnFdxT6OpRU0VzR2uOp5wTjPXOzRv2wxd+aLFmw37zYx+x86cnbX9nx0qbG5aOx9XkI9Stq79X1hhPPvW0PfnUdy2RyNjubsXOP/iQ/e7v/56tb2zbV7/2LTHYac7ligWluQOd79Xr9qsf+0f2j3/3d2xgaNC2dndk09LVTSKxCYT+8csv2d72jv3GP/oVSdHVZAHIYhyr+/bjF35oX/7TP7VOect+5UOP2qmpIUvFmmbtWgBbO/IyTArs8ntDKH2Q1/Izv88DazIQxEKPTrcUSxfWKJ4FFbwmw70OKMO+Rg/KCHd517YVpqMscGBG4l8KoG4Jqzfakujv7ddtdX3T5pZW7ObtBVusNay30GPNJD6c2zruh8+dsEcuXrBCJqsgr7UVbAJWbWxyyh589FHrHhy0NN6h+byexymsRxQSl7EWzcME4WBJNRIjBUeBxPuO2cbGhu2VSroPCdHpKgJYrtjc/Lz2gsi7OQcaVG5T4QzSwb5+qVveunzZatWKGq0oO2ho65lGWFEiYfdm52xrY9N+4ZGHrD+ftu9+48/t7Zeft75cylLIfeV9HJLTubeOMCbhZntA3s8HTN7P0Lv/QvyXAyaPJLRHjSP2ZGLYRy0mn296jsJGxWOy0xRAud+s2+jklJ1/+BHrHxyyrJpdeW8Gh0Y8QCTrDWu2A5MkskfPcT/vqLnM7sJDIyPC5F/13+TfJOUWEdvDb3SkQc4dkYEPAfjA+jxojB02Xt2HOJxXUAnI6zr66nTsk//yfzrGNd4b5e3xWbxPR+D4Bn6fXvjj035vjMCLr1zt0EXmRn7l1de04a+Uq2IAUpjBDIPtQzE2Mj5pD5x/wE7OnLLBoSErdPdYAtYiASlsyJWq7JJQ9xHzMRIwmXRQARAQvy3MzCkid7e37fq1q/bEk0/Zk1/7pjW2ViyWKlgepmIXXfKaACcYcfu1qgohfg9AguK4q7ugdF1ALsA2zoOCm2KKrr8K61hLkt0CMkqATSRjpX0VqWL1tBsH8nMYaIAkFEejoyMqStjw3Lp9R6xCdviFiFUZ0sgJxwCgAdST/yUy1ToFOaBnRgAiBR/FK/JtCkNYOVs7O7axsWbNTkufT3DMQF+fQNmlxSWbn5/TMTx4/ryYk7sUX7slW1lekuceRSZVEkwZAFPGl2OHxcI1Jaxm5tQpjcWly5fttddft4mxMTt1+rRkgWzyYMRwTACNfOObyLHhh+Y+hUnb2d5WoBCABhtNzgWQlGtx8sSkrkW5VLbJ8XHr7e4VqDQ6NqYUatKqMxQkBEUI0Aj0DyUIN+zKlcv29uXXxEIoAmACjsHoI9hCVgAtBf4A+sEsEYMS4EEAE0mybIDd81EsoYhpGWAbWF785xYE+G1u2LPPv2BXbi/ZQG+3Dfb02oPnTtvDFx+0QjZlqQTXLC4ggM8TINGBAeTvUSKZvVy2nb2yrcGQ3a9ZLoeXVdGL+2pVLI25e/M2u7Rh0yfG7aMf+zUbnZjUvYEEnKCUCjJfmDKJhPUNDkkyCagBs415XCmVbHN91fZLpRB2k7D+nm4b6O21LH5c2YxYshRzFNQAFQcMsshzL7CYAc3lTxeSjmVpoJAJQgHSKigAp+RB2W4HADN1ECwh1gSS8AbjAQMSxh73dCTV9oIYMB27Bvk7EpglS4eMA2UhUMcZeDD0XHrv8m+KO4KiDuW4zCF+N5J9q2QPDQPWE2fuIXmGfedeaIBL3IO8jkLWQ2AcrBS7JhQ4HJukycHbjSLV5cKHCbmccwT2Uvx6wevAjNh7IZgB5m+lUraF+XsKzeGY8X7l8/fKAPqbVqvDxm1ISghYPzY+Zrl8xip7VVsDnNHxks4O8xTmGYFM4pJIEk6B6MBSYEDif0uhloDNjsTY1wAF7ChkzNnaDcnSAfC9OGQ8XC6e1FhT2LsHbk6gZjRWjA2esHzR6GBcOW9ZfnAfh6AD7mVqSq6B5No+wAe+kLw3AKRCQ+TV1pQHogPNzhJl/WJeRYAC8x+QUmFHsCcb2CBUBXYyX8WIl9qUlFwvOGkQOYbjzErAGNZ+7i9Y/Rtb2/bnX/m6Pfvc962nv9f20aXqeAD2aUqZra6u2kB/vw2PjIjZCEBfrUS+pQV9FnJoLCmi8eT4YI4D6CmgI5NTAwYwNJXNSf7N33mW9PT2y9tyZW3d5uYXbWV13T1803HLJHm81azCWJd3LR2P2czUuF184LTNnJiwdNKsUS1brNNUSrUpMbht6xsb9r0fvmRvXL0tYBJQjDAmWLOVvX1rNBy4Zb7TMITlyHN9ZHRE4ObNW++I4T84MqRnMmsv83RxcdF2d0oKNjs9c0aybhoxpVLF+vv7LJ/PiTVPkAhpx8wV5gz7Be7zCw+etw889pgUDzRk3nr7qt2+e08NNMZqc3HJGpUNe/ADH7Zf/Y2P24kTM2Ky0vxa29iSHL60V5VXcLGnaIPDg9bf1yvv43wW/9SsZZIJ293ctitvXbKFe/fs1IkJ6+3KW6xdt+GBXisWc/IUvX37tn3hz75k12/csQLPpmyX/erHPm7pXMF+/OolgZ3MYYB7/LLb8YRtl/bsxMkT9pk/+D2FADFGeFa6rQn3ngelbW6s2+bmhsLk+nr7BP4xFwE/CGdqN+r2+ssv2ec/+1m7e/2KXTg7I2bhUF+P+Hf5TMpy8bYlW/hWM5eDnyhcREAdgbEOyjuTGzsFmkfOiudzZGUiTJjGA82h4B0clAMR3CRGLKxqeQa3HFhnDWd/JHuGmGxPKrW27ZO63YjZVqlqa9u79s7snN1ZWtG8h4GayGZtZWNDioePPHzefunCec1LGpYVbHt2dmx1bc0Gxsbsoccft8GxcW9sq0HpDRHsRwCwlaiOxy7sbtjjmayuU09PvxoW25tbtrO5adk0oXwoOfptYHBQa+ade/dsYW5Wjed8xpngWlu4r1NpG+zvFyvyrTcvq6k1ONgvy51CAXsgX+ux37l65Yq8LT/20V+x1fl79p2v/pnNvX3J+pMdS7dqlpG1Bt67LQHXLQyMYL3GUXCAFjtweSDeDrYk0Xr6bsnwUQarALefs5S4j/kafseVzEfk/eEZ9+63fPdnCO52dM+B7xC25McTmLoi0Pq8IWKPQEz8Jmk0n7t40U6eOi2rIK4p+wiek3pGBmVC1NiMwtLcGsftB6Imh9cIwcslbA1ZSyKbjogBediG87XfrVfwGoYgEFiYB1Ygh5Yg94/DEZn6ARDJ+IXfD+P4qT/+n3/eS/JzXrnjlx2PwPEI/JccgeMb+L/kaB9/1vEI/C2PwHdevNZRcYofVyZjG5ubdumNy7axsWnDQyM2PDqidGW6otATKXbkOwQAiX8bm8EQAuDPdfeXkudcSCUB4FH3ngRmAQIxSW3Y3BMGQEI2mxqk0cij7t65ZVffvmI/eOYZu/7qT4KLT9sS2bxleotiSSokBo+9vINo+WzKKuWSrc7OWmO/dMD8iqfzlh8ZsImhPsslYrZfKpMuQiPcynuECTQIRPbE4QTeY54oi/wapgmbYapdpGaLC0vOgsJwnaIbcCwWE8MGMIZvyWMDwCJmJyEIPT0CEtkEF/J5pVRSeJOOWmvWLZUF6OF9stZDums+p4IHP73x0TE7c+a0h+dU9mx1ZcW2NrdUYFBoSqLadO8yvigMACUALZHtAUzu1/ftjdffsFdeecVgbwIa4psJC5NrDuAAoMPxrCwvi7k0NDCgQpBCH4aXQn8Cq5EqCUAZoGDm1AkBjHiIDvQN2OjoqIrfoZFhycn7BgfFgnBQEhaRbyMFHjSbduPGVdur7EpCfePqVVtbWbaeri4F+ViracBJbPsBnkEfAC3xmBMrUMWbS3eYkwqkCCmiTViySpMO4TiEOAE4ZPJ2596Cfee7z9n1u8s2HIA+gMlfePwhgQSpJIVN3OKgHcJQ3NYAgB7JLtesXK3Y2vqavNo2Nza1sWcHz7Xn/LNZmBkpSeGGx8ftoUcfs2J3t3zqcgrIgeUI6FLXvQR7DrCe9PX1lRVbnJ+zarlsXYW8FbIZ/R/ghHslD/iBF2UiKcZlIp22vUolgBAu+VWRFpg3nIG8+UKgiVjIgVnIvcr1BiSKgDfGM5IGumTWgSfubfkHAlLJXw95K5fFpbSe5AyYtSfWbiSL5rWA3IwNXoyRJ5qCHwL7ThIrybfdl8/9Q1kjMir5ANn8y6+3JM0KKzKxlZmfMC+4X3l/QA5YxdzDfHb0uZwMRTnvy88l2w+p0mJmKYXe2acCe8WWZI1wYJN73INRHGBl3gKiK/yl3badnW2bm5uVvcTo6JgNDPQdJH5vbqzZ3N07AuhOnTlj5/Bf6+uz3b2K5LOwKHEUzGZyVizAPM6KYYtnKCw4+adKou5sRBV4RC/hHxp5+obiSgAlXrgU7EGayTWWL2q4/wSuptMC/bB74MsZuA5c8v6RXJ4xBbwWm1FenH7vpVMJ+QQLKJQs3wt+MZ2DHDxiPvOeXFcFp0WS8BBYpqCptgM6rO0cc8TcptmjECOYli1v+DBPBNAEgEHJsCGwirHhdmRNhDVaazbtK1/9un3jG9+0XFeXlar78jqUbLXdFMiPrBhgbXR0XMAHv4dvLPMMlr3eDzk2YRyBmQkAWG+4fyt+vrBjub+TzKtU2hptk2ybsJet7ZLNLy3b0sqanqFKpk4mLJ2Ia63JZfFsjlulzL1TtnqNgI+y9XcX7eL5MzY5NmTphFljf0+hOKm4aY5/97kf2EuvXraunh5XGMiyJCOgBOBbfsdiyWYFjDNGMCF5xiwuLskXc3B4yIaHB8VoxSJkicZXpSaw7fz5C5aIZ2xhcVm/y3MIQPve3Jw1CYtKJm2vVrfevj776C9/xM6ePq37487srN25M6vmG02tnd2Sbc3NWatds3/wsd+wj//Gr9vQ0IjNLSzb7XtLklI7sNlWejLXnsRr9h/yycxntT/YXF+X3Qla8+GBATsxNaHgsu3NTSvtbFi9WrJCNmmD/YB/HXvi29+xbz/xpHX3Diiopad/xIq9A9ZoI1mOG8HOAFuyiGi2bLeyb7VG0z75iV+3f/pH/8T6BwfcQ7XTUfMB2fLIyJBlYbjjbVn3dcfXN4AqQEX/P6oK5MA33n7b/vQ//gd7/ccv2QDJ45mUTY2N2smJUevNp5Q2ngFghH0ab0tNICeGdlPhPh4aJsfVINOmiRIsEJRZGLEtAzAnubbz31g3ItZpZHHAfR7tUTrcU/uMfc3qrbg142nb3qvZnbklm11YtRXmY6tjmWRKtgCNVl3NOe7BD33gYXv87GnrgkvXqlu1VrO9alWp7mvbmzZ56rRdeOwDekYBSgJo8awClIQNq6YC+0EYdewtYRqnspbOFy1XQMaP/3PD9rZ31SQEIOc+o9nZ099v+TwSYRMwTSgfNjvs3SSRb7f1rMSa4dY7N+XLDTCJ7QaMc9Y4ligaYCWeV9Wa9fUN2sTwsN1685K98O2/sER509K1siUb2HkEf11YmcB0HdYhnqMwTkMwDgN7BJTUX/WcPQoculd29PX/BzCpp+RPDdE5wkoUMCl8MjxdD/ihbp0T0uJ5+iv9PJMSg3JiesYeuPiw5QGqUx68x5iyu5NvqdiMPGsBEYNNSnh83wdMapCCiFzOUYd2IRFj3u2ZDqOzI2BSQHzTm1H6Ogh4OjLm0dgffVHEmIg++8jl4Vp96o//3TGucTBDj/9wPAJ//0bg+Ab++3fNjo/4eAQORuDff/uVDowKZLliKaUy7leXTEm+tVepapPLRriyD/OqLp8oCmYKZeRjCqcJLCb3PouMjEKKoaTcBGAggXMJoEuPnP2iYiqVdBAml5H8OptOWjYZl+R69u4du3P7lkCsHz7/gs3dumVj507bQH+Pra1v2NrdWWvsrNjMhUftt37nt+3cA+flZ0Twx+bmmq0sztvNq2/awp1b1qnV5EXYqFNoU6TDOvAkQfYwSPsAJSk0+IqYOavrawLuPBPQvYdgA4kJGliE7HcUAqDzg9HTdj8uvB9LJbEKAaBgMvK+gEnpbFqAFcwrhsS911ICJUnNHhkasplTM5IZwsokxRS2I+wN3ouCgg0ajCu++Df+DkADOAlQCFiHbO9HL/5I7B0AS4pvgK6wVxSYhGzq9u1bAiopSmHR8OcIdOU8BWi1YeTs6fOR7xPeQyHW04Wcv09p05NTUzY+OWX9Q0NiD1FsimkEEEWRn0ioYL385iWxEx+6+KDYODBFlpeWbPbOLZufnbX1lWXLph3AhmUidhZsMFK7kXjip9aoSUJL4I1YISFAhXKBEBkkVwANSLFJh03kusQEeeKp5+zKjbs2MTxo2XTCHjx/2n7x8ccsk4pZs1ZRmA/gCwUPfpu8LwwCgCxnh+yL2bNXrgjYQU5a33fgBpCU7yigZHL6lE3PzFiu2CXWBV8UaICXMEdgugKOrC4tSVoGmyUlz9OsDQ32W56UdsCafF5AvIIAOh3LFov6fQrNbCYrcALmIsANIJOzIH1jr01/YGiIAamGgVNs+DtAFTYDzETABU+dRnLtoSzc25Jdw2ANjFRAHWc2Rin0yOrSKouVUl8uy/dONYBCcSKvRPcDA2zgS4EogfHH3AbsEdsuAJQAaJJdS8LribYcB+fAHAX8lEVDqeQBW93dOqbofgC4ch9FZw1pvGB0ZtNemFF0BZA0qnQAPHkPsRLDNeP/fCZjzOcBlhOcpfdhjMUijEnqCbjM+kNQBlYNSAnFSFuYtxvXr+h6j4xN2MypczY1NaUGx+b6hljLrB8U4vlit8I6CB5zz02um8vivOjleJxpypjBfIyaI802HnGAiwmxIsOiGySf+D56+I37V7pnG/OgUiPgpKOmiljAgC+SseNX6gC2krgJQ6khLQ7MyzBOus4EHoQUdUBIQoYcIMOr0xnOzKVI/tesO9DKNXYAzZRavlcu6xi7evCqLcpnkWIZH0V+l/VWwLkkeu5XFqV883OeAXjB/ujFl+xb3/qOQqh2K1WlDEtqDXMty/U1hb4QvjF9clphHOVyRc83POso12FMeso2yfNI1gkdSQqw4V6mYwbYBXcUJhEBLPiMliv7Nr+4JFC4SOOp4D6WNKeSCWex8qUgN0DHJLYcyPyLlk7FrYmHcq3qTMl2Q2sTax/JxM8993373nNPeyMC9h/3EYzmJPehr9eSTbbaWvvzOVLHM5K2sv7Oz83rXjl79pTm8N1ZUqVv6lzxw52eOWX5fJetrG14ync+r3OZm5+zVr1uQ9Nn7Nc/8Qk7d/a87ezu2N27yLSXBLLjqYpkfWdpWR7Dv/aJX7d/8MEPag7dvTerwLXNrW3bq+5bTWnjccvksjYxPqFmHM9JsfNhmc7N6VgBrfE8IEmdhtDIQK994KEHbWp8xEZHhmxifNRypLNb2y69/rp95Stfk2wcVh4hPLD34umsfIEF9jcbYiWyltNEguH6y//ww/a7v/u73kxNJuyBc+d0XVAwwGjFIxvQq153YJI5yPrD3JDdQQS2I63nmdFu2J3r1+1Ln/ucvfTCD6y/pyivzHZt37oyKTsxOSZlRCGfE8hPgyqdDoA/TEreP+yf3Dc7MIXx92VvFaV6Bzk381LrbbB7iCxwWI8jsS7rqvYw7Zg8JMvVmpX3G7a9V7F7S8t2a3lTjFXWBOwrmFucJ6B/Lpmwj/+jf2hnZk5Ya69k8UZVDStsKli7Nne3rRmL2akLF2367DnLws7P5fSNVzMJzxErWWApwG88aU32jmlYxznLRsDkfkOJ6/uVquVyBdllAEym8s5OziTj1pMDEDO7e2/ZZu/etWbNAUquRa/CBat28/pVrb1dXQU10A78KRMJybtX1jZl6fDohQs21tdt3/vW1+3VZ5+wXLMqYJImpdb+jq85bYNB797nYmyL9ScI7b7q4ucBJv9zy5F3g44/j0T86Gfc93od9qFVgG/LD3m2Ihck4h5whMopnbJqrSJg+MFHP2ADI+wv3TIiGXfGvsvAfRyiIEjf7/tRHIDiwU9Zzc8gz1YoWvB8PBy7Q89INb3EmOQ55IzJAxDibwAm78Mm9eKjSKTv+6OvY2DyP3c2Hr/+eAT+7o3AMTD5d++aHB/R8Qj83CPw+Z+sdJDiShqrpNTI4siZRVGYBtI3NvIkZ+IjRZElEUgIQfCguyg52UEIdetJ5qNQkweQJ/CxsfDPwbcvMKVg0CA7g1WJPIwiJZMSQAkIk+XPWVhLnrKLMbd8Cut1u3Htmi3OzavIAFiBJYiXF9ITCru7t67bV7/0efvJD5+3GN1vhWICWuyL8ZXJ+SaW/QlSIcA1jhsWHqcFQ2Qdo/9yObDRPMEX8IYxU7FOAUKxGgy/o5CId39TLAAAIABJREFULorLdFpFG0UV7A8YlBTtvC9sICS8OlcAHvnyJQVMLi8v2djIiD3wwANK0QaYVMAOYTew3BIJK5XKKogI1xGrqF4P/55TCACyPT4PSduzzz0nMGZqclIyu8GBAZ8nyHD39/V5c/fu6Th4HcdB8QzbDpAGkJXCH7kyQCYSdorn7a0NAQMkiMPIJDRh6uRJ60F2NTIiRhc2TAAB2lTCVEm5FO7m9esKjBGQ2ttjMzPTCuahEIMRV90r2Y9e+L699cbrYo+AjbYIDIA5BeAFeBbmHQxeJUoHCTgSW5hrFOgAk/Las4TFUnnLFHtsZX3TvvXEM3b99pyN9CJtjtlDFy/YB3/pcStk03yQwSihAGEeELQEExMTfq4l9wBJv+VKTRJFWH+wOQlEilJ5SWWGGUlgVO/AoA0MDXtKec7lZLCn6i0Cdcq2srRs+5U9MVVzmbTYtcj6AUYkb6WgisdVwMK4EvMQ2S3J9WGuHgCHgP2ZjOZFxFAQUzmExbABdxaley5p6x8KWsn8goce00PgqjCs2AHDVsnD4Zt/BAgV6EhwVmBKu+zZgTwAQuamg0f+/i5Ndk+wSErNe3jKt8urXa4dsX88UdoZy7BYSc52Zh/3HT/j3wDOtKYBWpL4mgE0dDYxtgSsTe6750UQjZgIlAT841r7OXthHt3XUVHFgDl4mlBhpICeRs3TtMUcxHex4YwcWLClXbEoq9U9XUtY0QCIrB+A2tWyBy/BzCPlnsAt3mtrc0d+pngU5grdAr/4XHx/ARW4j5BgApqB2EuqDxgIqA2ImE5pbKv72F4ATsLocyBSTFGNO+A5snVnGfL+Lusmfb6hMZCXL+Aifp7NpgdJ6GfI8AEZqwLVGCfAcR+PhgAWNTMCaKYwpUQ8AMoOZsoDj7nYaOgecm9Jt/+QXQChU1wPMSph03mxy/lxrDDdokZQ5Fvp6d+cu0eDdHf32rUbN+3Pv/pVe+fOHWt2YrYfPkcABeByKiWGLc+28YkJNW4AdZm3AvjjPL8c0BADiEYWzYVkWsAkxblcXwVMmgI/xsYnpSYA+AFchoGL3BtQhs/jOtbqTavWGC8YYVmB1y5TbGjNxcMSywSAFp6NNO14PqZDSjpMLoAY/Ig3NtflP7ywcM/evPS6rc/PehEernm2p9eKNLA6cevr6dW9Mz97zybHxuzRRx8S+Hbr9js2tzCvtQHv3LPnHhSzEaYnDSeksDB+Adthjxa6B61nYFTMxzt3YRQ6ox32HNdscKDfHnzgjJ2YmtKzGpk4QCHPMeYl4ILSlRMJPRsnTkza5OSk5hiWF4vzC7Ywt6Cwr44aAg7KEmIHQJimqdjm+eRzEJsVWJ1nTp9WY+SJJ56yV1+7ZCPYjMDcy+cEuG2XygoH4zpsbW1LZk7Q0T/7p5+x3/vMH6jRdOvOndDIGxXQubm1YVub6+5X2F3U57Gm8M374IvIvGUdFYu7um/MfoGNibiaTl/4k8/aX379azbU1ys2Jax4XsO6zrOFRhQNOqTr+CnyzON17HWyqaSlNbcBLV3OyuVFMaE1VZYWQX4rP9+2rEbwE2V+cbyRDYqajfWGVVtmW3v7tra5bTvVulXkpdzROhEBRno+yJ7H7KHxYfvlD31QafJt3g/QfJ/mRFvBKJs727Zd3rXu4WE7/8hjNjA6JjASZQvPKdiReE0TCObefu5H2k4krIlMPZVVwnwmB9M9r88tbe9onWQN49mJ9UkGFjONDvwMhYS1BeazbwRAXllaEoBdCLZB92bv2tLSogIepU4IzxiFNqrRgHcxzZeknRgZstrmqn3nS5+ze2++Zt0oAVo8u9gDBKZkjGYQHryR5caRLfdRgFJgWdBJO1T3V9iMP53d+LO38tFz9q975V/33keBSe16D8KVHDtU4FJgKALOKwNTYZc0dgm/TIi5fvr8BXvw4ccsEfyK5X8ckrMjT3iOyaXcwnBVCxy1TOFZzDEe2LTIbzIao0N7FflLRopvjkF7PFKbgh+mo8KBWXk/Y/JdSncpGA7RTEdM5VcZAMpP/qtjKffPnnXHrzgegb+7I3AMTP7dvTbHR3Y8Aj9zBP6fHyz441gprQSLeGfYH/IO9Eh+i8yGTYWHI4dNpX5RD3rKNJhMeO7QVRfoAXgZXh9tUAQSKbjEAQq+FFQTwi186+a/JMloFLyg7qtvugVeZGEowKqMWVeOlGyz9bV1m713z8rVqg0OD1s6m7HS7pbdvHrZnnriL232xtvWlYzJbD5p+GnxuYA7vjGi2B0cGFSBSPc/AiZgfiytLIvhyL8BwvC7yEfZaHFOkWeOZIYhMVfS0kJBZxQltsICgXUCSMNmPpPPWi4PCJiSL52OI5WSz+DCwryCdqanpwVM8h4E1FC0AjbyuevrG2JSAewxjmI41WoKYujq7hY7cnh42GZnZ+3Z554VEEDh3d3TrWRYpeq2O2LfLMwvKJCB4xADB183gMlQ0ExOTOo48REs7eKn6f6ZldKutRoNve/QwJBNT8/Y5MmTKvQoIiiMlccoGbdLkDnHhbl521hbkx8U4Tl8PXjhvE2MjznjwTqWRVvdadnLL/7Arr59WcnqSNzkg6Qk7qYKO+YaxaS7CTB/PSiiVt3TWGRInIddhjo7TgpoRkXQ6saWPfO95+3G7Tkb7MlJQvfQxYv24Q990LoLeatVd63ZoCgmYAi6Jiy/fZ0v179SwzeP5M5oMxxTQQzbC+ABMBaQC6kYACTgEkELfDNX8GC7d29Oc/3UqdMaT84ddhrXGG84vgBqASoF7MdimkPcP4Db3JsKnOlEUmNnvDFXeS3Xi9fCyOP37/N9DDfoAVvwiB+kJKuB/ct9x9w8mrJNUcdchD0qEBBWUgCxIh9ByaP1mciS8e2rKHSK+c/c8jXALR4iQJF5LDBIBY17J7o1hKd2C0STnDzpstogN8cugXWH+eXv64WN0q5VdXgRxP0B4MQX9x5jFwXiOPOQ9QUWKLi3z6noWByYwsbBwVCtEUGuJhZqve5S8+C7CKsKhg2vIV0cYHR9bUWFEQnBvV19lozBHq7a6uqCra8taZ0bnzohxjFso/1a03bLFVlnIG/sKnarMQEgIbZrG/k5wUGB4Q1gLtZuR/ONc8Hzlp/hBxixVhW602FsfRwFlAcWbRRIcMAUDexxebwGjzCaMcxhGOGcL80Xxg8WrZpOITxH3pSBwaQwIfnh0dghUAV7Bm9geaCSh6QBskYFK3Mc9qd83OJxK3Z3SeobAScwVwEMomvchL1MOqyCjZIWT6Zse7dkX/7K1+2pp79rQ6NDku2yXnhgBrL0hOTOWFpwb9FY4ULAlBZAShJ3WLeYF8xpNVpi+HFmfY5y/ISjkUQ9Mmzl/Zotr21qnZ2YmFLoDl6KnDeMv7J8FE3rZLHQLfbd7dm7YpOeOXVKSc+6j8R69GczzHrG2tPTW8YqCThJ+IzsHZKoEmIC8krlbVtfX7P5+Xm7ffsdu3L5stV3dyw3NGhDgwNad1cXFm1sYMguPHDOtne37c7sXQW9MDY0XyZOztgoLMOE2wXMLy3Z/NK8ksJhHk7NnLcHH/yAnT97zmjC6f5RUyPlz7HavgLeVtfXbXFxWQxYQDs9/wDO6vhZp+zU6VM2NX1CUviNrU0913a2dhSs1cavudaw6m5Jz4Ppk5Ni+yOlrpS2LNYB5I7pWm1u7KjhWCh02enTZ9SkvDs3b69duuxMPe6FdssuPnzRevt77cUfv2rXX71ssWTK/vm//lf26U9/WvfMfgiEotEJWJjJcN32ZTUCW3Kwv8+q+77u4WXKuaA24b7h2mBJABAL4MH1QXOM/L6ys23fffI79sUvfM52t3esp9hlDcwdOzwXHWyRD2SwLOjJ5axbACU+0gnLpbB68GvteyR8GpOBA+ZKFD5XIL6ASffMlqwbKw1C76o0lklbNmMHUzkq93YXV5/fqA9qrLVmZ8e67fGLD9vYwIDlsB/geQDjuQ5zvWYVLC5aTdvY3db3xOnTduHxX7Rib69C4jwAz1nfUeAY946Y2ki2ORZQL2TBqYxlcnkrFLulQkBBQCOU+5F9TrG3zzIF5N5FsdWBsgjIWSFMMZW0mZNT1lPMa4+ysbYqEJ919+aN63pGYl3iwWhuyQNLNy1GOc3xtvUX8zY9MmA3L71iz379K1ZeWzTcbdsNLENQELUtmQrNdWx7FE8e0L0jAFdwHTmUch9p3h/dmP9tAJPR+737vX4Wu9IdJqM9dwAmD4wAfC+lAJwAUDp7si3m6NjUSTt78WHt8VAV8IzkWaqmJ9YgQWXgRAQHGw9AyIAC8sz3vaYHTgpsPwJMRrXB0d/1PYE3tChIJN0PwKTLvo9Iv49ej4NBOpSFK2AusF39d80++cfHwOTPLByPX3A8An+HR+AYmPw7fHGOD+14BH7WCPz75xc6KuRD0Q9Q5fI6l0h4Sq+nwXrK9iEw6ZsDitNmYBzCoGST4QCl/h8CI6JU3khGIeaUpHS+KdJmIwBXUddfrBRJRB07RabGZueAKQZzINa2bBwPJCSnyNiSkvjAwNje2bZSactuXXvb/uIrX7BbV1634a6cJZp1awWGm4exOLsTIAevLMA7NsKSMWUzSlNGnkbhyMZLSbck/NYbXniIdeMybgp3AQSBGUbRzpdk26mUDQ0NqmCjkBZjSJu5rAAD5H1Kl0xQEFdsdcUTS2EREoxDcvnm5qZk1EioeR1MSEAjpNds+DkWGCjOfkrZxMSknT59WmEFTzz5hMA0GCmwRdjka3ybTZnMwyjguPCelNR6vypARYyles1mpk9JZskxINGlOILVsVfalT8mid9Dg8N27tx5Gx4Ztd7+PrFUBP+q647MxxmTfBHw02k0xd7hnJhfjDceUBTiMK66u2A3JOzNS6/alTffkM9aQjtRxhppI0ias/3kYdfyUA/5Hkr27SnuHvqRUhhG2xJizQAKtJNpm19as+e//7wtLG9Yf3dectEHzp2xRx6+YMVs2lrNPXl/NetV6zTqlgoMDe6RRrNjrU7C043lv9cS8EBBKIBFxxOAehjHjZa863ZKOxr7vsERmzw5IzZSVhI3v4Ywz2DTygM05cw3pFLMJ663GFTYLQCOB7l15OlH0S8mpIpLB+IYMvdvVBV1AApSTERAOcccWTJwbJ7K7MwcHVMO4JZr49JhMX5h2GXSBxLyCFgHdHRAEVadh3BEoKqz75xtJMLGESrEUYaisyu5571wcVaQsxu5z9zr0EHKCGxj/D1525mBgGARCBIBoO4XyTrCdfECCpBToQxiXPI7Dnb4vY5k18fgaMhExDDVPR98L5nZ+NBxbBw3QJIDbcyNRgjOyAj0WVpaskqpYsVCl4Cinp6iJLura8t2b2FWa1Lf0Kj19MG0HbF8oaj1tbyzKz9d2Jo5/NiKXW4xgDyVACitqB2XMYfrDitJ8jckeayVwbtToGQiI5ANFrpOJXxFUtCIvSgZHWMV7AE0rgd+j17U8cmcJwU83rOspVwLD/Boa42Gkc3c9dfBwmzoeaMiNbCpuSZcR2TqDBqy8xrXNZUS0Mc6LPA1Ast1bWBeHnpgEnKmwhqpejpjL//kFfvil74kX0WAD8aH+0eNkqQ3L/Dx5drRZAH8xM5Ecxo5vYDJpKfVw/xmrW3S2Ep78yMLs7Vo3b29WvMAxNa2ti2X77K+vgGbnDphw8Mjes/dUllzi9fmckUBd9duvCMW4fnzZyVndsJweN5FgU8EL6UDu541j2sAMCuwj7TzmtYG7sl8DsY0oTaw+s22tzZtdva2XXrzDXv76lUxsOO1liXbMRsbGZJ3Hh7T26VdrVkwH3uHRmRBsVuu2q23rljf2JA9/qFftO7ugs0tLNnbV+5aIddrH/3lD9uZUzNar6KgN8B/mmn4D2ODAnAYsfYi8ADm4+nTgJ8jtlupSCaOHJg1VHOj1tB3vVKx4f4+OzN9QsJZmk7Mpb7evA0P99rIyIidPXfexiemnGGcK9ra+pZ9/s++ZF/7xrcFruS6chZLxu3BB88rWfz7P3jBllfW7aO/+jH70Ac/qMAbwDAYYqQ+w0A8e+asxpIx5L5eWpgXg3FqalIsZ1jFbg/hQWncKwL3BVi11MDCHxH2PV6WMCdj7ba9/PKP7Iuf/7y9c/2mdXX16b6t1bhfvPHK2Gve8fyVXQHNODwrQ9hUq2U11hUlRQdvvtCgwfKD+19+2VIohDItZlajecI9E2TgTQWb+JdCwHhe1dnPmWWSMXvo7Lg9dP68jRC0x71QrVqMJh0evCkPiUKKv7e/LwsIvCVLtX07dfGinbn4kGWKRUtJxk1DFx9Vv4dgH0frO8BkO5awGhg8YyhWcVZMZ9ZW2LXIrFmbuCe7+wYsmc0LTASYbDcYn5aVdrdtbXXJ2q26Dfb22PSJKdnAbG2saS7dvXtXdgDY9dDkg03vPpMA1swND39Lx81Ge4uWj7Xs21/+gr345LdssLtoWVQBYnlyoFxf2JORON73xUdWz3f9PZIyBxujI5E3PwuYPJBF/w2+kUcZkO8GKKP3/utew2sdmHRwz/fiUTy2g3d6hkf+mhGICVBpbSv09NjpCxdt8uS09rDc+3iXsw+T5dMROXcELEbNxWisIsWVP0O9sSYpt3D30JDhmSXTVd9LiFEvmwonVGhYImbquwJwove9rw7SpjGAsBAvtME4eOrZx48Zk/cN1/Ffjkfg79sIHAOTf9+u2PHxHo/AkRH4jy+vakcgSUUoabWxFePFw0MkvwiyTJXg6lA64xG2JAW+dyyDLELySw/A8W8vmilk2bRrkxJATrFqApuJt6BYg2HG53mAQ3RUQW4a0rYV+kCRnOhYB/8yutj4IdbrKmAJH3DpSMPmbl2zp5/4C1u+c926kx1rV8qSIEmEE8ATjpONFTIfNlbInyieKVZ3ScJeXdXPAVPltSTw1pk2Atp07MgUCffwQASFIhTyOl8k17DC+vpJrfZNOV+kmWdzBcmXAfdgQrEhw+Cfgo6v6emTNjI8aDCBSIEloGZoaFis0Tuzd/S5Pd3dDs6kI+/PmnzlYEvCuKQofPrpp3Qu/B0miEvKG1bdg621YosLixpu5KbycoOBGTaLgKIjwyNixXgS7b4KeliEeEAhNQbwhPU3PX1K6bWwVnv7+8kakswR8EPgDqBgrS7/UKRVSN62NjeV9A6bQaw4gRUNeT/2dhfs6tuX7Npbl6yQS1lcRVpL4TaAjaQX1ylgg+m6UlGb7v/nABWyXw9MAaSgMKs3la1pdcCMTsxK5aq98PyL9taNOzbYVbBcLmPnHzhrjz56wfJZAob2JOeKMweY/YA+Yp1IVyTwHBmoJPryXXUrAEnmanUP2iA8pepAIkCJWIyFovUPDOk7YhtIqqqADVhsML+SAoQVtpJCwprR+Dgg52ExHmjjnmlRCFNUeHlKpsulAdPFphSTjoRhB/AAhAmfAJhxNqIzkgEfxQqU92lIRVah4I0KJaUHZrPucwVjBbAwSIYj8JFiIroWAib3HAQC4HGGJKDP/8fee31Zdp5nfu85dXKqnEPnBhqBSCQBgmKQTFEMGlEj22N7PLPk0Rot+39wuPKdr3wxHnut8VxYEiVZZiYYQRAgQZAAAaIRO+fuyuHUyefUCV6/5/12dQGiRqTt5UUQVUCtrq6uOmfvb3/729/7vE9w/0SlgQavKklzCTUIVgn7bMzA7pTvn6S7fo5K9SSVWfciIBJ+m87W4fgAM3kt3hOPV6T37hl5NwAG4E5Ni+C/KRZSj2AjfBwZNy+SYIdHTRx5DwamsbzrBh4K5O/nLDtdp4h9GNgctWrdtjc3rNdtW6lUUPMik8/a1nZZacawapE+jo5N2vzsrM1MTSnRl0CoBpLZAOgxPyRxi4rMOPdF8DxVOjfS6JSzXxTihW9nWjJGDlDXOPh70nSKmkXevPDQo8jXi/Wdn2X6E67FeuhzFkCRFG4KcE9qZ41hJAFpvaj3A4QFzNoZhfkInJSHrTOgOU7uLcnrBaqaZXI5y+bzoQnhMm7PvwrPrwBycy2Zz7we6wL+dvgRf/Fv/s6eee5HNjk1IXYjPouwTQEemUecN6xeABDWO0KXAOm45yK2bMTCjeTYMNZSqYyAe8I5uNfXNjdsY2fXjz+ZFlg2NTWjNRI2HyAmNgu71YpdvXbDVlbXdK8vLszLF1jqg3Af0CgigI7zh01ZrVW1pqhAj8Xlq3r79oqeMcoo13ORhkNGns3TU+M2MwVTnwRyZMYNW99Ys/Pnz9uFty/Y9hr+kXkrFPNKoN5kfd9aFZgWT41aanLGFpYW7OEPPGinTx6XlBtrE1LBb16/Y7durOl+O7K0IAmyvEJDCBwNNjGZO+4ly9rkvrBJGx4p2gLhNcmkkpzlRxsk/XhUqsHEWkWDbWbKJsdGte722x0rZvCinLbx8WEbGyvZ3OKCgCzYw8lMTuz4p779PfvbL33VtisVAcDF0ZLlC1mBvwS4wIr/3U99yqam5tSIBBjnucWzUWt1aNQQSkPIFfMMBj72BTTkFJQVgMmIVc1aI+Y0dg40qwjpkyWCM1y5Bbg38D5+4+xZ++Y3vmHn33hLvC2e72rghKAb2NEs6jxrvYPjQBKhKzAqkVwz12AEu2LD1xZvKDsA5nM15vcjKdJiPPt95oxLmJXekEjA1B5L2eLcjM1OTdnCzIwVcxmLsUdjbQX0Z97p+gHSJazT7lmjgXKgbZVG3TZ2tiyWy9rphx+22aNHLUUSPNYjmayHo6gJ4FYccuuO8UxICpDssouDmQzgOZTUnOeeK+/siJHJHQ7reGR80obSGa1bSimXjAff6ZZtb65ZrbqjYETOp5TPuvWJXqds165c0x6UxG/en+eCnpP4qpMYjo/ioK8wooWJEbvy5ll77qmvW3Nr3ZI0O2mwsN+V56SPr5pQ+yOv3fTfByWjC6Nz3v+LA4H/AOC4D5W9S4v8j7EgDxY4/zjo6dc/OibflXqjTc027cG96e4NIm8UJQhsTAzZzNIRO3nv/VLnsEZm81mt124d4F7Okc+k1upAgIjeRs/sSG0S5mxkgySrlv1ws1BHKOTQgUlnOgZEcZ81GSlXAnMyECN8mCOA/iAwGaxQvKjRxyEweXAGHX59OALvvRE4BCbfe9fs8IgPR2B/BP7P13YFJ7o0jE2Ch7cAVARRhTah75B6RqzJSFIh7x2X5gmU2XOGlLMiXIMdySPFpKLzGY5AbBqxnNjcBXaRPONgu4QNtl7C26KRXPkue4kNqHtvqRhFQgW7BiC0S6DIjv3kRz+wH//we5bt1yy5V7N+swqCY3E24xTn+2wYL8wpvl0i66AWxvi75d19JhIFrwMPHlZDA5ajk09Zk3RkAgw8eASPQP6RtF6KNTrKiaQHk7DRpuglDGFkZFibZ/c+MrES63UHM+dmZmxhbk7HgjQPOTeAIxv96zeui/FJaAOggIBJ+V92rFgqCrAcGx/XmL/66qt6Xdh5MPOGSVvnelhMcr8rVy7p5wBHAa74fgQIuXF8UQAZbBX+7swpByTGx8YVGgEwiUcnm9SRiXGlxcaV/OtFFEUo1xupM0AE8w2gE3kvYADjEF1nmJGkrSfiA3vj7Cu2fPOqFQsZs15bcm4Ym7F40nr9KFE6Yl0BhLs5fcTAi0AP35wOBE4SQtMd9K2t9Mi0bW6U7dlnf2znrq1YJjlk48WUPfiB++3+B05bMZ+2WHhfoFADgEOuxBwP4LnCBAhlaQNi4R/nElPeC9BeXlpi1gKiu9SeQph5ADCSAxAuFAJTMquxV9BKp6O5hMQe8IPClQ07wGcE9ADuuiTV2Yj8O3NZ4LsSjN3/VCzPTkev7bYEyC3bmqOSxwLlI9FT4rmvAFESt1ibQaK5X8iE4jYKz4mYkgBwkhHqWDwcgrmj+6kBWEHysjcioiAefhe5Oceqgj/I/6Nk7P0iW5LfuyCnWKCByRd5AKrBoYAHZxA6yOZ/MpbM/yjYKpKRyZ9VYJbLIPlgvH1N8CKJD5e3O9CnNGlSuwFhGa8A2nLOnINsLsT+Yy50PEgo2FNofeE4+F1Rzbkvagq4Qh46OjFl6XzJGi0aEru2ubFu7WZD4R6TY8M2OzXhjY5MUnMNxhVrLw0AxltMQf6MDYkFJeBV4+AyRvEbATbESg0mXlHRLEZ7SFQNqakwdhUgBJARmJmwrPAfE+BBwa5C0kOqKBpd9u1sSf6U5Frj6DYdsPZ0D6kx5rJ9gcGMtxiQLrnmvskKPCvq2eFBVAATvFLETnOPSuY480NBOzB/tfbErFpv2Le+8x37xje+afnSsNZ31nLYPVw7mMOsv8xP/j4/P697DSALWxBfS5zt7exb962lA0ZzSSzUeFyhLzuVirwlYe8PD4/KhzKTLdjU9LRNz8zKP29za9suXr5i6xsbelYeWVxQqjXnTlgaxzONJUkqbasba3bu4hU7d+mKbZerdub0Sbv//vsUSre1taOgHsC9za0dq1RqWlfxJ1R2RcxsemLUji7hATxiuSzzuWvVWs2Wb63YL145q/V4ZHxUPzwzM2nHjx1Xojhs3mJx2HK5gsYQ+TTMtJW1ZVmntGsN297csZs33Irj6NF5D2Vr4NfpTRKkxNwPej6FADWAvYnJCdl8NFoNa7fc/gJGv2wHCONink+Ni02sBgyBR622jeYLdoTE7okxpW+jHkhnudYmAGy31rQvfvFv7atf+4YVp6Ytg+wXT9lUQnPpsUcftj/5p1+w++67z9rdvlUbbgFB804qiNAIkW+uPD2dtSgbmvhA9yjNVJ6RmgnBukX3E+s7Um7WUDXXHJBkHRDzONwHbvcQsyvnztnzz/5QAT/cMpXtslV3d60Cy7Sya001S0JTLfLv4zvBtiG6j505fjedW+uT2/rpQ/eTa4735bQssPlk3I7ND9uJY0dtdnpGieGwMhM0nAm94jnCeqWgOfcV9nMmlKmvZrJ6AAAgAElEQVRvzSbjtqc07lq7YeVGzfIT43bqwQdtamHRUhr3lDMmaSDRnAwSagGTAbi3oaR5uzFuNpTSteR5gRc2azKMYsD4QmnERienbYjGXiKtPRyfkffq9taabawv6xxiqHl6ewqxK+SQww/ZDRo9qxu6p1gHOTexnXm2EtIjSxTOtW1z4yPWreza97/2Jbvx1muWY2niWUxkIv7T+3Lku9JgxuZdOOI7q40o+DGsIb8pwKTPCz0p3wFMqnFJo09NdCcgoEoClCQCaHxq2k498KDWCjUYaa7nc9rr1Wt1Vy+oEe9+wgIdD4KJUlZ5UzVSw+v9QmPGawhnTEaNT28+ytfp7mD/CsBkdI4RPfQugB/MK8OV+v1/cZjKfVgiH47Ae3kEDoHJ9/LVOzz29/0IfP31iuMq8of0IAylPEoy4SwUQgHw3kJOw8aeH4LdB6ghhmLXAyDwXaQghkW0vV1WccWGQ5tAdcnjKt5gJFCgU7QRQgErUYngsJHSSctm+BrvIPeupLAixAb1xp6K7z0Ph1lbt2qjpQRIQCEZ0BeKFk+lzcQeHLJKect++vwP7fkffc8qa9cs02taLt6XN5fShft0zXMBnHRfOvfGdBkgR9CoN+XTh0zU5dp9bcIE1gZ2qEtfkR7elZYixxWA6jyHwN4jvMODI3i9SMqNvCiSyQKEdDotvSeFBcUpvouwCQFIl5fvCHBkg7W+vmqJNOyTUf1+Bb/HXk+betJWc3nYj1mBT5evXBFLUQBQNmvTMzM2AhOn11ea5fXr11Q0cB2c5eZycHn49fsCJhVkUm+EgJy0JISwC2dn5+2eU6dtbGxMUinA0MnpaSuNjkoqRnEi/mq3K7akgwcOSgDaUhAChiuMBOBI0vwhMcPWlm/Zm2d/YbXylqTcqQS8IAc6AFYGsaQXh/IUjBKoYWgBFsXEXkGqxMaYgsJ1Pw5cY+iOdKzbByQ229zatRdeeNFeu3jdxvMpGxkr2PHjS3bqxBHLBy/TJBtsXoL5sOem+AAAzHtJiQ8A7fwj8wlg1sF3LAOyul4k9EYApmTuSLTTGaW0I7VnHLlvYC4DbgKmwbRinjPfxECGyYfnYr/nrLbgq6h7N3j3SaoagLgotAlADU9VgBiuBawchV3BhEMGmssFKS0SRQcBXeKMhyK3l7N+5RMJMy9IaCN2o2wa9m23AuMuBFcBACisJvKgCkE7Ck0hXCWwOR1kDEEt4Z4EkIoYmRGzQtCQgpV8O0IRBJDh956nuEeKO2fpeHqz/CmV1D3YD7thTPgeAAlsPy+C/F6P2NVR0cSLw/zi9bi/5JcYgr1UoAa/OAHCwXMx8uHSNdSq4B5e8geUjyd+lAmr1tv22utv29Vby9buId/1sJ1ErGeTI0VLxkj7JZCK+3jSZmZnFWzCeSJPBo+l3mu19rTeAIwFUq3WW5AN5iXzS+y8EADDufvfgzWF1gFnzQuojIrByGeY+0syexK3A4CrpkAAZ/p7OhC36wCA9KYVbwBwEzXCnOHlhaszm+9ahwBSANTCMua+IL3Zk4edgakmkd6DZ5cHLXiTzeXf2CmQss3nMz98zr78la8ISOFZRoOAceDZxrXj9QHs8aRj7cRzmERxWQiEax2xaAUsB4sIzaXA9kfeCxiqhoMsGbJiZ6Yzecm6SQEGKF7f2LTdSk2sseFiwY4dXRRjkuuv8LGhhNb6N94+b1euX7dypa5As0cefkjeidwLSKxrpIz3uvLSYyw2aF6trYkFT/NEQWKJhM1OT9nU5KSCY/CX3Noqa1w3d7ZtbXPLHnrwPjtx8pie17D1sAmgwcZ6xv2AdBkGJMy0WnXXyuUd22s2rLK9bbdv3ZGqAMbk1PS41iJAX03IeEysSa4LVhQujfbwKwBIPB8BLJuNlp4D8iNlPmXToXkDI7AvViMQybGFBVuanbVSLmujxYKNiq2VErBEAvr/9aUv29e+8XXLTUzLSgQW626tbidPnbR/+sd/bB/64IfkuwqA3KaxIBmzrwO8N2AKqgS+Bvhn7jJXsTOBOck4EwDHFc4TfCRFie8/fJ33ZwzrTgRQ7gOTgIRYydAYZR+VTNjKjRv2k+eetc31NStmM2qa8gkbneuHL2e1XtN13tjasjr3N/uyPfYjeLQeaAIf2NFyP+AFGVnlDKf9fLB9GZ+ctNHhoo0Us1bIuG8zC4T8m8MnIKqran1dlX0N3rAdAq9otNAAhdGJV2jXqs26lZtVG5mbtfsefcQmZ+cVNpRENs36RRM3hJnJOiOVlrdn3/AtpEkoHQTpKrovadoNj47ofThvGs7s74bHUYsgxU4TZacmIQzJAWuNda1S3rZdmJsDxtif9eyjMumsbW9u28bGVgjwYp57o4i96FCaJhEMbfa/XSukkjaaSdiPvv1Ne+W5p62UGrJeo25DWFIA1oZgNzVdtOD7khSBaX4pfkmJfOBbGtt/jDEZWIMRIHyXUejhk+Ght3/l/zGW5N8veu5q0F0j4CcTHZbOTii3dl36N8BD5NxD6ZSdfvADduT4KY0jewfuN/b52BexL6AxJhA3el7CvJS/O2B98JnnGvLACsoCHUFQaXE+3hi8u7fj4PTMEK0isCH1ZcSUDM3FcBKRB7w7avq5qcHov/yOq3QITL7vy+LDAXiPj8AhMPkev4CHh//+HoF//92LAzaNGKxLZtnDq6dia2urKhJcEpbTxmBjfVNyMYoxWAokc7KRJJgB37xIosWzn0IG1h5Ag5uMI8dznxgKHdBQ2Cxs5PmTQtY9yQiTcB/BZGwgAAqvo9RQ3MZGSra4MGNjI8MCK7d2dmyr2rB4Gr+wgY5vt1qzFufQajrr0Xp26cIbdu71l6yY3LPsoGXxvaYKHBl0D2Avut+QZMH7zDLfJGEuzwZLgJ+ASd/w8LPq4kapwcFnSgmjwfOOQh1ASJv6IP0ROCuQAS87Z/3AaorYSQADsMaQoeLdmEogaSra6MiI0jphoF27dk3+Wmz+kKL2kIyS2JpM2vrGuhgGFLYkjMOyA0Tm7xcvXLCr166qMKEIHxkettm5OYErV69e8WIMADH4/WiDTQAO7DrAonTaE3dJI2cTGvwFYYUuLlJUL0oCrvcmnXvpiGUKBSXgwsrSNQekIeGz5wEhFIfIAkkKR8J48+YNeXmOloqS8JFEevXyBbt64bykha16VQE0MK1g/cCaIBUSlqL+PuSJ33yIQchkAsjYc8sAuLowWsVQw8QdjkYyJXCTIBumxMrqpv3sxZfs/I1VG8snLVeI272nTtpjjzyiAAJM/ymIEshf41FKuLNJmC98CJzsdF26pFThXjCHz+h+IpnX2YIkoJL2i5SM+YJ3HmyMmIDLwnBJQBL3nACPbk+sBAoogDOkgqJNhY089ykgGYAlbyx5b/Bu9bRlEzOIn4Flw1hx31NAI9XmZ6Lf4biZw3xEgKT85sW8cV9GpR8HdoPLlt1fkTlAarsAKF2HhKTbUZgIRTeFhrOpPPgkSvnmZ1gnSkWA9Zz8NgUgRkVEzI+Hn+N3BWTCQA4AYyRNi9LFI4Bact/ADIzYLoCCmithDCW1luekg78OLLjfW8S2dE9ZgAdn5kUhCvLA1H0NgOusVb12aFaIjSOfLGcvSgof2E/4izI/PSggYT9/5TV79vkXLVUctYnZRaVz1+tVmxgt2D3HF+zYwrQ1q1tW3ly2bqcmqSaBSgtzS2Ll5XMl63UHtr2za03sAxSQlNXaQqFPEwlJNGNEscl/rJdcS8ZSadi61vvVtsvqYBe7CFOAJNM9krESekNTgetNUjfNHdhmrOnOem3vXzMFBsWHtJbwGQUW7fuSgmcJLHL7L/w1kayKtRP5LYrd2xEoRzNNznryYvXXDqpupUtHstfX33jTvvWdbytwiuPv7sHMNDHXWTe5xqNjo+5fOTBbWFwQWM88hfnjITtu2yFPwSESfSMfZgd15YWpIp0wlKRSibk2wyMEtgzEeCyXKwJMYU4CVCKlngA0Gi4JoG7Uamq8Xbt+3dY3tpWgXBwu2Qc/+EEx05udPWu0OsG/1xsEhXxWQS0YTLTbhJw07dKlK/ba629ao96ykWLR5mdmtFanEilbWVkXGHPiNKFb41p3mq2mksOHh/EwTli10lBqNWsZayaATZdApx7Afd3Km2tWVVr1jpj8pIofP3bEdqtVW76zorFo79G8yrj8ObBwaXixlnVQRwDwhOYBzF8AyOn5Wfvok4/bR3/nd+z+++63bDalhlijUZN1SKNWt8ZuxWpbW9aqVAVsItf+8U9+Yl/56letOD1tY5OT1un3bXh01P7oDz9vn/y9/8hGx8atVmNv0PWgGtYMWX4g107a8p3besbxNc9kwsgAYgElo0apz10HW2lGqakY7EJQMTAHoqYG4Iczt9lruIxb85IVlPt90Lfs0JCAtBee/aHdunrZxot59zGmoRZY8OwjOOYOTS55NrOP6lufkB5dFwB/B/21ToWQtKhhoL1IAAOldAjMTRLNYz2eZ77XEptt0LUBjEA+9Zo01vyY2WfRjCYcsN0CpGS+mzU7LuVe363Y1OKMPfrkkzY5v2BpGs/hecfY8NxwJQbNMiTbCeuhAOBT96nMqHXfwLBkzrNOAuDX2223vRlF8UGQW0IS8xhSebG1GeO+dVp1a9Qq8uUUYNnjOUx4UNqa9YZtbW7ruUtzFjsFnlWM5yAO49ZZz1jXAOqO57P21ks/tZd+8B2LNavyJ0fOHQGCzroLwudAlYyeLV5Z/IeByYjN/x+qQpyF7uBhJIvWnjIEY70b2Pz/AphUcrXDfBGVcr+5F9Fw8STuxgaSc5++/wEpZcQMRxWUgrRAMBJ7P4BeV085W5ZGtwOVzFM1+tgTcj4HgMkI6HUmsj97aOVFXfO7wGRI8f51gMlw3dQcPQQm399F8OHZ/9aNwCEw+Vt3SQ9P6P00AqMP/ZcDCmc22wW628mETY4O28ToiLx5hktFJUMjNQUwYpNAJ5tNAQBLJpdRQQMQ46ncAIxsEp0hJnk3Ukc2+kNJ31QTAgJjQEEtyKZhnbkcGxkNBUAhmw4MtYE16xXbazVkPj41PmpjYyNKpoRdVu8OrNWLuQQ2nbFmu22r65u2urElM/ZkMmYXL7xpL73wQ0v1apaJdSw5cKaOmGyyzoGp6ZJNl1164q5vBgdi0wBMUkiqUBfw6N11mHPaOAWvIeSMkvnJdywp1od3fMPGywbO7shk/fXxumMzHElm+6QpAwB2rRaSr4eLJXnPAfYBON28edOZpLy/EhMBq9LaYG9ubAhIBSAhkXtyYtITkJNJW1ldsfX1dcmluS6cx9LSEYGXb77xpm1tbe57Zwmskjy0LeYOm3gSxgFVVJDBbEulbHxiXEXtzMysDZdGxOSEWQlb8uix4yrK8Z8CTBADlVMO3XPJP8VMNR0TieWAo+fPn9McmJ6YsGa9am+9dtbajYaNjpQECpICTkhIaHe7b5XSoO/6zVHfKPwk+IiKoUq6+F5LoDcMXGReeFECSgGw7/UAWwjGidvq+pa98NOX7NLNZSsl4zqeBz9w0p544iOWz2TElIQ1gaAJhknkhcS8kWwd+WtgsjBXmKswRORRug90URhThyHTLgjIkDdZ8FeFaYUYj/ukNDyic+R+wWcuSrqGxUQhTWHOnxTvkVx2n8UhKaDbKbgPqgdLOKcLv6aEAI2ocIyCYyJAU/e3rA3cl5FrH3lrMY8UihMSi6PjAGCI5LQUKp1WW6nNAu90rCEgAiZhCIyKGJ+MUSSdVoCPmGcpL3jEoPTClvuPJkq5XNb3kPnCDlYIEsVqYPm5jNttBBz48797cIG02brftQ4SPkSxjJQ0eMECQPLBteE8uAaeTp7SfRV5fEZemYyVQC7YuEMuVfe108eaY48KS58r7hUqeCsWt3KlZl/+2rfs7NtXbP7kGYtlimawHnMpSw51rZiN28NnjtvcRNFinZq1qztW3tqQ1yDzLp8v2fT0nC0uHbGxkQmtWdhRdNrILgGk+2IMUfizfsTDefpscCBQ943GKAQPBR/dKEWVayQ2amBbyt8WnzilgXsyMz541H1IKcVAB6hMIKftiA1OIyEJcB9kph6WFkKOEin38CTgJ5+3yalpiyWGbHtnR76MXDPWe81pMboHDkLQAGKcud4co5Mzg2Q0aVevX7cvf+lL9vOXX9E9CfOr3e56w2kw0PODJszc3JzmFWOEJ6/71rpnmpoNwYYgMUQKrQPyDBHjqSaErrMzuYfHxqw0Mu6sslrTdit1WY7gNTk6NhGkwwkBkwSrkEK8fOeOwtto8HHt8Kq898y9dub+++VniVKgQfAVTa7gecpzAwaf3xs0TWBKJmX/8dyPXrC3zl+2ifExW5qbt6OLC3ZkaUn2EYTN8Fks5hUsxLO5XN61Wr1lgx5jy2O5Z50mf/dmn+w8Og1rVjetVd22WrVi12/c1PrAc4e1ZWx01BaWFjVHzp0/byvLqwKaIhAPtmaj07Htas06GxuWGhuzj/ze79onP/lxe/jRRxQww88SFCSgT5JoU+o7e49cKmW5WMIK+ILW6vaXf/U39m//3f+u8J7RyXGrtRr24cc/bH/6X/2pnTp1j+1WG9ZsdXx+B4sZJstQ0kFs7p9zb72lc7vvzL1ilwKcdPfa1o9YuTzHA9AFSNSsI1ft7ttsKERQjZy2syIDE5PfEXM7rMVuk+HjSkANoTjlzQ37xc+et5sXz1k6PrAMqmZYfwKgfO8BcAZAz32h54tYjj4uAq0E4nijV+tW8P9NpryZEjHaXTTQt0EXv2QAI9aqEATYpxmDHYnbLoj9rP2S30u8N9J72Km71aZV6i1dx3qnbVvVjh2756g9/omP2dT8vKXzOWd783xmrZGk1xs4avDQyJGPoZyb9Tzs99ndeDAgz7x8qSgv7nKtbql0zkbGJi2Vyvr6DejbrGteco14HnLcvb22vkezW17TWg8S2tOsr2+oQZIF5CwWrVAalua9S+AeSoWc+4z32m0bQbFx7ZK9+qMf2NaNy2atuq6VB9+5RYWupfY2Acx7x58BNDtYVBysmiMLjX+g6FDLKKyLelSFhs5BYPKdfL8DXoq/ciETrfwBSNXx+TqqPUJ4BqMW0hwTq55928D6QzErjo/Z6fsesKmZOTEmk6xDxYKuX73BfevPEJrRCjcLvu7+lAlqLdUPciJ3oDBSlDulMdgU0EKLZPOBMRmaZPvyjF+VMRlJ1wMoGTEnebdDxuSvPHEOf/BwBH4jR+AQmPyNvCyHB3U4Ar/aCPzZf/sXg1a7pQ04SYVsuCgyYEDAQqO7fOHSVetU6mKeJfI5SdzYguVzGZuZHlVyciSdhBFQyOUENLEJlm9buy0wk0K+RdAATD/k1pLoIet1Dya2o2mYJmIx9fZ9gujkw9KgCw4IRAL3kaVFG5uYsEqzY41OV/KR+dk5FXBsYuvtji2vrVun3bS33vqFPfv0ty2+V7UEjMl+x/0RkT02nZ1G55xCl40TxTXFhnvrOcOMwi36OyPr3pR4w7k/jXylxHTzzZXks8mkzMAxz4/SghUMAAsS70kYCHsdSdsphvHlIthAIQzIQ1stgX9IskeGS2KjUDSxsY5+t9Fks56ShFpG8eWyGCdsChfmF/R9GEl8f2trK8gyHQDgfZRCHo/bpUuX9P4jIyMCVAEWAFhg7nBdCNuhGMQLko1/5OVHl5zU78nJSUoJAWwc7+z8vE3Pzu0npANAcoXlbyd2EwrPvqTUPjeS+0A43kTn3nrTyjtbdvnCBXv6u9+x8bExe+D+B9wCQPIflwfLA0kJ1UPuqRb3TbCKMzHQACddwg2YOOi1LRXXdxSAtNdpyhtP16cfs1giI5+r9l7f7qys2k9f+JndWN2xYZiS/b7df+aoPfbYo2IYp3lfPPYEprvnIK8DUOwMXGcbar4g+Qx+ijAcOfcoRXxIaZb4MjGvsDFwRiSghjzw2h0Bw/kS7EkPzfFE6p5AbOYfQBiFcPQRgYfO+EMq6fLXfVBOYBvzFiDU5cMqBAN4GbHgDnrLMqZcd3/tnntIdbsKKVD5gLQ1FNzOftwL91RMhXrkjcnxREb4AEwK1pIp/sAqu7s6Rubl/nmGxHX+3Zk2gNBxTyaHaRiLy8uO3+V4WMcYT14HAFSehwGQjFK9I49IhXyFceF7nDdrmft7wnJ1ZpzA5IhxGViQbgWBZN6lnBoXHaN71UZzkLUuktIDylUrVVlCyN81nDe2AGL7JZO2vLpuX/nm9+z8zVWbXDxp9UHC5paO2FAqbpnkwEaLCevUty3Zq9tENm4PnT5u05OA+IRYbdja6pptb21rDBYWj9ji4lFbWjwidh7rGN6A1UpNwCvy10RIVPWwpLgKdIXQBD9UnZeSqD3wQjA9QEkA3g+yeBhDB8C9uOQawt7DL5fv0TxBUqnz7ves0axpjfH54F6ovJ+norvcnmuMtBNwA5CCa8R5NFpNzTeYvsxbgaWAxx1kx7D9HSwF/PX5nLSd3V372te/bj94+mnL5AoKwcJjkrAVn8SmRgpgKusy5zI2Nq61TyBBmAOR5H3QB/AHRGU8eh5gpVqb+yuu5xJrYac7ULMDJlg2W3RZuFjksMUGNlwq6Lm2tbVtm2ursrdwcMsZnUeOHrV7ztwnb0w8R9vYQvD7WG/kc2JXy59TLCRnjHKMbjUS0/V+7uln7Mr1m/aZz/+BnT5xwra3t2xjY1PsewKVYIRynWrNlgPYXZ8DzUbbeh1/7tIg6nSaNhTjmVy3bmvX9hpl29rcENgMk47jXVpaFNsUtBZLF+5LQAqAX+5hvl67eUtpzB/59Kfs05/5jH34ySdsfnFOgWSVWl3NM+5BZNPsRQQSBt9Y0rUJPRlJZS3bM/vxD5+1v/jLL9ry2qoYf/c9eJ/9q//mz+3Jjz6pseL19roDZxlqXjtLmvUT0C6by+h526zXxMYXYAjA634Yzhzk+QFIRxgN3otiaqfUvMPqhvuZJp8zyJ3ByE0Q2V4oGE2v4etwtGZyQMBy6bhZfXfLXnvxBTv/2suWT8RsNJ8TOClP5WCdwT0aNbd8vxHAowCyRLLZiJUmj8oQAhf5+3Gv8b6DXtxiA0KoeH6Jxql5TNNOnrE6l4Ek/x6awzXwcEABk7WWbVVqVsGnE2/UVtfue+hee/xjv2Nj09OWKeQdlOT5oucz9zi2PAnNN4NpyrNOnrd41QIQup2OJPJxAm/wYs7a9m7V0tm8jU1MW3wIb+y49TtN22tWFcyD/U2r0dgPGYqe+R6Q5UBWu9W0m7duqYHHPVMqlBTQB5DGcwVQjTWRZ32zWrNszKy8fNNeevo7tn7lbUv293Q9hGsTvMMxhueu3/fOBPQVJ3zouryrVI7++usCk/ts8aDCkcr67mv/+mxJjvGdwKRPzSBPl+x535NF97O7eTjLfs+6lsil7djpe+3YidO+l0unbHhsVONJaBF7aZnvhAYfKgvtBWSx4+8dsfG9WXoAnNQQhuzwQBTYH1cC3YI1izNP/V8ij2ixWt8t5da67OfkQ39g7PyGtE8fekzenbuHXx2OwHtwBA6ByffgRTs85MMRiEZg7CP/eqAiM0iQ8X7JpBK2NDdri/MzYktSmHswQFbMH4z2KSwIUtlYW7VOCzP4vu1sl23nxh3rtStB3sYGhgIqZfFM3pIjJYtRtCZhiOXEfBgFlEt6ujNAZyaTMmSN+BwCVgJSIulFgiuvSYUaJG1cXlbTkt1tbG6rcEEOjCyu2zerdzq2ub1tq2ur9uZbZ+3lnz1vjfKaDfbqloJNguSwj+TcpaQAP0rbjTnDSf598gQcCByCTeHFpksbE6mMZKzahPYclOj2AzApKVVCMuJCgXHLCIAUkEHhKHm8h3ywL6JY59/9PQYC9vh+BSZYPCYWIrJr/kTKDbMRcIeNOMBTOkuSaF5FPMAhxSWS6qnJKbEZKWIAV8U+2d21rY1NnX+hULCxyQm954UL521rs2wjI0Ubn5hQQQsbjY08hQ9BBXjYAV5SiHFuFGFzCwtKDaewYbMJaxLmGjLuqZkZeaz1AeyCrJX3FWiHN6TScjNuOi+5OAU+IAj5nCapPSnRT33zm/Zv/s2/VUru40884cURLLR22za2dgTKiY01FJMvJQWlAyx9eVEhSwQoLwISxwcqLChoBnz2Wtbba3hgEHJOUqtj+JNmoT/ZndvL9vxzL9jtrYoNJ+KWTsbs0Q8+YPfdd8byzBnmJgAorL7go+Xp0y7p9fRTAHBA0I6AHfn1wXYlqEYJ8gkPtaFow+eOBNNUSmAJBT1SZiSHMpJPJCVv5to58OYBPBGgGIUTOLjjc7vb8QJfoApAML6QoWkAaHQQzJSkUf6HvmmPGECRf6LLlT2gRO+lwjvpvqmh+IvYlGLEhHRb3tsLxJCSDvMT5man7WEtgOFBBi3mYmA3avxIBRVjx89BTEyCJ0JRwc8SKgUoxDgTXsLYCuCPgL8ABkTlosZfSc+wpvGMdTBSPmodZ3BHYT1erzho6UxOQEQfSzxvCe2IgoeUIB0KOaVcwxak2FbzxYOI9gN/BJoiY4OJSaAWLNOEvXX+on3ju89YtZe04dmjVu0P2dT8gk3PTsoTrrG7YaVMzD7yyH3W3rxj537+E6uVdwRcnT59j0AW/PpYJ1ZXV3R8HMfMzJydPH3KJsen9L4bW5uS85JkPDw6JssIrqPQ/dBcUdI4Estu3xPn92DbdnTM8mOTnNlBbRozzDmAHtY0l3S3Bdhk0vjvBe/e4FEK6KvwIIEeNIPCGhnkqMx32JI0cZyx1bcaHofdPa0xYp2HBgfNLY4ahqDmbw+PQ7+vWdN9rvAUidkPn3vOvv61r3sAlsVsd7cqZiL3HvcG4DHhNZlkSu/D2sraw5yJimQHbZgZML8Aof0tAKqYUxw7YzC/uKTnzLUbNxXY4T6TJTFAYVxtlXesUMLLclQNwX3KpyQAACAASURBVOVbt2xlZVm2BzRbQAHyxZLdc88Zm5qdt1Z3YM0OzxoSygtWHB22bL4o/01do95AMn3mJ88gGkwCgzPuW8z1q9crduv2HWvUa7Y0M21To6O2ubkpH78qlixi9gG4pi1HqA++0fKzJXSMpOm6Gn69bsvivaZVy5t25/ZN2bnwzCTwDLYj4waYdHtlRWvw8Oiw3b5+3XZWbtgjH/1d+5P/9D+xj37i92x2YcGaeF1WyraL7yNWA2KkdT1IDCsQAvlIPgdI5FmBv+RwyVLdgf3Fv/v39ld/9TfWb7Ukif+z//pf2R//yR8LjMM7U88ewDzASAEqMYXFYUXDeGxvbWoNZa4UchnLqUkIWM6zfc8TqRkTydgBbLlPvZGi48pm9HxdW1sTA499iT/rBwI7uQciexFZQjATg60NgA1runiW3Y6lYn2xJS++cdZ+/vwzNmg1rJhOWoq9D4AQnn1iBGMJ0TMAWhj1EWNSa0+wmZAym6YpzL4Y4XzulRutgWow9JHZBuApWCG4TNkNHrQXItBNgUQu6caXs15vaa6s7+zaVqVpzW7ftvZ6Yhh+8jO/aw88/IgVRoZ9T0X4GiC5nnm+7nJtWPcH/CmvX/Z4vifo9vyYdQRqXGbFZIRxzP0zMjppsXjKGZ+duu01K9bda8m7mv0KexGlwqOIIMzI4apgJ9Gxy5evqFE7OTWlYCfmZq6Y15xCeQODkudApbxrGaxPNlfthe98w2699QvLJ9zznAF1tjsNVux77tYU72RO3gXMXDJ8oGQOEvB3S7EPVieR6iKSjkfeu4LrxKR1r8S7GOivV5L7qhgBqQeOVRLuAK+GsBqFuwWg0BUHfeuBbw8NbGZhyU7fd78VR0a0jtJExStbz/iWNyXDo9ybWwFc96A0n7MHfSA9GMnPxf3e7w6wr7veNGHO+Pn/EmBSe6+IxRp5f74TmHy3jJtX+vS//O9/vUE8LCcPR+BwBH6jRuDwBv6NuhyHB3M4Ar/eCJQ+8mcDgDXKbnknBTCCfQBeXRRazvwJrC+8nAoFm5+fE0unlE1bITUkcFGdT6QtbBRCAU/BWalVrUoSb0jNxryd8AFAtlYd1gUJzV1t4unW8zuS7K2uWrexbdZHBhkMuPtdGx1fsNP3nrK52RkBJ5lUyiZGR+WpeOLUPZYrFawfT1hxZNRW11bsB09/13783A+sur1mGWzetNGSGFoMDIAlpNCRRJ0C2BlfzrwD6KjJs+ju5ghvQzGMeB0SwJEQ9T0YBKmSQhyGYBB6iIkDnQRRALgG0Ed+iJ7EHYWSONuvL48jl9gDAObEGASYJKSETTX/BiiFJxgbOJiKsCNrGOVXdvc9JvETo7i4fv36foo0wQ4U9RRxFP4UAMsry1beKQvwAsykIMTj0tMQTaAkTDQuMkUYxzs/z3W4R0AEYA7sg1JxWMDq3OKiTU3PKJGbwkPSHwp/TO1hkAVJLrK0ZDorsEsMq2DWz3yA7QazDIbV1es37C/+8q/t1dffVKHSQIpO152MzN5A8iDYLUAPnk7qgShd6j15ye1ZPpO0Ywszdmx+2kaLOYv32mbtmoobPNNIVKcoxnMSORkMm3qtaTev37BXfvG2CsIPPnLGjp84qtCRRMLZWpwPxT+guOwABIY5mEZBF4GHnj7PfPNNNMfXj5m1e10B/1xD2MhM9Z3yrop8Xk9Mjig8iEIrAFwAeTLvp8gNYA/zzhm/LjvlxmVuKiSH+1zhQkmx5QSMtgG3YSO51JtCUpLWALZFTBvmr9i+Qa4bSaO5B2BAe+iIS6KRCSM5LO/saK4AJnCPRDYIkS9kBGYB0HCdKTAURBDAPb6ngBaK2uBfGbFhBQqEAheJIMcFiKbAmwAy6F6MkqUDy5GBj8IDKNIFFCiUy9c5/x0kwM58Zrz4thh5QYLGT+n+AxjQb8CaxacQCXdT7E3+AbBZGkExnfAb9GsTeWm5BYT7buGRBluLAv71N9+2bz/znFW6SYuXJq2TzNvo1Kw9cP8ZK+XSVi9vWrdZttMLk/bgsTmLN3etvltWeNWVS5cUcPHIY4/Z5NSExn9ne9tqNXwNtxUaNjIyakePHrMTJ0/Z8Mik1Rsdu7O8YpvbWx74Mjmp8BMlUKtodCNML5Jdeodnq4fsuD9oxJSU16exHgYPzX2QztdL5iIvKAA0MMucLe/vw7gzd2k6MF7DpWFd02YbabwnxAJW6/U1LxLBr8xBFEAs0BNPU3ZGkzO1PcUVEOjlV16xr37t67a8vGLpXN7qML9g23KviinnvqkAY5ImplKSJWM1wfED8AlYAfA0PkGMYrqnlB4NEyhuNj4+oTlw89Ydq9SbNj45Zal03kolvNjySoNGzj4zN6mwt8uXL9utmzf0TGReMZYANguLS3b81GmzobR1Y0M2OT1v41MzCg4BHOE6MB4RmAwzqV5HQjlQk4rjKuRzVt7dsY2tDdvZ2bFSsWAnjizZoN2y29eui2nL/cazAAAKP8yp6SlLJYFmvEkEU1A+oY2qtRo1a9Qr1qiWZSNAk5Kn6vT0tD35kY9oTfj5L35h12/dsdbGhvX3qjZ/5lH73Bf+0D71qU/ZQw/dr+fPZrlulUZLIRqJtDPrlB2N5DPJWuW2h2A/nvQu9a4ntfd69tbZs/ZX/+v/ZnfurNif/Gf/sf3RH33eJiZGbW1jRxJ4D+6gkUXYmQPaNH1WVtdsamrSjh2ZsUqlKe9s0fX6Pbtx7SrZO7YwO6P7ku932+4ziWIBgDYKaGN9YH5i9bK9taX7e3h4WAoCrj17HNiFUdNGa0wIk8MzEtarfH4FpsXkX2jdtsDJ5euX7ec/ftaa5S0bK+Ytxd4KoLS7J39jxoPnB6xDrWuRRBbpbwROhi2L1AmhMSUwrY/dgFuMiD0pqTjgq6ik+4AOeyCOEzBS7OK9ntWbLavUalapk8LdtPVy0yrdnj1w73E78+CDNjkzZWOTU850zGZkVRCFu7EH2A+3ImSG+1L7TsBVUC4ugTMmmU/4Z3cBZbN5yb2TqYyNjk7JQ1dzsrVrsX7d2q2G70vae0G27fYKUcPdbSFcUXD58iU1rOfmF2x0ZEz+tZls2pKE3yRSlkX1MTxiMQ6AOV/esrM/etouvPy8xVo163fds5fGpRp2/xAo6d29d+COztC7WzbLkvoAsPju3buvueHZGZ5nYkb/EmDy/wlb8u7bR8cUnYwDk3xEXsmseRHQJ2DS+mJM7lnPcqWSPfDIoza/eER2KBpDgg/7A+1X/SkZMbg9odsbfA5MRqzJ6PkeKTuiRlDEcnSgMgq4cZUGryWSZRi8KJ1+34MzWDdoDxpYlxEp4JeN/WcOgclfr4g8/OnDEfgNG4FDYPI37IIcHs7hCPw6IzC09NnBoLNnw7OTdvL0cW3qrly9YVuXbnha7HBJG2zSNgFfABflJykZUN8Sg75NDRft1LEjdmxp0aamJqyYzwkIqSIDxg8uldQGmg1tjU06QJWKnY7Yi3hHChTF5ygRt1yegBAYIISdYGRelZR7fHRUrIXbN6/Zndt3rFap2ACpqsJIBvLmunjxmq3tblpsKG+FkTEbmxhVcdOobVus31KQDqACki6M3LVBj+P7CFiTlHeYe0+6jJtNEEwQgiecK+kbSVgypEKypRKTiEAAjOQFfCArdMmLvBkJgMGbrrsnyTjviUwPoKNUKqoAdeDSZV4UMwAJkoINBmKtzs3NC6CEEcC/ydNSrEFk+EOSHSLDBhSh8GTsJsYnbXFxyXbLO3b92rV9iXiUzE3CK5IbQmlu374t+SeeooTjIHVqNuoiT8FGGxsZdbmqAoOc5Tm/uGjF4aI12035T05NTovtNzkxZcdPnRTzQP51IR1ZzDgBeSkxmzyUBJN794dUSm/wohMbQiMeVxonzMvX3z5nf/HXf2dvX75qyTTSyiFrtpHQO2uAIBrnRPmVggmmv6noi1si1rehfscS/bbNjJXs/lNLNl1MW7xVsb1O3f2UEp4wXa81rNHEZiBmqURmP0yD7XgqBdBEMUfoENLrrEzfAbbd88496JgnADiSWEeyI4qtkKIthgDzPp0KcmJn+TngBavSA4aYU1GiN+xENtywxpwdOXC/tZAmLJlf8DMTmCjPPy8uAJsF6AmEHBIISSXIzzPnKfQkt80Cuib2GZf7EvEYkmxnE0Yf0XxnDudzhKm4hyVgPp96v8C+c5Db2aLyLoPpiXdkFisI9x7s7LVdkhuYkQCVgFIcQ8QyjSRz3jBxuRbgEYBSxGxUYyDycQuSrog9KWljAFJ9nri00oN/nGUppmgAp5wpfRdMjq6xYwIUWA6mKQiLdOG2y8odzHWZOq+LXJAxkkS911XwE+xfrjOMn36vo+vy4ksv21e+/V1rJ2CZz1g8N27Z4qh98NHHLD0Us+rWuuWH+jYznLVTc6M21K5KWgtDLY0nGj6t596yjY1Vm5mdseMnTogxh+8gwNLyMvf6pg0lUjY5dcSOHD1l8wteUAJObmxsqCkTgeUcu4B2AGTsE+Q/SSMA71wCzHqaWwB5wo4A3UMQkJ4h+GyqWeBemoylvO5CCAfzT8WmmllePDojxz35aExwLLyGvHEDGBTZHcAQlGcqychYRUShON2O2yJg7yGP1CEBZhcvX7bvfue79vbbb8lXFjk1zyr5Y/b7Yrjts3ODVyQsZdj5sOMcKHCpNkFFNDE4ZvmECl8dyLOVMJbdStVu3Vm28clpy+SLanZMTc1aJluQzDEfnnWry3dkp9Fq1G24iK9zTswxPo+eOGXzS0etsTewertnnX7cYknCpYatlM+LxcizRey9TFqWH8wDZ6A66Ao7FnsWJPAkf8/Nztrq8rLduXbD2rVdZ6pT3IfmxMj4hI2MjQqYZDwkpR6KWafVtGazJpXETpmE422rVuvWRLK5U7ZPfvpTNj43Z9dv3ralI0fsxPHjCp+BFc9rr6ys2rmLl219c8uWlubt9z/1e3by1AlnR8o+xf2bFYoCQAWjKgAxfWiigG7YwSBj73btpy88b929pn3us59Ro3Rza1tycl9HuZYtAYPYfXAv5As5gWy3l5ft5y+9FBpqBTu6tGTHjx+17c1NSbZh3icAxGiYBRk3ITgwmwEmWY9g5tNYJDGb0BzWM5QNeDwTOEdTMFpH5al9wNtWfqpav9wvl+sGa1KsVCwBWIcTMdu4c8tefO4ZW7913UYyGcsPxSwdg/Xv4LuYoBFreL9x6rJlpSFHjZMA6LAWSX4M+KgAbCQc7mEZ43vq5CFbJ6SOZzCvH7N2b2DNvZ7VWi0r1xu2W6/aTrVqt7aaUg185OMftcUjS1rrYMziJQoomS0U1EzgGSzLB5pOrMvcKBwL5xCBlQPYmzxWvRHOz/B7QonZK+B1jX/u1JyAyVoFcHzD+t2qtZsOTLKxlJ2ImIzuASnbFJ5xsubpq0m7vHLHRkfHdA+xd6LpCjDJHC3vVvU5OTZhJ1DhDPbsxe8/ZW88/30rpOK0QtXs7JAsTcMekFJMXP8Q+Kxr8W5JcgAq/18Bk1xbB+LE2g9WDb4t/fXLcfc19h3T3Q89YQNj0pmMd4HBSALNUN8FJocyKTt95gE7cfpeS6P+SKQsVwTwzWpt6JCQFPYCWof3Q3CC+iAArR4u6VJrAaG0uUJwpCsRAiNYzwqtwHef5Xr4OJCrvUGUWB4aar8UmNzXQN0FiA+ByV+ngjz82cMR+M0bgV9/JfzNO4fDIzocgfftCPzPX35tABBD8iZF9tGjizYyPCIfNEJWrly9JsbHucvXbadStWKhoM3woE//0ywN0ABTBVDDTAb+J48u2fz8jBh+gAUUCBj1t7sdbS7xK6oAOMKibNYtEevJv8pTlWNWHM5bXgEweALCjKAz3rLhYk7AE7tWpG/IraqVsku9B32r7lYlRx7EE5YrIiPpSh5dre7a6vJNq9e2JVMHGKL7L1mXDL29qIykemyOFJggkKcvIBBJsRgHYXOEzE1yU0IxeD2AhX0PP3wUkeV6QBBjBrhJsQubglAIXpP34++AT0qXBWAdctkkvmuAlxTUSJBnAzDJmFSVEA4rxxlYLunxlEmOgXHlY2pi0uYXFiTJvnLlio6Vgo3zE9M0mxNYgjxyZXlZQNz4WMnyuYLVq1UVq/J+zOdUcLHRl2zaTEE8S0eWNAbVelWF1ejwiFgSSEaXjh6VNxssmAgcpAghRAk2Fq9LAUoKZyyeUCEHc8rPBaCn48xDpbfHLDaUsmu379gX/+4r9uOfv2K5PJ5qaWI2PLRmz1PdPSDBvSXFmOx70BJjTpo3R5OM9xSANJZL2kMnF+3YzIglyOfuMbZIw+s6vlwO78+8wpFazba8zlzGx3yBfQXg6aFObt4PE8wTogOCrTkUFSqS8dPhF0MldP0j1gsAGYWUDO4DMCcvTZUcgYnlcmb5bCaTAhJ90+6yKph3LnV0zz3mqqS3hA+FcCbmizNWXEZLjUP4A3OPTT7zFqBMDFb5jDrb0n/PmZmAokrRhpEyiAk4AmjmvlLSvK6ZHxeFhaShyKVVVDij1b0G0yqqBT+pOHJvVt07SlX3eRCBWJJ2AYYFiWEEKEZAp9iImuOBPRmBYwHYiBZ5jtHZNBxrVCyrxHOfTbwrA9ApcFmMTgpcZ3Zy7Zxx4WNI2cY9rPmmAAbYax6EAmNETKN2x27eum3nzp3T7y0uLdqxY8fkAcnrNxqV4OvWs+eef96e+v4zZpmSpYqTNpQdscLwpJ25916r7OxYt9WwQipmC+NF++ij91lWvrkwFGMCNhi8dAbvu6aVd7bt5s3rtr29bmNjo3pf7mXWFlhym1s7Vqt3xJ6an1+0xSNH5CdL8BLNCQE9jabOLWIHa45onnB+Dtr63PA0c8YIib7L8J1pKc84yUk9NEyMqDBXxJKWJ2XwgtPr+dZSgUM0bQCmE1iAOCuZ141CyuQ/qaR0Z0YrdMRxDTVqALwUPIUfYyZjN27etO9//3v29ttvW6fTtw6gSwsmIGn1/vMO5ntqdAZGdBYgMG8z0zO691gbvYHFXPCQHfUi4s6upeHE84Vk7Wq9YbNzC2JJttpdBczkiy4XzWbTklRfunTRGtWa7l9sSpCvV2sNFfhLx04I2Ks09qzdi1kinbV8cUQ+x+1Gy9r1uoJllleXrZDP2OzMhN17zwmFt1y5dsUuX7kqNjjrwskTxyyXydvlK9fs1q3b1tytWALPXVKm8TsuFuzU6XtsanpSz+xKte7BP1hc9Ek/H1i7XbfK7rZt72x78Emra52tsj3y5IftT/7Zf26nz9xrdTwqBySQ79q16zfs9uqqfB5hSXKfrqxv2AP33WO/98mP6XsKbekP1JxQ8jvrAM2rZEprCVYUMGBhe8OKq+1WNM5z81OWK2Tlq4zNCD/HXISpjgcu9/H09JSuL4zJhcV5S6WTAkYZc6734uy8GKSwIVv1mixmACTxD8aMAm9i5Lv9LvsREmB4xtb0fsAzhMFdvXJF58X8ZM+xUy4rXOiBBx7Yt/QQABTdCyEISyxy2UbQ1KJhE7wpFWrTFQi2u75i58++aps3b1hy0FUyNNLuZFhfo9f150zoDGip9EaQ34Z+f0XhTcwdeQQOWjaIAWqTEB4jdtt67a51Wx3rtmm84QOZtLbscfZsp163zfKObZZ3rdLo2vyJJXv4iceVOq9nBAqPQtEKw0UpCLCZ4TkiJ0Hub8B7ni1RYAw3DY0gjlVe0NzGnsztwCWqgpgsT9hHTk3N2MTElFLi9VzqVK3freuZTUNXzHn5VXrKop57+l3Bt7oPCJZa31gP4w6DuSR7FOwiAM5hZc7NL+q+nxwZtoXxEXvjp8/ZS9/7uiV7bUtI4uysbc1V4rxDEzt6xuyra8K4HywwDrImfxXGZMQi1DNF62QITor8bgOr/d3ApP/d9xn+8U74Ua8XPBoPCKXDlsPBSAfzHGPVuWqt9sAyEcUh66aGrBeL2dTMvJ249155dqayuSCPRy2EV3nDm1o04uLYMUXBcb5vi54T8uoN++hoP06D6h0MxwA6em7irwZMikhxwKMyuh8iRmZEOODkD4HJ9205fHjivyUjcAhM/pZcyMPTeH+OwBefXx5EIIZYWP2QUBrZd4fNNBv5n774c3vr/BVrtfdsu1y1bqNlSSSLbLLpUGNyDeOBzWk2Y9NTE2I5FvMFK46w+cNgPK3NJkULbIZWs6JAkji6GbweMykbKRUFNhIag5x80HPmx8rKHUkRkd3Qpc/Dqux3LJ0dkrSczerFC5cVOjI9PWOZNAzDlp199ay9+otXlO5tA9+ES6KJkX3wNWMTROEbJSz6BskzADlOZzA6s8o3/A5guC+eS3SVYnlADsoGmXCY0ZERu33rtlXrFfm7wUCk2KZw4oNNMdeATaCYXhYTEAqgKhZGKS95NZs5WJkwAyhmKaT5XrFQ3C9A2Gi5nLSppOxjx44rSOHypYsOYPVhHbU9TAX/tGLJGp2Wra6sGP6ihXxW/7bXbGns8H0EbMxlsvvJxSNjIzYzNydwiRGKWH2MHUArICoAB+Al4KN77RHo4mwJikXAPApPF1+75FZ9e8YvAK0ugyI1OKXiaHl92/6Pv/5be/rHL1hxeFQsDhK0ezAtImAgyGrFX9Bu2x9RznICxPX0TiR7hCCNZ4bsAycX7MjcpA16DUvGupLLktotUkcMqTgekQAXSHSjMAMPaxLTK6RNKvwFgBtgS3MjhJtwjoG5wfyhKIyCT7gPOHiAF0Bfro/CK8QixrcPS4Gu+80pFCAKVHC/Lp1bYCGqFgssAa6JAjuCrJn5qdcJ0m8KeECfnu0pVCWXSlu/3bNux9PjmftJ9z3Q3I4jnwXgZL4WixZLJRRS0Gn3LBFLWD6TUxiQM+LMOv2eVRt12ThwZbP4inJsSOpITCVwh4YCn/xbFo/IjFJibS9iKLolRCz4B+reSyetn4wL7JN/oKR0LjFW0R+Cj7i/5WeZTEiO6/PQJY/YJHDPaiy430LxqCtK8R4keMxPsbdC0q3KUY6/E8AvriUhNwJrHeTknmBeIPuk6EQqXGm17GtPfdt+9LOXBNrDzp6dnlLzZWlh0R5++FGBiLwOwTNf+rsv2VPfe9qmFo/ZUCovufXo+JQtLixKFgeAwjweL2Xtcx/7kE3khmzQhYHtbFn+pIDkPLHiAOyiObG+sWYbm+ta8wAnp6aQFuNlWhOrbnNjQ1YQAPILC0tqLkxNzOj81zbWbXN9S4xFQL5SESZ9TnPD7wn3JfUk7wBE8nVgQSr0irGMAMXQWOGa8BmBK9GfzCFJ+ZXSDehosq1g7WKOiaHMOrLPfHUyjXuZ4VHnVgYK6QKoYn1WEwpPyYr96Lln7aUXXxTbutXqCfgAUILdA9jOOajpAzDd7+l1AK+QKsMO13EQktLH9qDl117gklskcNwbm5sCxPCTLJVgs3PsCUnlacYgqQdAvnjxgq0urzpDOp1yi41cTnMKj1x8Krk3qkp6B1zN6riQM+/uVD3saHtHczOXSdmxI4s2OTWmZ875S5dta2fbZmZm7KMfedxKhaKdP3fBbt9etk6H+x8fP09bxqP5wQcfkGwdFuT6JiFJVc0j91ZsK+241apZvborkGdtedWOnrrHPvXZz9gTTz4pZudbFy5bq9Ozyelpu3Dxil29cV1J6rBSue9XVlfsA/ffY1/4/OfEVFNDI7CcxOYONh8C7aJk+HBPsh7S/CH5G3Y/YXE7lV098wA1vdmCX7Uz+OdmhkW4u3mnbC/89GeS8ALOnzp1ymamJy2dHBILEpYw/swwVdl7cM4kpLstDSEd7nHNn4D/KBe0jmBB02za+XNv694/dvy43bp1y94+97bW0A9/6EN26tRpzSEx+sSyTnhTh3VNTRhnhzkQIzhI48TaF+93LUPQz17Hrrz9tl18/az1m00lQycxMuHYuntib2r91zoUSWPdq1HPxuBpGY2zpysPWRyEE7C51WTxsdRQSkFHANE8o3lm09zDdmArMG+3KnV5nRbG8/bgh5+wxZMndZ1oRuDHDQNxembOCiGZ2YNv/NkvX0Ix4mgIeTOP8Cf2bNjjoKDoE5Qy4FOopatrens2Qbp9qahmC2tYAZ9uw/O0oaZO1KSNAlEiYE62MCEsDjAZRvnm1qbWCSxt2PdxPWha0JSgMXPmzP1iWsYGXZseLdmV11+1n373KWuuL1us3ZDsHpk5TWRJiQPwGjEnI6BLTUA1bcJeITQkfU8Sfe8ubKhTDh8BVryLJ+6DzRE70htC+8B05Me4D5Iyzg4+/jJQMnpXd10N4HVoEHkAjQN//M9c1VqOJQCt5vDMxB8bHLk76FtxdNSOnzljC0eOWg7P81RSrGs+Nta3ZMkgGxv8cRWAyTPDlT8HAVQpScL+LTquiMF5sEpznHHfqNP/Kcrp0Tn5fiAK3dH9se+XGcYuMCwPvu4hMHlwNA6/PhyB994IHAKT771rdnjEhyOwPwL/w//y/QEbBGSAAFCwQoqlgmUL3kHe2t6xnXLF2R+ra3bz9rJSrNl0Uww0dnZt9c6yrd5Zk7SmtVOxXqUsdpolcpYqDNvw6Ijdc/q4nTp13CYmp6yEPDyHVK1ru7tIwfBm6jibqoe0OmbjI8PaeAIe0ulmI3rrzi2rN+pWKuZVQBI20x+0LQl7aG7Wjh49roJka2NbIA9yke3NLXvllVfs7NlXBX5m0kPW7dC9RVqNVJeOcAgjkU+heyoqcRYpcABQa/VaYPjw74AZwd8v4ZttB35cKsuHCvGhhI2UhiWxxoOrXMbbq7QfDME50HlmcwzL6y7jMuZs0FpNG7bhYsEmJycUmNNs4XeJx1dDZu8wDQEmI2k37w+ABJsA8HBx6Yi8r/Aui0BJNrOw+pDaFIaHbbdaFVMAS6HRkZLA4GatriKHn/NU2qwYInSvp2enbXxi0plJQ+5DymvnkPyPj8tfa2Z2dj/Jm0ISa/8cQQAAIABJREFUmbOANKU6woZwIBiQWkwKfQJKunTI2UcUT0n9LJ6hnX7MXnvrnH3tqe/YGxcuKZG2ZwnrDZyxpNo1bFSjB5NbDjgLpW/+p6SjAfBKI+supe2xB0/b8aUZGxoAtu9ZguRNWJZiXiErNGu3AZ8DtwDGSiLuwDkAdjDCl/QsFB3gcIAxsEYAY8UkFOvAGQMupTYx02A2SqosakIAzgG4gjwWD0fJ0boUjIA5SWf9iV0EeNrT9/ZBGN1HXJuMQM67bAo/VoE3SGUTDkxQfeYSaevvsZEfCDR0wKInEJyiHOCR4j8BIzSZsO4gpkAsaI8wbCjimS8wnPYoAJIedNCBLQ0ID3ONAlxsOAJnuP5xQ5BOEi/prBkCNxIA3s50BQhIkQYdPKk6sYF18WIDnKKoxD8OoBD2WsRsDMCqGJXycQ2gGeFFsKFI8jYPpgAUge3pHpbuN4n9gDM4o1rH5dYKvAiBA4AGNAYoqlWEDXmKN1MYGS2ep1o7el179ic/tR+88KKlCyM2Nj4tBhdo982rV6zTbNgnPvY79sijj8h399z58/b1bz5l127etrnFoxaPpyydztvo6IQtLC3a6uq67VbLas4cnZ+yT37wQSvGAScIneE8AitK89DZJ7rfMymtFYB6rXZTQAzNiHarZsViXh62gGGcE8DKxsa62MAjI+Nq8uBziB8bY0T6Mn60CjVA6kyzSQCvz0vmm0wVJMd3oI6x8VvH53dklxEbiklCqdTvcK0EpgRvwP1qMySEC7TR/ebnxtecN4WuQrUitrHCSQBBPHGe4YisL1ivz776qj39ve/Z9nbFGo09yaph8sNshYnJ18g1YV67jBH7irTGCasLNQrCeQAQymtQcwSLhKzSp1nzGRcko6wDgIcOCE+7b+X4uGw3rly5KvkvIADNIjWq8C8Wo37ERsfG5YNJojjrB8Aw4CVjWa7A5vdnwfjomJ06flTWJy+9/LICbpBhF4sF+8QnPy4Fw7lzF2x7a8dYaXiPRnfP6p22nT590h555BE1oJhjsGklbydAS36/HQF0BN/slret1arb1saGPf7Rj9q//PM/t8UjR20QH7Lby2tWa+7Z4tJRO3/xir1y9jXj2claA9N/ZfWOffyJD9kffu4P1FxsNRyscxVm8NMLVhYKRwlMajWvGI/RcTGyAJp3qzX9ybMJVj9jUsh5EFG7MxAAffPGLdvc3rSjR47ZsaNLduHiJdvdKdv0zLSAZtajtdUVq9cqav4hwVfKMvuO4DkpfXEAJ+U3ieVEpyUmHr6bQ7GB3bp5U+zcmelpW11bs/MXLuh8CAE6cfyErFiYj8jKPSAKKxiCpQZ6ZkUhXwKZ9v3yemrKDAAeFX4Ts1tXLtn5185qPc0ANrbqlui2LcnXPAtkk+AMPn923GUea28S5NNi5QcPR2xS1YBDws2nblTWEX+mNtsd29jetq2dHas0W9bq9m0oHbfj956xex56yIanpt0CJVh48Mxhn0e4kBiPeh0/x+g83QYhSJsTrOdoGYYgbLoCQnsvnv8J2S/MTE1aLpexannb2p2m2KyEJfJgbgmYdLa+nsMHmIACvGS1ga0GCe8tW15elu8uP8m+VynhqZQCwDY3NgWWc4/TaMDHHG/qWxfP2ctPf99qyzct3q6rwS3wWE2rAJD9EvjvLjvyLjDpmFtowu4zKv26+9EHL9/wtd8fd2Xh+6Dhgd8NvxVk10FOHtYtD4f5+2zJQPN0C5tICh78zyNwO1IKHGRjRjYprG2sffIIzaSsO+jZwrHjds8DD1phuKTvT0xPWjFfss2tLWs1PAQHYBJ2rljyAdMVFBn2zhEwqWOKZvC+kefB8whjz+IQyeMjYHLfH9MB1WgEIvYpxyGfYEnIXakSfRwCk4cF8uEIvLdH4BCYfG9fv8Ojf5+PQCz+gQEm3rGhtBXmpuzYsUVbXATQmre5hXkZmcN0BByqVKp28fJV297dFeChPUXEaKIIjbmUkeIWkLKOHLlNsnLTNja3rLxbE3BBgTQ9PWHTM5OWzCTlUagUUclF8DZL29TEhJiTgDEklFYbVbEj1jY2VYgeP7YkL65MGkaM++fB7qBjD2Ampl8uZ5tbG/bWG6/b5UvnrddreeHS71i7WTM8o3xL40U1RX0kSXRw6S4wCSAq6aE2iDA5YQFSCGOs72Ej7wYmKVQJjSERWt6P2zsqXGEkCkAMgSQR81KBG8HUHsZjDY/HmFkpn1MhReFFCM8uDJE64GpXm+hCACYFtMDokveg2ezcnFiTm5sbkmrzb41GS0ELgGIUwalc1rZ3y7a5vi3AaGykpIKsBTDZQ2qYUcoox4yn51AyrrRt/g5rCFarGJNs8vMAKKMqSmAWKcm7UJDPG8W6ZGFiOIV0zgBMuRQ0FKfBeF/gL0UNr4zJfDxhPUCCRNLePH/J/vZLX7FX3jxnmVxRqe9cK21stUkNG1WxnoLEO5j7e/Hin/FB37LWtUS3YR+456g98dgDlksOlNyOtDuOhEh+XFxjNs6wPZ0ly7xEDtvrAKjflY7vFwgKTnF5GuAYLEmFpwQZrAIZQnI2hQNjGMmm9oOBhhxkkkE8RYC8mpypBRCjwjIkY3uoknscRizJiCUCCMr14niiUByBO3BT0klSrmzQ6VmiHzdQQoVhASomkYLjd1oRQ4T7yeVcCUvCllXaujOUXCrLe8cUniHbPWFQAw88GkpoTgGaMG84VoXkwGgj4Ts2EHtLElyKar5Gkg2oRPEeSbFgPaaQzvsbOIAVgrkE3rrsk08naHphIvsJ5O4Jxo6gopwD6t2+teuEOe2FsBHueZh1ITEaYIugILGZHKB0P1Rk7H1LpOPW7XXEqMWPL5/NicWn+dHtKmH7O08/Y9eWNyxbmrR4KmOzswv2wH1n7M6tm/bUN75qjzx4xj784cfs8tWrduHSJd0jjRZeiikbG5uwbLaoNQcp8G6lLFsCGhlTYyX77Mcet6NTI1bd2dBYc04KRSLIAUAX8FzSRpfmgZwCWMvrVXYALbt545qtrC5rruM7CwDJ+Vd2y0oa3trc0PnD9lxYWBT7joRk1jRCMFocqywKlC2sMtfxef8e11qy3CE8fGHA+zUSy3xACAf3eUg4zrgdBdeUVGn3hfN5BKjhoVHOxHyHZ6rCjxKS+ureCD6Q7gHqae6yAeg7w/vatav21a98VUAdCb9VpMDyluwLDIOtyKd+DYk8acjxmHvpTkza6OiIByCReBxAA54DjDUSVgAonlcwSYulYb0WwOTC/LwNj4wIlOcZirfv2vqa5rLsIwoFgSRilidTwVu4YJubAENlqxFKNRgo/XmW8LehIQGgyE6PLi1aeXvHXnrxJbuzclsA2uTsjH3oQ48p1OjSlau2vrqpJHnWGOZwPDlkH3r8g/bQQw/Kf/LipStW2a26VBbGaAgo8vR0QFuaXm1bu3PHfufjH7V//q//zI6cOm3VZtO2t8uWSmVt6cgxAb7PPPOsvfbm2/JSpVG2Xd62xx66377wTz5rpZJLpyNWmDyFBRBEScfecEHK3SAcb2A2PTcvSfturSaAVkFtNM2yzBOAOJ9DyLqR/QLE00h58823xAi+78wZm5yYkDphe6cs9QUAZKmQs9HhotYAlwd7Ejj/hnwdtrhbyPB3mg+e7MvXDVi2jbqtr63K+mZ8YkJNojfeeENA58LCguYc9wwp0HztSfF32W5RV03NUIFJNO+QvLIWd+WjzR2SwYMbj8SLF+2ts69ap1azVG/P4u2GxQPTPp1IhcwSmgJDkkizBrKfEJsaNj+NJdjVNOmCRy/D7qANfzpUxb0KK35nt2K379y2cr1pHfylS1k7dvq0LR0/bqNTM5YuFELitt//zHkSrvW8D+FT3rDD1gP7A28qiA2dYP+QtgRrcqFkGSxaUhlLZvJWKI7Io5B7gebqzua6+JOMRYJnThIwdU82OlyLKCRmH9A6YB3Cc4tnJ3NjdWVVKhJ5HNOAG5jVGg15oXL/FgslO3L0iJ5PgJ9jw3m7fu4te/6pb1rl1nXLWNf6XTzFPXAq+vyl0F8UGHYAZLwrrQ5KkX3Llmjv8i5gMkipXakTYMoQqqP3PPDGB1+br8U5jar0gyk9B44neja8myXJj+g6hQa0N+3dEsC3WLBG/Q14drOBH5ueslP3P2jTc3NaW8YmJ2x6elZr38bahmoEgZKRbcf/D8CkmolB+fWPAZOc2R8cht+8z6viw9N/r4/AITD5Xr+Ch8f/vh6B/+5/ekrbmkp1Vx5o+Elu7JRl2t9Y37Jeo2LJkTGbPnFEsmw2koBtk+NjAsVgW8rTDf8nFTueOuthNglLK7kadiWJnnshhMCldVtbO7a1W7aN3bI2h4S8AJpRMA+XCvKRhL0CIwRWTblSEetlbGxEYCDMHQzwS9msZF0Ua7ATkYqWd7ZkIg+749KlC3br5hVrtyqWSSLPoqBsyTOK4qy7B/wVOqhBBhVtNimIKG6QEbKxj3q4sInoqHvR6l6QFDbvZkzCQJkYH9dxb6yva2wARVg4/Xd6XkDIXwpg0n2EKJAoyNhUDhfyNinGQNYaTYJ4albZKVun07PhEh5Jw/pdAFxAH94DABhgEmn1+vq6bW1uhgKloxAMfJUKpaIKhXJl1+r1hth/BZKEgy8T7AkKA0BGPpCuwebJF2GIOUAjb7cexT6s24KuA9LFqckpG2WO5PMK/MlkcgImAObkM6VE5cT+ntqTGZ1F4HtdfCX5eQczYUx2Y3GlgpZrdfvWd79vz/zkZxZP5awDmBY8yvaZi5G0VyxDL1qcQdVV4ch1AnjE5TDeadjMWM4+9sTDtjQ7brZXs3ivo9ADbcQHUciFS4E4Trrtki2jPG7BoMGH0TvvyIcFxCjJObEPiADUAIoASFAUIe2jaIyKVCVsyy8yBIEo+MGDWGD2AY4wPgKfAJWCn14k++a9I5/KqAD2EhMPs6zmBHJSAXTBaxT/rgSgIk2FZltFgyTkgARDMWu0GxozybSRRssHDDApIeZkH0sEQkwAnHgnAXgOxkZgM6wW6g81HuTTOFAKLmypzFDSsrw2bD/SiyhxAPVgadEDYI7F45ZNwfZLWg8JnVgOTucREMv3BGi7lJd72edDKLKRyqPZDQwSxkngXYJrkbXEUFr3tuTXg55S5rlHuJ8FeqaczRzJigHWGRPeO52Bjees61ajI9CHsYXBBeP8K1/7mn3zO9+zbjxj5TrXMK6g31QhZ8PFvGUSZtMTIwJ+GzRoAMV6PavWmzaUyFixNKIQJ2wBuJe2yztiQsLsOnl0wT73iSdtbqxg/U5LTKkIjPbAHrwv767PUSBXxEzTPSCWK+FOcas3ara6vGJ37tzWOjQ9NW25PLYTrKdlBUYAwsDQRo48OzsnyWY8nhT4hDUFa2UUfCMmkqTNJKXrYgbgI4SLSa7tQCDzievDnxGYqaZA8E5VERyYL1Fqu7xLAdgD0OGApTOiBeyEgB2F7ARGHnNbgUrNpn31K1+2b33rO5YvjIgxuSfZH56gLv3kT+YqH8wFyf+x5xgeFus1lU5rnSZEiPGGnQiYCPAN8xILEMBhpPGMC4zYxfl5qQW4hxjXtbUN/R7HznNBrE+aDPG45fNFhZexHqytbwo4rNWbtrfXs5HRYYW5KFDKBvKlhO314k9/Zltra7rZJqYm7ZFHH9ZxXrh8RcAh8m3wiW67q+bfxz/xpC0uztvyyrJdvXpNnpj8jDP+/dPBMgfSAG9vXbtmx44etX/xZ39q4wvzVsNzViB3106fOG3pZMZ+8IMf2su/eF33HWMOSHvi2JJ9/rOfttExGnXeWBPgO+QWAPvWGOGaMn+4F1hnJmfm1PCoNvDdTChUBeAPIFpWGsEOBDDv5y+fFVh74sRxsVwBrAEp8YLeLe8qHEhJ782mFXNZsQ3xjKTxw6Lh9jGsB84ShS0KAMbP+TPKnwF80szDgxJQ8vXXXtPzF0n3nTt3dM7yXO317fSpU/b444/LX5R1258XXbeSCEFbd1lfkeoiJlAUxiTPKhiTMAXxFD33xht24Y3XbKjVsDTHA5Da7Wt+qtlDIBhMcGwjJT1vC4hM4kGM3QRNJViGQZkglmkbT9GKAGmCmrBQ2dretjsry7bb2DNLxm32yJIdOX3axiYmLFPIWyqT0/XQPR+8eWl6wghlDiGNZq+n/Q3vsYffs88v7pNiqWj5QskSqYzFAFUJFcwX9f6A0h6YxzXu2eqdW1be3jTuZiyE9LiI0bBgA+DrncC4SNQQpMhqRPLc6dLkbogRvrW9pXunSrOs2dCeBVCZZ8xwaUTrNz8/PDpsxxbn7M6li/aDr3zJ1i9fsAKPuEFHNkKym1FrLSqFD4KK3iyN1uJ3FxquCglS73+gkvbfDzMjkk8HVqOzNQ96SP79UiaCTe82pg7+TIRo7reT9qdg9FNaW3l+63nudgOsBWKsS9kxhA5F7HJC/BJYSZw5Y2ceeFDBdmwC8DlnOyFVTmBL+hrvqCqsyf0jic4nIK53Zfnv9IgMyKizVf9BxuQBlmqkYuF8AgHA1xy3+Yk+DoHJ93U5fHjyvyUjcAhM/pZcyMPTeH+OwP/4ly85RYFOeXdPG1hkSjCU8IyEVbC2siamBV3PSrlq26vb1i6viWWZn5+x2YUpm5gclySQAgBmH4AcjEKYHCnJHNnoe3FHMYzkOpvNeVp3u22r62u2srKuzTFFGx5HYv6FlGDAGIpNpJhioCXw6Bq2fCotfzyKdooJCh1YQiTcYtK/ubFib7/5ui3fuW6JWIeMZ+u28bqi6ECWReGB4/rdTrDYeto4wSrA5Jwi04+LDzZmbJYBe/jAQJ+iZ++AlNtfY0jnPzszo00cpusCJsPvUZxEUssoWETFueSYPaX7ssCOFIs2OjYiQAofS9gPdJ9JyRwt5sRSZIcmiXeTdNqBQEKASYAJGAJihwxMhQKvOT4JEytr5d2KWAScGwUkXlWAYLDUAHnwKUTKrcTwwcAKBBBRIAl8yTu7stHQ9QQYpujjtWGycFyEOBSLw7rWLs3zFE5nVTnoBggUSW2ijbS8mUI6K4mcPa4Fv5tIWbPTte//8Dn71tPPWK3dswEhOBEIFaTg2rAHyacHlvgGVPKrsPkFuI7ttS3WbVnK2vbkBx+wRx84bUnjex2LU/DwGphsAU5Kiu7AMdfIU4ndj5H5E4GB8rIT45OCDakrwH0AZQODzFksnsyu4BiOcb/goFD3giUCJiOTeqVoi80FyM/8QbLtrFW+h9yeQhwWyn7AjhKDYawFRotAYS8USQnew9ORwiI2kESV4+W+bEqmlbRCkRCrtHUUiOCp3Ixjh3OAZZnOWSKTlxQbcEeFJ4UjXq5I3vaQTCM3hOWStKzA7ZJk49srG9aq1HRfEyaERA5SJJG4e4OupzmLtUGzIyVQh+Ka8YgAZyGgwVMyZNPsAxUCq/aDbvzacQ9J2ocMOEGietGBdpnI0TDAT2/PUhkS5GHHOjuSGoj7R4BfCDii6Gfss2kK2YGaHKxhgKywjL701S/bS6+cVaHd7BDiwFR0H0RSm4/Mz1o2mbA6TFK8N5lbqbSYcYQw5PMla7Y6OnfGAjksCdvYCEyPD9sXfv937cyxRdtr4TvpjEKuv0o+CnKBKCagQIFGksx5aqm8IQEykmnNZa6bQnBjMdvcWLfrN65as1nXfYyVBHMV39uN9TWxKZkH+cKwwihgUyJZ5v1gesPM5j0072V94R6TDLD8HmnIABgKlHGA2eXg3GdeMHrit4876xjAOsfLvSLmbwBWPaSMZG6aMj2FObnM2htJjDjzq5DL67XEyDSzF198yb773e/Z+samVao1scMAnbHY4H1pNABOcg9qDgYvNO5XmHewJj1IymX7HBP3Iuxo3oNnhpiRKU+m5e9jY2NaUwFVaQaxLnOenDMAsSwf9BpJm5ubk9wbdt8dWF4VWOyevn7kyFExe7k+C/MzYrW++sqrkilz3kj9H330ERsZHbOLV65KsUCYjZNmY3bvyZP25BOP0ymw114/K3nrvtdqYJpzbsUioFFSawHA4PLtZTt56qT9s3/+X9g999/nTcVUym7fWdYaf/+999sPf/BD+/nLrwoYY/i3trbtnlPH7Qv/5POaR7vV3X2gt9uFPY2vbtCxOu6nuSVAK5m0qZlZycQ3tra1Lk3OzNrE1JQ/o2mkxM1W/2/23ivI8us+E/tuzvf27ZwnJ2SQAEkwSBAlQgyilruStasld22XQtVulbRVfth9scvlKr+sq+zym/fB3l0VLa1ESSTFCJIgSBAgCRAY5AEwscN0Tjfn5Pq+3zm3e0DaD36c6WE1Z9B9+95/OOf8z+/7fWHrADvbO5icnFDDdGNzS8/J0bE8RkdGNK739vb1nB4bG1XADcFmPrt8aJpY0GQgKj3YwqAVoNSoC3w0n0nOGWu6qDlC1nkA8mi8desWlpeWBFJRol+uVOQvrYZsu41Lly7hwsWLGsPc33DfIOA9YkFld7DRRBPme7s2i9Z587jk93rtFpauXcXyO29jUKkgwIZwi8xKC8WRLy/XaYK/TLJXAndYbFx6/7FPIEsTNZSYvD0QA5q+qPRbTWazWt/Xtzawe9CQn+Slhx/B3ImTAqCYvMz34oWglYOtL/SRdEFQagwQQqQs2wKJ6JPK3+PaqdeKUU37nBA6tGogxBdLID06iszIKGKJpLG+yYTmut1qoV4p4WB7C40qvcnZOOD89AxtD1c5critgg58ot9mV6oVjnU2tWUlVC5pPp6/cBHZ3AgKhRLKpbL2RgRNk6kYFmZm0KmU8Nw3v46br76MVJBsVA5Sa4YRGP8lRM92ikNZtmUmDqmLDpRzUvYjadomCz+kQJrE2QQCh3Jut1d1gTQmX7e1//Ct3DXxoOaQMX8nMOkImEOm8mG2uH1LDRnfiCTgTRDafZDsYHp9CybiXorrbjiIhTNn8MCjH0R2JKfGwsTUJPIj49jf25eSik1QziFLF+f6fkTG7Ty3PRNU+0HNjUMQ1S6PXfNfBib9CdvrjzJIzSPTPRM9Y9leNLxbvIC//aX//hjXuDfL4eOzvkuuwPEEvktu5PFp3JtX4N/+n88NvCyOnpGU9tEMnj5L3ORSgjk+wgCbpMAAet1x489/0zfm5soSXr3yDq7dWtbGkQ/2UDyO2elJzExOYCSXlXQ7Fg6LIcUNeoJ+YM6HjEUWPSgJpLFwtmKtrFTLtbVN7OwfaHOj/Yokr0xLNsYZgxjo5UY2F1mbyURMX9z0MLwkHBpgd3cLN2+8h0pxT96B6DXR7zTQbTUcQ8oKIQsf9MwLJzVWiIGlLxJ0lMzPyQkJRpA5ygKWjE4Br+8DJlmkkhUgT7kBO8abKlJUfIqFY1I5FeKeMShg0szSCXDwb13DXNbYMQErIDY3dlQ45DNxAQL8fYIWlM3z32SOkunIwuf26m2xQbippE9iIhGVRyQ/mwWUfIIkuTXmKyVPBCZ5n8l29GnfPGhKRAlsKDwnlUK7wWtpYRqUlNO3a2xiTMBkLmOBR9rgJyn3omWApWX7gBF+ngsXdYCJyZsUWhG2wod5KJRwh2JxhONJtPoDfPO7T+M7P3gWrUEQ7R4lZ1TamX+ilz+bDNFYmPag8imTlmKuwo9FE0OL2lU8dHERjz10AZloAJEAGSomaxbDsm+bYLFambxLCTuZkUGGFpFNaqxJsdDENDKzf5P/GlihoAPHDlM6MRlBLg2bryWDisUSP8iDJxxfHY0DKpjNPsCPHUnzCNzH4xZiUqX/W1GgBkEcvscwUIGyNQXfGODJ1/DY+gQm213d82DQ2AsKRGWoC4tMrQJhRCIpMIke9NsMBNFi2EAghHYgjnInhBrTXJmE7rw06d2WjoUQD/YQD/URixDgbaqYJFilYAEEkIvH0W81VXC2WzX02nWQg0GiLD0uGcDDQpZFbJdp9fSrbHc059n8YFGsMNkOU5JdqrlAXSugLPmZgRM2p6wZQADOWGB9+pP2jLEnYEzXxqWWM9hCYSj0gY2BXqFeKu4ZH7wHKrLA68m5YdA6vSefefYH+Po3vy5Qp93mdSYQzPdKYZIed7msFZuUN/a7Co9gcjAPmCBQOEKgKi6QjxYV/ENglSxNNo9+69c/ht///Gcxnk5qLZO1gAAJG94sKmk1wbHAcWtjyopYz7QJBZlAzjWT95ngm/mY8nMIfhaKB1hauomDvR2Mjo9hWmsZ1yYeUwP7+/tac8g8JQg2Ozsv2wnOX641tPLgveE4N4s7gvs2DwRGkqmrZGJKl82j0RpCJis1ebhZash7zIdICchz6dzy7ItYYrNS0m3OE8AkeOf/6BgkHzWLDQIUX/vq13D5tdcEgNXqtBThVSBI632DLaBEwWTOp5LXkUw7MvYofVc8rVXQAlx5PXkIBCNVyHNNbbdVwBO841rJcURfSc47AqAcNvwZGwgELcmCX1hclASbITTbO7soFCuShC/Ozw3Xdq7lGxu38cbrb6BOT2JpcQd46OEH5fN7Y2kZt1ZWtUbH2LwbAB98+BE88tDD2Nnaxs2b18UWFGDd7wmE47gxMICNqZTk061uX36Nl+6/H//yj/8E5y5cRK3ZxNVbS9jc3dXcScSTal5ev3FTDTk2yQiILi7M4Xc+92ksLsyjWq/q/vA+aR46aS4PTAxYgQTGBOMzdnRiUmv7xtaWmHmnzp3Tdeezj9edoFCtbEoBNlCvXb8un+wPPf4YRvMj2N7dxcH+nq4LQcJMOj0M2uHNpmTbfBWtYce5LKCSbMIu5zb9nmtYu70i9cfU+JiTxnIsGuuVryfwTcsMzoelGzelUljfWMfuzq7k/w89+JAYnLyessHRJO1rzrOhpGfGEfakQmy4+jofPFLOuNbLi9p5JpPB2TrYx7XXX8XKteuc8IgFwkoSD3Kv0mEwDxsWfbH45UEbpQLB+z3yWUa2e8hUIa2macJSAAAgAElEQVQWqo066u7vvWIRiWwaJ89fxPypU4hxv6NHcVRsOAWF0YInHNG+zD/zxKwLc10xCxGu377x4CEgMe75fCcg2e3rWcNnfD8URj8YQoKs7KkpBTEl6U+NAQoHe9hYXUW9WJScm/eMTSb61MqvUFig+9vhWF6FwmvL+U/VChu19D2lRyi/L4l9IIDd3X15gHOZfO/aVRRKRdx/30V87IkPYSwRx0vPfA9vPP8jxAddQbn0HOH+gHsD2194c9DDsngIjLlgLnuJP14b5z6Q5VdWIIZUunc//D2d5xF58qG62gPc7t3uACY9oHeHJaNYp257NAyd8cft2YSeMe3Z7JJGizVpIWUMv2EzkeqF0ckpXHjwIczMz2ufQQ/m2dkFWX5srG+omcD9vz1zeP7mKewBR/OYtD/eY/IoMHn0Ovm9+/B7PJf3oRI+SEeKGWftYgxrd6205Bz+0jEweW/WwsdnffdcgWNg8u65l8dncg9egXOf+7cDbni5ESG4wg0Ai1l+j1/GDiRKYPJVAm0s+AkiskBj8VmvNlCt1LQ5FHOJG1N64rXaaDTqKhpq5SrTB8T2SRFcGUDStMbBAfrthlhC4Wxam+lOtS6fP2keIymE6FfkfOV6TC5uNBFkUcpNNnUcxByYXKkgkh7CLBLiUQGTMe53uYntNBDstRANMuW3jWatouAJ21Iy2Zl1gpdQmQydRTIL5JaM01lIHcpJyEgjG5DAB2Wp70/lFhuQfmOxuAoigkI8XwJH9FWLMJXaMW2GHVsXWGEy+JBjAHWVREl2KO8DN1cEbrd29rWhzcZjyI9SYh9WqiiBXV57Mm3GxscEHqyurOgj+PssCAmIMBGWQDQlb5LhkNFAOWWfrC8ytEIqjhlo46WTJumzYok+VQLIWrymIQGhlHhm02mxO1k8sghMJlLyAqP0jjJFzyIcApNKJT0ES7QZ5fihvDcSE0hANgUBrzB9KqMxsIT87g+ewTe+8z00ugG0QXDDgEmG03hpp4AYJ4t2DXZtwj1IKcCSX70Owmjj7MI4HnvgHKZGkogMCMyzuDNAhSAzr7EvCjXUxagxEJvnY+xJY1AOWbeO9UgAxjb3Jk3zUnh5S5J10DLgSSwEWSEYE0sFvIpmY0BwvJmE1dg7Q68mB8IZu8+N4yM+ZpIhKwTFAndYlBEYjVHuRxCr30N70KV7FnosnsKhocw5HCQAFEOzG0I7mEAvkUW5O8DKbhFrBw00BnH0Igm0yHyhC1hvgBBZk+0GZrJxnJ0bRS4ZQiIKxCNBJXSnYglEAgO0qrtolHYQGrQQJSBKW4QmvWktaInScBbADEGKxhMCti3QqC/2E4EcjUWnG/fybTFoXYgQf8b1ikCC7BbcdeS95P03IZ6lLxNYFLNFYScJJJIJsZvIRibARrCeTRReOwIrvV5bPpwsTnmN6AsZjackf/zK3/8dfvLT58WM7HcC6Lf7GMmMYHZmRhJprYtkTbk0boKTZEVyveF9ov1BvdFCqVRBtVrXfYvFwsimEwKRH3/0YXz+tz+FhalJtBrm4ycAz0lNxY5TKAuBAgIB/DJg2tgjTBjmNSTwTFCvrXGhpFT533a0XjMMjcFUlHjfunldrElaQYyNjSNF/2EAhQL9KLd0rdigmJyclgyZjDs2dmrVujyHCazxWLgWmBg2KP9YS+3m950vnRpAXNiN82T+rF5650p1x4LmOcqegOttIqE5o7RwB0TzPci64r3nNWcYk/fz++Gzz4Jf9IFkw4fXm6Aki2iTmVu4FYtYzrk2mxia3wGMpNPy3xXw4lKO+bsC3hmO1KAc3ywrTB7OMLG4mky8JuVSyXmlatGTTQafK7wXDL3JjeQ19ikL3twh+BdCJBwV65BSah7TG2+8hrfffhPdJhO7g2rUMXGaydMb2zu4ubxsjacAGWsxfPyJj+LCufO4ef2WpNt81nPq1Os1gVgE4sgaFDjnwouiiST2SxWcOHUG//xL/wIPPvoo2r0BDopFbO0eoNFoo1As4N33rglspcycUnYyFMcnRvG5z34aZ8+eNTCIIXd84pLmSBZqu4mgGNZ0DzRPYEveNlCS6xAZrQwmYeJ1OEp5sIGYnONvvv4Wrr5zFfNzswom8k0zMdAxwCR9jlNJ875mYJ7zXza2o839ob/lgGuKKSm496GPYaVUxLvvXMHlVy4rGO4jjz+mz4nHjOWuuRaE9jnvvvOOnsEcg7y2fO4SsJufndPzgyD04uIiLl68gPGxCd2/WoP2B1z7TaFgiIzZbxgLzvyHBaKy0cAGCtnNZApigHQ4jHapiF+88DxuvvsusgnaQ0QRYCBYi+uS+WLymS2Qn+xffgwBfnkUE6iPybqDMnmOle39HWxsF3DmvrP40Cc+gYmZOf2cP6MdAccu10Y+M9gw4VpFVYTS5BNJRMlod568BqCx2eOC7hxBzcJHaF9DYMpsW8Se5mAk05L/5u9qT2dJ6FwZovLZHGjcKCiR6hjJgQ89O/V8d8xDw3+Ndc3xTA/W5eVlBRHS4kHN2mZLnpgj+TEFUa2s3MbDjz6KCxfPo1wtIZdK4MzMNN55+SW8/MzT6NcrCAT4nO1iQJ/WgVm6OCTtCHvSGIXWzLbnt4A9rWM+pcU1iXg3DomSw0rEg2rGUrwT1Dw8Tf/+h6zbIVBpmwr3fkc/wAA8f1xH1RX2K9YYsnHDZ+ehVP4oC1FdTJ5X1CTdbFhyr3fm0n04cfqMrisB6Ln5BWSyeWxsrKFecfturi9hxz7+/wlMaq9zqMT+/yCuWrNX+yM2Ndy9MAuhO2GMY2DyHiyEj0/5rroCx8DkXXU7j0/mXrsCc7/+ZwOTcFmNRFkMDb+5CU8kjHVFSRSZPNxIsmhmGiY9eM6dPoXF2XnkMjlEI1GleN5aXsEmfarETqF8pmPFLhNPyUhhYdDtocoitd1Eq9VAs1JGt1RSKI0SMLmRiyQRZEJmm79rxYySvrkLCdC3z/13oI9AKilPLbHVEnHbdDC1NxFHjIUXmTOdBqKBPtKxMHrNOtrViszsJb8loOWYdp7h5v21jgKTQwYejM1BwJAgCYFJC7I59Jj0wGQyFhfrhexCFsWbW2RNtsXuSSaS5ntISZXYQbacEpQigKB07U5bqaqjo3kVPPxvdv33imVdglQsLKkl2QmUZNNnkn8IDBKcJIi5vrbhusO20SSziYwh3oODwoFufJyeUAH65DUEFxCQJKjAv3233Lx5KIuMqygTy45hRTFKTpOYGJ/A6EhejFamkdPfkuAtPyuRSolpYYnclF5aV1ygiQccXPEgIEnAZFQ+VwEyKbg5JjBIACMWx/LtNXz5r/4GP3/tCjL5cQHLfE8WWkcBQiWMiurotvFiNh3uZCnTZuEWD3YxP57CRx65iNPzk4gFmIhK2X9TYC3BBhYx2tiKUWRgqpdxi/EifzxLO/XAjyVPGnNSgBpBRwawkOVIZpVj6fIYWZDz/fXOYpE5zyzniSgvf+e/aTJGYvcmvx2OHV4jFWL+WpiMTr6vEQsG4dwkm8nk1s7HjMQ9FqyREAIsIhk80iNzj4mpSQSjWXRDGRTaIayWGrixV8Juo4d4ZhLRRB7NQZACePmB8lzCZBu16ijvriMRaGNmLIN41DwFi8Uyms0OTs3P4KFLC5jJRxHuN9Gp19CrV3Ttg32uH+bbSksDz/7kuXDuxHiMBPTYMBA4YFJ7MiVNck+wmMwgpryazygtIOx1BF8497vmU9ZnAjsDhlw6rgOWCbIRKKPnmHnF9TSHuZ4ZYBABQgP0A31dp/6ACfIJhTH96IXn8X/9x/+IVrWgcJVoKoeZ8UlMjY4hRClyk8VZHy3OI66THEtkaFJG3u85BnkUlUpNwCTBNB53JpVAzKi8YqH9k9/9PDJRvq6k4xLoo9QMyvcNxGADwtsZ8Hy4dsk6wvmwWkPGvkz+bIxggiFcb3icSsNmUI1L/Wai98rykpi6J0+e1FrB1/IZQJYY/Q75lmNjE1g8cRLzCwt6RpChTRCz5YA/pvHGE+mhH6sYvW79E3OO7EWCej0D9dgY43QWM9TdS85F79Onse9YSLrnZCjTYqBDRjOBmsFQ6k5E6cqVK3j6+9/D7fUNNdL4pWcBGyLywzPWMd9fnoju+kimHgxidoYSdkq6yZq0ec5j5jgn0Ml1nD69ZKMR2OE4ImOS44hNITVqnBcnz290bFRMR8peeew8nttra3qmEuzjvXvogQfF1Lx69T2srCyJSUb7DYJffE48cP/98sy88u41dAi29XuYmJjExz76MUxNTor5uLlGv9CmMcyYedXtSK4ckkwVYuDy+aDrnkiQw4w//OIX8ZnPfwGlWh17hSKWV9dx7cYS0skMEvEEVm7flrqh1W1ja3dXAOxvf+o38eDDD4gVaOFs5jnJ5x4lxvIL9Mx2zc+AUqD5jKK3ZKVew9zCghj4bKAZgcxaWWLFdvtYW13H2tptWaaMjeZRqVR0PyJR8232DGGCsAq3IaDFzxqYHQenC21mxBS23qqTUAPtZl0gPcFJArZTExP63OnpKc0PwXsBqHFBGTetNPhnYmICC/ML+N7TT+P5n/xEielc8zmGxsfG8cRHPiKgtTfwFjDmgWyQlWs4ieXt5Khez8uDGwZA9RDodhCn3LxSwZuvvorl964hzmcnmf7NloFvDrjnM4FMbjVm2HxgY0ap82H5WTPhfX1rHSMTE3jkQx/GzMIiorQdkE2M+cfaczmisaY1MJ4QiE5VBOcJ39OeY1yTDVT1CeBi2bk1h+fI75NdzHVBPtIWMeQsA+21fD+tabKY4AOvh267KdCY679ZoNgzVs0BXUHdcWdlwgaeBYDRkod7J44VBjTKj7bTRSaXFbP22eeew8z0HM6fuyAbHAK4axu38cDF8/jApYvYvnUDL33/aRQ2VhEOc43gvpKp6X5/4asHJzHWemphhH4PdfRvO1DnQflLwTSHWKIvsnXrJWlwAKUS6+3PkIV5hw/lIUB7Z11zCFRqf6KNxSGLXmCf+5IXuFjrxlgfsjfVeDdrGK4vsq8hSByEwrmm5ufFmiQbla8Zm5zEzMyibEBoQ2SBiVybOQ78GfpjOJRgm4WN27vZbLjjVLxlz/CbR5iPh9+z62x7Msr/bf+n8XIMTN45NI7/6/gK3AVX4BiYvAtu4vEp3LtX4M/+t+9pV+XBSTIG6LHGQoUSZRVz3MRKIgeBffmRnJILCYYRZCKzjUmk3JDeWlrB+ua2Y+owvTooabhkZtxksqDsD5SaHSXLMdBDLEywwbzGCDSYlAxif3DTwmRoAiqpZEI+hnwhC4A2U0LRQ8OZkPOXCKAao4qSxoG87dZXVnDz2jV0axVkmTbRaaFeKqBP6S1lg7ZNuXMQOEkQNzH2xVAFeyWLTW6s+MVCi5t2ApMm1TWJtiShZF0qhTmINAG6dFosGcrUbTPpvIOUKkwwxcljmMLsPsdAzDAmpyaHSdjFwgEq5bIYI5TysTAgCEEpN0FSAixMfqWEkwzNSrWh4iIaDCI/mpWcjH/IYOLr6aPH+8cCrEUGRDQiQJEFA5MpvceapRObnIhsII4VSv1jobC80xh4wwCjTDqFkWwWKYUS5SyFltJhMm0dOElmGq+reSS6kAyxdVz4Ddld0ZhASVXKlI/FEwjTWD8WRzo3grWtHfyH//RlfOfZn+rz5d3VpXcjQWJLy9X7EWhyXkXa2ErGa1tc+vfxQqbCA+TiA1w6NY3zC1MYz6bk30ngjqCVlxeaJLWHcNiKWjKG+Zlk+Cjog8WWAp8MhFNhpYRhG1/mQ2nWBCzQ6clqQHRYTFomyxPg5NjyQUZiL5AY7MI8VBjKV49MSoKmNu4MADXvMAuDscLIQD1jy3n5l66ykkqbQyYHWTjGJAsiGIkD0SQCsRx6kSyqgwRWD+q4vlPBZq2PKqIoNRmc1MbizIK83ZoutZegYi4M5ElqHrSxcXsJtXYDk3OzCMaz6EWSqLaBK+/dRKdexPm5HE5O5fHA6ROYHc8h0KkjHuhh0KmjWSuh066h266LLZNgKjqvBz1P+11EoyHEEmQv0dOPQCZBNI4dJsGnaawmqSLDOdodmvgzsZoJ6M4/rk1Gd01rhdizAwOeGTjBNUTKMBeqQ7km5wllirznLNSbvTZ6YfpCptAHmUchNHsBFCs1FKol7BUOcGt5GdevXke/2cZ4Mo4A/SCbZXTZIOn00FGiPIOOmIRrgDSZRwqmYmBJs22+rqEgknF620ZQr1Xwyd94Ev/oc59FPps15qcSqG188V5Tesr1VOCiSxIn+KJ1iWxwL509UhQPQ6icx55JpwkCOvDbFXjyjItGsL+/i2vX3kWlXBIrZmpqWp699Gk7ONiXVyUTy8kyXVg8KRCTSeMcm/uFAkrlKtqdvgAKNl48M3JYbjuwj9eEIB1l41zfCfLYfDM2rAfmja3sJOAOnOV7cn3m3DU4w0J1yCBkmNBXv/41vPDCCwL7CB5yHDFYzEtVPdBvgUtWPA8TlBHA7NSMgDPKZbmm0IfUwFDzweS6KWCO4Fevq2tEgJhMQElhHcjDc6KfbyqTRozJxDy+/QMF0jHwjO9L38ip6WlceecKlpdXJL3uO0kqGYEP3PcAJibGlAZPT0auu1MzM3jwwQfl/VspVVErV/RVV8pyX2aKhncx+IXrJUHEusA2AVYHB/hnf/hF/LN/8V+j2etj96CI/UIJxVIFg34Q+3tF3F7bwEGphHKjjmqrJjn/F373d/DBxz84bGLRz7FDZqdTW+oZzZT0YNAYeIM+llZvI5nLYH5xUV6ytCOhfUijRbsJC6vT5PWgugs1efvttxXQdOnSRTEkuW/ReiumoTVvhFk4kMN0EpTeWwAN12GTBtuaymfC5uYGVm7dlI0NVQ9TkxOaS69fvqzG3+nTp9RI0P4pGFQD9+aNm2oO8rMoC+ZYoRUHgVuC+UoM73RlQ3H+wnnML84JJOTvcp7J55lhZBw/anYauG7ZUQZK+cAagfPoSRFCUSyZ6GtLy/j5c89hd31dSgZ+n/7PAvYiIYFwZLeR2UrW4ME+PRUrAs5396s4c+kMPviRDyM3NiZAms8cBUBJJcO1J6lmJW1FrAHHhYLsemP6svlD8F6NWu4ZXWPAADAXwex3P9r3uAak85a197Tnlj93s+Gw8WlQnMGXBkDyHtvNtdvrWIPem1BYliWB80+xUMDSrVs6d85lgu8vvfSy5Ou/9dSnMDE+qfWJLPeXX31Fz/qPP/FhnJ2bxe7KLbzwnW9j8+ZVhIJ8zpCNyuaeY3k7Rp7fe/C4tXccApOHvtFeEj2gjzKVQX4vyOPnSTnw0TMmvUelP0cvPTY2KMef7QFM1cMGsrMl0dy2RtVQ0jwEbc26xRqs1tBRc9+DvNx3OeB02NfV/PFX3hiX/JnWvsBAjPIOg5qSCdz3yAdw6sxZPXMzuRGcPHlGzWM2U9gUsWA2Kq98AKDTsniQ1M1z+8RDifZR7HEo/x5irfYPf7y23/NAp1M8+ffn6yTFZ1PS+coHg8cek/duOXx85nfJFTgGJu+SG3l8GvfmFfg3/+v3BpI8usd5rVZBoXAgcJDgYTqdFFBFMIRy4qmZaYyPj0t2RlYig0g2d/clk+KmaHV1A3v7B9oYqRPLjRmZPNzwG9VFhT+ZXmRokJFA9g83Kda47Qvg9OmXLKxZOHADw+OgVFh+QUzM5OvDAYED3FiSHMfNO4sRejSxkOf7b62vKdFx0Kgiyb1Wq4Z2rQzLG3Uehu+Tc+jYtek1rzIDJm0DqbRX+v1FKdkbqFgmO4abIG60vZeNWJcsDhgSkUpL/khPKRZQYl71uwKYvLeaL5iNveX9rqzIZQouwUIWqJRMknHE81NKejqtY+F7ki3CMJPx8byOlZ5fZITquMm4yqSQydJHqS/ZGQsIsYqURGo+Y7zO9IakZ5b5XpkXkOQ8QQgQZtFKAC6fzSEejqhoI1syFU/IEzOtAoZBSBmdN6+LmJB8T4GUBFEoGydYwOLdfi5iCGV0kZgBkyyAeAw0zI/FJfOinJfFEJmTb7x7HX/xV3+Pt9+7bknIDDIiG0PAnRU41unnTt9AC/tjAKiKGvpGdhoYTQbx+INncGI6LxlyNhGXlxwBWnqrGhOEZvvckNt78zzI0pMdANl7PUtE975aHItkCklaquAEY1ZKOsz7TMaQWC0sOi3wwZJ+TSJ+yLCwnxsAY4EuSo0WMGkgqS8s/MbcACWzBfAg1PuZG7wKkgC7gAJKpnsIodEJoh1MoRnJ4qAdwUqxjc16D+1wCr1QHN0APV0TqJUqePfKe1orzp49gUQ0iH6rhpMTo/jkRx/Fo/dNgSTmV95awde//1Ncub2DYGoM6fwMOojgxtISWrUKzsxOIhMNI5eIIBMLITxoIZeMIpeOIp0MIRlnoEMHkX4PCVGcOmI6hgIEfKq6lpQ+R6KUe0fRD4TRYhBNuy9Qo9UdoNnpYnd/Hzu7BSUgT4yPCuSjI0Q4QIDEpObJWAjJSBjxcAABjg0HcJnRP8XutDKIK922E4S+QgRxIylZCzCQicxeMk+p8OZ4qZZLeOvyZTz3/e+itL6KsVQYaDIJmGPKWFDdXltelpR5c6oR/Oc813ogxpB90aKi2aji9/+r38M/+p3PK6yD7GWCK2QUco1hU4lzgE0dz2zhGPNea20GkQ1sTWPxLUmf890yP0oLjCKoIr8/zVnzvyWwaXI+AnT01yNLt4fr125I6h2PJTA3tyAPSGMhttSQIRhAhvLo2DgWFk5g/sQiEsm0wEkyLTkODfCkNJqsOpNCcvpqLXW+dT5oSmn0zlJEazNf58B3K7QtfZ3nZh6kFobD9YBAIecTy/pnf/wsnv7edwWyUMotg1OFdlBa7BPEHQPL+1y64pbAQyISV0I5/fAUKuLYyXwmqNAPc+0wr002Khi+wjXioFCQ9N0k2vaM5VrDht/09LSaE+vrG9jc2kapVMYjDz8kwG55dQUrq7ext7ur8BY2//icOX3qNGZnZ+SVR29JnsvEzBTuf+B+zMzNSbYv+TjnCtO/6e9JWbBsIPh87mHQ49pexv7+HvYPdrGzsY5f+40n8Sf/6l9j4cRJ7BaKaLR78kDlWhEKRJFKZDCSz2usX715HTeWlzGzMIvFkyf0/JR9AtfKDhlmTI/umldvn/MtIjuJ3f093FhewujkJM5dvIBMfgTpbNax660xSuBQXUTXeOS8YBOVVgpiTjuZJhtmaiY5JjnBay9ZdYpYAyq9iNPNH8rM6V3LZyil7XMz05IQv/izn+mePXDpkgBEHsvu9pYCdMhu7ZBZ7/yi2Qy4du0q1tfWpRgoFotihnJs8H6SsUefPTYM05k0PvFrH8f58+dk5aGQvXoDe3t7GjdkXXKf5Zti3BTItsBBc3pmMjxEjO8uArwnbNpWqkruZgOYKd08J84TAuQEJ7mXqdQpq+f8BwoHJUuppoWAgPGMAEZCeWziWKPN+2DzXwZI8Q9ZrB35TFqzlmoKWZ7w+/LmdioSz/Zz+6wh88+DYNqDmL+s23gdhnQ5NregNakdCLx5UIx7BgM8tX45xqABfY4J6JUx3a6k3JTYk7lNkPnGzZu6d/MnTmBmZg6nTp8V8F8sllBr1BXqmIpHMZqMY+vmdfz0u9/G9tJ1rg4ClLkvEEtTIULc5pIBy8AYHqMxOW3s2Z7EA7TyNxQI67xW3b7E1mHrmg73Kg6TOwQnD1NufhmY9NJxYwNao8ldC/8Zhnq6bZAxdRXu5iTffo9wJ1PysD46CgwaAGqNHknq2VwLh8SaPnvpflx68CHEGFgXiatBkkmPYGt7A9VK1fZp2tY4KbquiYGeJtE+ZKIaMGn7WD/2tM9xDYrh0blz8Ixq+4VfEa4joNYFWLnwMQ8WH0u5781a+Pis754rcAxM3j338vhM7sEr8Of//rsDbkwEalXLYlDRV4yMN0kVg2TvxJAbzUkaTMkOCycWW2R0gB493T72DorY2txWYA2lh2KQBUMmodQGmdIpwoDczAXok23hOkosDogN0WwxubSpNEtuuGL0cVLnnD5oBvAJYFMH2G186X3U66Jcq6NSa8iTLhy14AsGcFD+XT7Yw9b6KnqNMkbiIfTqZdSKu/Ka5AnSrcmAK5ca4Q3UHXxF3zdjoZmnlJKUCdYyTZnSJckEybJpWwHtvAG5gWIRT+YnN+1kKvIj2KUnc4LMAvl1Or9J+Zh5CY2KTRbRxrjLj+TF6CFTkgmoZEBmYzEV//Tx6fXp48YQgI6uKVmKLH5K7Ewz2VJeYmSfJgQUsmjgcQgIZjJ5t6/rJSZrNCL5IYvko0mt3DASTG20GmJS0FMqw3CcaEyAMRmS/PdYfgS5dFbMFfpOJpMJgQom0aY829I6xSZxkn8WM5LXKY2brDZjRpIxGSAzinIvpvjyWqr4iSAYieGg0sBf/Jev4Fvff1YMFZ4/GSkCL7Svff8jyjMHvMG6SwbvNJCO9PD4g2dx6dQcwr0WdXxi9BDsoVRVQDSlkfTi65GF5n2yTMZpPnS2yRb71QUZyUdyQDCpod8nCMHz5a6aDFUW0ixolVYaiVqQTqflJK0WeEMAl+dDQEPepGKBGkuO8jZftHB+mM+gycZZsFt6tWfnetmbFYJCUhzoTLCh0w+i2YugHcqiERnFcrGPm4U2iv0Y6ojIAzEWCSATCyLWb2Ihn8TZ+TGcPXsKC4vTuHLlGt58/U2cWpzFwxcvIhnjefaRyqbQDYaxulPC8mYBL795FctbRXSCKVxb3UWt3saZE4ticPAz8tkkIkw+BX0Xm/p3jMxE2joQlKdccmQE89M5pBIuebsPvc9eoYz9YgXFah2Ndh/dQUBgSrPb15gqVmvY3j2QPxjqNaBRxYABIN0mIuE+RuIBjKYIkoYwlkthfHRETRn63CWzOUTiKQSZkh0ModHvotJpY3O/iJWNXcwtnsbDjz2m15yDJ5EAACAASURBVLX7PdRoV+ESyRORANZvvIcf/O1f4vrlnyKdigAtmmFaIc//5XNZzcF6o2FrBENLwhGzWuB96nUEGH3yN34Nf/iHfyD/uladACbTjTm/kxoLXI8IyjGgyQpgY32r+FJBaOOV61qnS89Fem8Ze0Seio7lqyACZ0FAIEMScTHZLVmc90dh2441xobN/u4+3rv6Hva2t/XMmJ2b07HwfMgIJjjGucA1JJnOYHZhEXPz8xrnlOaSYUlQ1o7RUn452pXQq8aPSbk9Y5LHwc/l2mYgpAFF5ilm58Pnhw/54Zww642+wkDeeucKfvDMD7C2RmZiXQ0uDkQ2OdqcO975wbGHPLuIZ002GT8/k0jrPMl6JPjIc+EfNdkck9+SvrsCm9ioqtVr5usMghvGROdaznWVDEICzFtbO9jY2BITkADj1tYWlpZX1Rja3d1Du1FFNpvH1MQUTp06qfd7+8p7qDWaYn2dPHMKU7MzemZTZdCo1hANRZCOJzT32wOgyfUjCKRTZKwS7++gXCni7StvC3T78z//Mzz5yd/EfrGINs18gxGEyKZPJJFO5pBIpCTfZHOw3mkLoCQLk2E/ZOia3rMrH8x2rY4IGZLhMDrNFjY3trC5taXznj+5KIBoYnpKXoi89gS+JIV1DEf64RJNo/Sa62ZXfphMG7cGIsFtL3A9DO7wgJWBRAaGGFhkz1g+AwmgcW22UA5rfraUtm3Mc2umSprvAr4YdENQhVYtBKMISl1776rsU8gg39zY1P2ndH9xfgGnTp1Sw4CMSsr4l5Zu6TPvu++SGo/8s725idXVVYG5CrCbnkaCLGvJae05w+MWiVH2NXT2s6Ac7q8inCMIoMkQwULRvqfUbwP3yT7ldWIzlZeS6wXnhUmh6efrpNSy/3AAkQuo4T1gIr3AfqdukXeq2xMJWI+bNNuDPJxnbJrwfT2pzZrWQ4rgIUhMebDus8mxeexivBKQ5n3Sexjg7LA7BAI8t5Bk+UefgcM8F6WjMMDQ/HPZFKaUm/uoaq2GZqul85mencPpM+c0TzivuAbQX5jXa2Isj7l8HvurS/jJt76JlXffRDwWlqOQmUsfehTb2mNj3sugPZBmfx91NLQAJbvihz6RAux8LeIu2hBId4Cs8Da3h1LzQyFJBhDK01LMUV5J+6NP1vAxBqXtUbh14Dpp4TO2itvvepuMQ/n2nSxJz5rUa9Xb7ZtNAD+DTfJuBxOzs7j40MMYn5xSiBvXo5npeZQqRWxv7Tgg2YBJC6KxcWGA4Z0WPEbUPJRx+2v6q4DJ94OSw0vp9kXGHnXybmfzI49St2/79BePU7nvwVL4+JTvoitwDEzeRTfz+FTuvSvwB//dfx6QacCNOIvisdERxBNRbVb4FU/EkM3nJEWOs3ChnFeG/iEVH3B+dM12BxtrW7jCoqhWlxSt3exoL5GMxRBnaiMZDCpsTZbIooCbATLGrLts0qtKtaZihIAON/lkh3AD6YsGGacHmDbLUA4G17BXG0SFbINCScUiXzuaz2JmIo9+t4GbV69g9eZ7CHVqCLQraFUKCAxM2meMwjuXsqOMSW2O5XdnKdrG6iGTIGwsGGeoz024/zdHkl4nOTQDTgwU4O/xdSxQzBTdto4eKBArzntcqXiyrjE3yfSp5LWl3xiPKcfCMJN2QRpN+bo1uj2MZixJ++CgiBaZo2LNOWAymRCjicwPC4gAGvWWgM5MLKIEUTEfmMrszpXHRHN/bWC5iaSkNJXSF9kYLNR4j9NM6o4nMMqE7mRKQSH5HAvXpIoihVho/FB8ZhtQMyMn+4bHyIKX8p6YwEd6jLEA9uCk/TeluZTOMhWUadB9fOO7z+ArX/+m7gVZTwTizHqKZQ5ZUc64fZhG7GVLtltnMRcNdJEO9/DIhUVcPDmD6KCHWMAkcubfFpRPJkFWAt+UcbHYUVHEZFPHzlJBy2JNDElOj6gzeLcwJF5zgi7yfKQE20tltSk3yRWLB4LWPB/OMyWbilHMZGqCKmZXYHOAfl/OWJ/v54BJGbzr9DyT8nAjbqmXBjgxhIlzoMFjDkTQi6TRCWewut/G5Rt7AiYz0ycxNruACD1fuw10qgeI9Wr4yH0n8dTHH8HsaEIFPKWd7159Dztbuzhz+gRmKFkVo62n+xhPpRGKJ4FIALe3K/iHp3+Gy9e2UO6lcGN5V16DsycWUGUA1qCPZCqGbr+NTr+FaDSAeCSAPgMsag30Wl2tJZlYABNZjukIWp0eGq0OCuUaqs22ArVs/ERRa7X1PUqKWcaTgdalH1ylRk8DUhqBehmDygEG5X1gUEUoygKxI0n5YGABIqFYCvHsCLL0Us1mxeTtM3k0N4J4Jotys4vMSB6PffCDmFlcQI8Ffois7C7C6CEeaOO9V36GZ77xFRRXbiAZCKPdpHdhB9ksg6JS6LSasmUg25CR9IStmExLKTvZUefPn8ZnPvMUzp07LWZYNMy5at6qBO4IXgugJivNB/vIT85YOx60kzxcrEO2i8gyN9Yh/4/NH7GOu5aszZ95sMH8OR1gQClp1MuprbAUcOIYU+tra7h147qOb3x8Qg0Tvm+j2dA5ciynMlnHbgvJl49gJucKj7NULGvNU7BLxEB581MjQ9kSs2kv4oM0LOjI5qOeYUo8N19XNQgIdGmdYIBKVxL//VIB3//BD/Dyy78gmVBejlxHKJ0mOKnmhmsYiRnkJN2+5NdaRoZbflyealrPFdYT0LOJ15NMaL6N98bk81TJ32RMOmdBNrG4+FsITlSNo83NLTHnLly4oP9eXVvTM5FMPF47FvS0N7l04aLY6VffvYYbt24ilcrh0gP3CeQznbbdky5T7QmOlatoNVqotTsoNdjUq8oqZWZmUo91rg9bG2v41G9/Cv/0S19EMBxBlTJ6rpfRBEZGRxXOw/Wv1eoKCGX6PMm//aClyottx+Zdp4N2o4kWG2fVKrZW17B066ZYfgRzs/m8gMmTp09h4cSCSJHcTzBwhWsp1Q9GmBpozpvPYFfAYbdLVqolaPN+WpPFmjJs2ljyrwMiOf49KK/9hn0RUFSaurwTGbbSFYueoI2e+Qq5MnUDVQBesbG1zSZsWU0LqhDee/ddAx7rdQHvH/7IhwWEUWbO4+HzkPed9iZUORDE5nOYY4vjhp7TL730In78o2cVXkQmJb/PEDs2BcTKcwwxymOJsA6CMtrRObIBKmYqA5j0Wudb22xJ2s55Q9akbGPcH+07JNe2MRz2zxlnheKbtSa/t/XDNzfk2xeA7hOvPee9fGDZOJSPqE9fJyPPNQTfv8UeMgVNWm9f9qwSFObZfJpUDpwcApPc04TF/D0K9+l+O0m05quzs+B9LpAxuUpgn0FcHTG1ud5Mz8zJlzUWT2J2bl7PCTYKCXwzlG08kURxfQ2/ePb7uP76K8CgK2BS6ekDXteI83K2ZitBc62/DvD1LEPfePaXwTMB/bopcMz5Kjobaxu/bgzr59quOm6hOo62f7RlyhoxBrx7D0Vb04eMyyOf4ff5R7e/HrQ0FYa9p59DR2+fl81zrujucv/Ov7nXpEw7EVcIzskz53Rd2RRcXDyla7W0fEtkCJIUbHmy/akHb/110h7Zs0d/JTDp2ZBuIB2RrHsZtyNh3qEo8eCkfc5h05YX6RiYvPfq4OMzvruuwDEweXfdz+OzuceuwJ/9++8MKB/MZtIqUrkBl/RKPjXmSyTD81hEnk9k0iXTSW3aBtwochMSCasY3tst4JVfvIb9vQPEI3F5WNEcnKAVwyrY8+cmkX5uBFO4OSBrixt2+YB1uvKIZPIj/dsazRaqBA8CAUxPTctwnv5lhYOifBoFCnaY9B3D6NgEYvGEWBbbe/vaKI/lc5KWBgct7G/fxuqNd9AobaPfKglcadXLAp2M4vF+k203EMROIPPMOuHcbMpYP2JJtmTdEGjUvllJ5C19cYMlH0qyCOhJJ29C80Yjo4byXi+hV6HrZDeSXDnPQL9h43VSmjNBTYYmlEr63GQkglQ6Kd8o/l6pVEShUEY0YoELfK2xPG0vS/YUwU1+fr1WFxhIkKHZ6srnK5M2/ygytsjiVDHjzNbJpuU5ZXIZJCgvE6BMj8SEScWCBE9iGM1mkU2llEbOUCQyKuVN6Tbo8keMGrjopdti/zk2JaXeZHCwwy5mrmNYEmAiKMmUVvqCkhnL4IxmP4BvPf1D/O03vqVkeKUx9wg68D4Z4O1ZTSpSBCzwmhgbRCrv/gCJ4ACJQAsfvO8UHn/gPDKRAEJMPuVG1yXAqhgIBhCjz18qoTHA33d2jhoPBEAEHpIl4kJrLDzDGF8sljluzWusoyR0Y+14hmPPvFvpXymJtYWYUKZLlqVAFUlWyYuxAsTSwR144sJPdN6UwQqcMqDBCnbnJ+UICGKaBCPohONoxbIoI4lb+3UsbTdw0Aii0Y2g1GhLwjmeS+C+U9PIx4HZXAKP3X8G95+ZFbOwUa3ixRdfwptvvYXzFy7g0n33GXgfM3kf71eH0vpAEE3e70gMm3sVfO27L+Bnb97GfqmPejOAiZNnkByfwEGthQ4HbogQcIcWo5Iwx8mo7dAews6jUasi0O+qqaL5OAhIbk2QhOVUk8ACxxZBklhU7G+ORzFayRah922ljECrLvZZs1xAs7CL7t4G+rtbQK9hYUkDyutpKWDBWwzl6nf6ko0HUxkEUykEkgkksln5EzL05amnnsLi+fOoEigXSzaIGNroHGzhha9+Ba888z2MTY6g2eYaN8BIPqN7Sg9ZsqrIdyHoKNktQQWCVrEInvrUb+LJ3/gEIXMBIPLfZbhUKCRLCYJdBkCwWHaJsY5sorXmzurSebwaS0yybxaaHDtcG+QlyyAiAyNNGm2p7ua9aF/DwtpJFDX2CQpp8DHoxIK/GH7AsUkwQOFhgz7qDfrdFVEqFgTG8tpRVpkfJUM/69ZVMrzrsrLgsCBYr2RvN4fl6cvrRMaYC/jReOf0Zsp2w62FYjEbg12syAGZtG08++yzCirh2tJuE+gJyhOy1TbAxRfonlHq55Mr2bWWJCMJAUps2Ijp7yTynH1kP7IC92xLAlM8ZiZa87MIrqiRQZDbPQ8ZTMbjP3v2jJ4pq6u3BUaWqxVj0wqYDOL0qZMCLvf2DvDzn72k9e3U2fNYpFQ+RXavMVzlh1wqoV4qi61Y2N9HtVbH6MQYZmZn9JwnI57MtBu3bmH+xDz++E//FKfOnMHW7p7mFcNOpmbmBDIz6IYyfIKIXAP7XIs45shqdbQ2yeZbbYGIg3Yb66u3ceXNNxHo9XD29Clkx0ZQadSxeJJp1ZcEIsvmxPmfioml8UiZOb9cgIVC9egzy3HYErhoY5sschvzBk7yecpALCdr9VJfp2b1PsecEmarElEgm5hk8nwMuuZPUGs6pfOVasUsDlzyuliR+RGxgZeWljS7vBSb95nMSs7PTDo9BOs43jc3N+UhyoM9eeIkLly8gOd+/COlsOfH8nq+PPzII1r72dwjM5V2K7o2bEyxQUxv7pDZrBA0pKrEvFCNIcnrcsD7XK2aTUCEftIMXrNnjBQRTk5NcFaNVb6PLBFcs8wB87+C76f3EFPV+any+hGc5Dqh6+D2NpqLzv7BiWjdnokrmylg/M812Yb8Si9ptlQi/cRXnTzOINUxZjXjf2Xoy+iZ4ty7OYuUrc0t3L69asfL4EI2pYJBzMzPywM3FkuItZ3J5aRQkcy430U2EkZpYw2v/vhZrLx7BfV6Cc1WTaCZjsEB4Bqv3C841qK3ZPFj4s6l14vyD5mAXqFiQKbzm3Sp3s4Ocsj2dfitrb0C2d8PTJoqwsBOu6ZO6ewOwxibAv88KOgsDvxx+hChQyD1UAbuWcz8W5J9KqFiEXsicK0LAotnzuHSgw+rkcfk9YmpKXl4bm5tyLKA5yTCAuenLBcca1KHe+gJ6ciMdz667rCvsUFxCPx6qukRzoH3pfUUeLcH5IAasm2Pgcl7rAI+Pt278QocA5N34109Pqd75gr8T//55YHSYFssaNvqXorB6LrVfGCbbDuCeCqpQodAA7+iyRgCNGYLs6CKotvq4s3X38Frr72lf3OjHxoEJCXmBpXsG26UuUFi2I0KAGdmLy88Apz0Jkyl1F3tdPtiQVISlmLxHwyjXK2JQVOvNVU4kik1PppX0mWa8kkGRpSrAjUjEbLhBgj0GqgWt7GzfguV/TU0yttolndRLx8gwKAIAliScvsNsW1q7HuHwCQl2wJ6CMoNC38DIwlOEpxlQUqPKr6OICQ9npT8qY2r/R43hyxUKbsbSmhYaJDBFI0gFnXHM9xA2XDk5pHAFJkrTEKMkS0UjyGVSYk9ys02AQ0eA4/FQFKmqVsBIuZdLKbXMCCGTKlO25h12VRCBbFP8ZQsyPmpEexgkU0wYXJ6Sowef9zyhRL7rid5HoM40jymmAXfKIFV7EAGkkRkqE8AmbQcAo1kfpivJJkbBqYQYJDHpIBIFroWhKOQBkr6HUhJ8756Z4C//8Z38Hff/LY8JdstMlzo12fMVl5zAwkIZLFgcKnd2pCzeIuINRgP9pAKtvHQuXk8euk0UiEgPOghFYtpHPA68h6zKAoTrI+GVOCFw2Snmb+UZ5gelW7JS80Vw15i7aWwDDVhMr1/jTydfBHCYlpy0o5JQ+VpSgZHz8l0KfEm29GKkUMp1JGUTQGXTrblihIx3eSDZYnDwVAc4XgOrXASa9UOru1WsdMIoDmIIxRJCngm57RS2sf+9jqykT4ev3Qal06dwLnFGZxdnEEmGcHayjJeYyjE+CROnTmtZF1K8D3L1YCert13BvsQLOoB1U4QK5tlPPPcq3jmhXcRGplGZHQGnWAMcSbCoodWn9eeafM9pLg+hCmTDRlDstFEu1IWQ4M2E/wMBtOwocK50iO4Tm81FuMJJsQyLsIoEhyvMfQQ7XeRCAUsRII+lmRSt+toUnK2uY6DzTX0ygX0D/YxaFYAJrbTi4JyPUKGoYh6GwLoCHrG4xiUGnjkYx/Fr33+dxEdHUep20M0FUcs2EeoVsRrP/weXnz628gkCbKTmW5BAPV6VQAd14ZUPImJsTEMGOjT6YoF9cRHHscnn/w1xGJhpQTzXrIJw7nN+ctxIlahGzscP2QfGqvS2DwEDzjWfHF+OF6NhcvzIghKoJKsYHkC98g0bJuVhXzTLBGX7+n/trRezrnDRFwLZrAmhiSlwQBKklOuKnyLc2gknxNDiewx2oAYSFnS3M3mKGedlYcjPXYFJlSqCtchC5GAgEB6BhyJzWVNAMl0BcyaxJFAjIB9gS/WJJJoMUwWbBRvvvU2nv3hM1hb20C5YpYYbJSxqUHgZAis+HRXJxF1vGStoZxbY7lRJfpyneLkJDChZHkmozvJK9/LgNUIGg3Kha0BwbnGZx/XdB5nqVQSuMh78MYbbyrkjJ6hZOmVyyWThTNk4r5LAq7eefc97GzviZU3O7+owLRcfkSgGD9/f29XQTa1UhHdRhPJaBTpTErP/mq9JvuAQqWi69HqtPHf/tEf4R//wR+g2myixgTvUBiT07MCF8gqLZRKes6y0UILjliCwVDGZLcQKuerR7k4m431Gna2t7C3tYnJ8XGk0glZHaRyGZw4eQL53AiazZZC2MT8pk+fQ1/4PT1/nfTU/HwJmNNP0oBzD0z45y2fOep/6jgczc5eNfx/Nm84fwSkq3lk4J5vnCq/utuV5ySbibS6YfeL98jmUFdrEO8nQXQC5zeu3xAQyHtPuTAB5FK5rN/hOCSjks9GeoLm+DsV+j12tX69cvkVNUFPnDiBGzevy7t7bnZWNiWxSAwnT55CPBrXeHELEIIRhqywcWAesP468FmnhibXJOejScYgG3f0v5RVj/z3TB49ZGNyHqmp4FiXambZ9bUmmwGB3r/5aNPLGgRcy8wz1c8Lf0wGdLl0dRfawj2EfG2HTUNPEbS1wz7vMIHaoUhOkmysQFtyXPPNrT/8SxY8zhuaVjf0l9xmc4T7AlkYEJScw8TUjMZwbmQUE2OTej5UahXNXTaDsuEw9laW8PIPn5EdBwYE4zkeuS4aoEvgms1c/pGsnXY0XIO0Hh8plYfgH6+reUwao9Fxpz147sA5DwDyfSVyd9jg8D09+9eFvPA66nec96wHJr1K4hCgdGFeBF/d2PfM0/cDkncWRA7Ic6FwvJ9izHJ/RjUJnw2BgVQPo5NTeOADj2FunjYtYUQTcUxOzWjsbGysKxiTc03qKXmo+v2Km6c6RN/4et9R/L8Ck4fNN28ZMAz+8eC4Q2h5/6wxfti4+PSX/odjXOOeqYCPT/RuvALHE/huvKvH53TPXIF/9x+eH3DTyU0/N3D0GWTSskkDjTFAph1ZXAQKxJaMG8DFQj+QCCEQ40Y2gBBlibUOXnzhF3jjzXcQD0cRocyVXX7n8WObUr43pYFAOhZDQkyziN4/SqlnMIImi7lWZ2i0z5RdMgYYVtJoUoLDQqGFWDSIdCKqVObsyCj99VFpGBuRG7Jup4FOo4x2/QDd+gGKu6vY2biJZmkHvWYFAZnxm+RR4SjGLRt6ASlMR6nklup6mBRpScrcgHNTysLPd7kJCHrJnqTqIfqfxTWmDCiwjbaSOB3rSNLcYEDyN/nJiflAhukRppJLw64yoEF+UkEXVJMYStK8R5AYdyykOryHZPnFBVYSfCbQaHLLgcIoyHRkUURQg4WcAJ1uT7JSHh8ZTQw3oHl5fnQEqXRKxS/PnyBCrVqR/C9BSXc0ipSk3S5tWiwsSwFW8m4qqfvM7xF8JnBlJZbzvaOcWz5WBloSlKTckoE3ZLyRjUNwTqBmJIpirYW//Luv4W+++g35spHtYAyKoMBJX6xIju/SOTn2DhN2LWwjFRkggRZOT4/giUfvw/zUGNBuyN+PxUC9wQAbSqvF+1WSppJIeQ4KrIjpenC+eCCSY8BL+33KqIoL+Twx5ZQyNGOf8Z5Y8edYVZTmkSaocWLjmQnpnIcES4yBS/9LA3B5np6xafI1A0RNcuu8BV1xJJYZZZ39IDrRLBrBDDbKLaweVHHQGqDWpb0BEI+GMZZNYHYig9MnprA4O4mpkRwC7TaKm9sYS2dx5vQC+r0mVpeW0K43LE2agDalhgousgKX1Yrq3xCDY6JiV1A+3o/EEEnncP3WHv7i//42Xl0qITS2gMJeHaFkBmOzE2K1lUr76Pc7CMcT6Lf76LUHCDLFmUV5pSTwLDo64tJsXbAJ2dAu0VXJxcm4yVpZYMei5tFGhlWYc9T8cAkW0w8vSj/WUBDpaACp0ACBdg2N4h72d9ZR2d1Er3SAQa0C1GoAi9FADzS+DKai+v1+o43o9Cw+809+Dw888VHUQmE0BX72EG/XsPray3j5madR3dtEPE65fkz3s1opCZzkpBjNjSCbzIjd1mt38MSHP4Qnf/0TyKVT6HaaaixwzabNgmR78oiNWYPBpcQb68S8Ds23y/mBDZPaCR5Yw8PknoIS1KAgcNHrGhjEtYnFY7dt7DTvoyvfSQd+C5hncRoKCMxRM0pjeuA8eelbZwAHLQg4D7e3NhWGwNeQVaNmRjisxgkBuJ0dpno3kIinMJIfxeT0tBoknLNcm4vFMg72C5ofYqg7D1ayTT07yAB/O2+CBJy3/Ax57dEaAAMBR2RN/vznL2JA70X67iod2CXdGrJiAIqCdbw9BIdUWGm0XrpJSTcBQYJV8WRcYBaBP65bHhQ2aTmbRwwHIuBLKW5EaxibUwRR8qN5sUqvXr0mv8LJyUmtvQS9+LwhYEkZ+8WLF9Q0efnlVwRszs8vYGxiEqMTE/Ip5DVf31gHZfUEJTPxOLLJBCKU3oaDGBnJyhJkv1DE8u3b2DkooDno40//1b/GJ3/70zgoV/iIxPj0NMbGJrFbKEgC69OTzR/YgJhYPKUwkh599wKcUwZC8fnfaNSwvn4bB3s7Sg4fyWdlD5OfHNd5dpptee6SoMzQqT4BTz3HOaUYHtTWuksOtQFxDMPpIMg9hWOpeem2GIVeyu0JaVyDxJo/ks7r0q49yCMp98AYgLTZYDOV0nfeQ67lCuITG9DelCxE3j+CkwSA2Yzks3d7a0shdcsrK2i2W5iZntG9oLfkq6+9qqbhIw89gka9gTffeANTk5M4ceqkWNW0bbl48SJu3LiOy6++gnNnz+GB+x9ArVJX7/TsmbNiwingh1JuNtmoQlEwHJ9PxoJUgIjsPnlOfR0rf4/+itw7yWuQDTiyLt349nsT7YDEwnOBND4shGxxxzQTY587Jhc65O1M+IzSs032LQ4E9unObj0SOOYS6TlXvZpBrzYvG/mbmyJgKPC2RpvbnXOeOqvEIbvOeyx6j0KOGWuoDMROXbt9W2xja94EtB9hAvno+LgaIOl01hQXXSpJmnrWJ7j/7XWwt7yMKy/+FJs3rqLVrKLTI2uWezSOcefXKwDd9ok8UM5xCyk6DL/xITh2ydnccR7R3nJgqN4xxqRCIx0oqb3F8Of8rqGU3maDx3sUmPThN0cLmqMYqfZCBP64bgsU9MC2ScJtnHs10eG7aL6wscv9ivYa/I+AAEk259jwITDJ/d25+x/AmfOXEIsltY+bnJ5EJjuCjc11FPf3ndWQgeF2DEeO1gOT/lR/BeJgTNtDf/ZfYttad+KQsTtk7zrbn6Hk3vZlx8DkPVP+Hp/oXXoFjoHJu/TGHp/WvXEF/s3//v3B0NuFGwkCJvTvUgomC6mwil0CZmRoxRImKyK4FI6FEUyGMaAqiAVfiJLDELY39vDT51/C+toG0vG0vL3JGmBxQeaMJcMaO5OgJBkK8k+SP99AKY9tboookYnExEjiBi/B8BgW+K22WC0syGPhgaXqhkIKKAlHE0rfpbyGm2MWQ+1mDfFwF9FAC+vL7+G9K5dRK24BnQqCnRbCLFiHKYgGTjpXH/NxkjcY/cbsHkK/bQAAIABJREFUHLjoEeyTTMwlTLNQVBKu85HkxlQAIA3m4wnJsfg9sj15XJ4VI4m4iloDUg2YjFnh0TeZOH+Pv8/PYnAEGSySiishl7Jtk6fS54/3zcBS2xjzulKu5oFE/r4lR0ctSbw/UIo2j5EyTm5LW2T3dDqYnJrA4omTmJ6dVUIqbfbteLpiQLLilEcWA40oc+XetD+Q12SGcu8+7w3HD837LSyJaciUmRvQGEMsmZB8UswkgSssaCj9pkebgZnssvM1ZEh6c35uYvvBIFY2tvHlv/pb/PAnP8Xo+ISTyZNJ1hejipt4Xg/5XSmF2IV8EFiQfJp2UX1EIgPkkyGMxgN47P7zePDCGbHoYpS0DZiRQiYqZW5WOKmY0795XiYr9d6clpxtQIj387P0TL85trVF40j3uSe2BeVQYlhQ4slEX0DXjteD50NWgjwE4zHdU5/6SyBD0jsVEI5h4iTs9kFkh9jxWMHpQntCMRx0wrixXcN7qzvYKdVw+twFPP744zi5MKfgl4l8Atk4gaYGqoV9ARsVJr1X25ibmMLCwozCU5gQzBAWMqXIbiWAOKC/nCupOKs8WCZ8jN5uxCvDQXSDERxU+vjrv34a3/rZdeRP3YdiPYDy+j4S4yNYOLOA5qCDzf0DMCsgGIyiW6NUPoBwOiqZdadYFBMzPjkuqXubPp4Eqcl4pT1CPIqJ/AiyGUpb6bPYk1S+0m6i3GigU2ui35UL6rDwo0ySwE000FcYUrTfQqTfQqBXR79dR7DbRK9SwAHZfxvrGHQp+2aytJ11r1zBg0/+Jj7+u19AbGoaddkdRJDot7D19ut48elvYWv1FlLJmLGkAxxnFbeuRTA9ManE+73tXXzsiQ/j0099SnYLvU5LLDEGcnDOGAvWwBrJVl3wEkEuD8IZ8GKxEl4my/FCdqkxrZzdgFvrTBrbE+DrLArFdNKcEShnsm4Lo7H31BjWnLMmC9d5AZV6Ax9wYNwnL9skbk2PSgIlt28zaXoHyVQao6Njes5wHeA4LxYKODgoqEnCZ8Hk5JRASvoc0nuSn03AgeuwAaSU5BL8PARnTH7OnxEsN9CFPmhUAvBV//C1b+Frf/9V5EdzAuL4nOGXjtiF3EiqOWR8cSkwVjYD2NRMUqIsBLASSCQzjet7mX6ana6AR62zbCqxUdShWoEMQbI6jVHnmykz09PYPzjAa6+9Lk9C2pnws+klrOscpLUGQ3dmxSBdW1/H5MSkEr2ZfD4+MSmm+8rKClaWl2RdMD6SY3dM4PbpEyfM7iTOZkcfhWIJe8USNnb38MY77+APvvglfO4L/xiVRgujE5N6v0K5jHKlikaLAUVN7Q/obRmNJayRFOJmgNedfoA2lzjGzFe5ittrK2L7njt3Rp9L6WcmSzCzLz9G+l6GuD6Q9ezAMrKexZB0IAobhTwvAuacB9Df1sDzFiqeKWtsMcemE/PPAlWGjENnRmArMp2qTfbK9ZrPU7J6+d7ct+jnYuKG9Aw1qTdBSkry+RyEguWoKOC8rFbKePvKOyiVS3quLy8vS9a9uLiI+y/dr2Ml8L58awnXb1zHQw8/pFT1a9evKezo4UceFvuSIGY6xX1UQHsxSsLJLpX6xOl7+SySFFbPTXl7uCeMNSb0XwSiqTzgeKVFA9nWZA/LisGuE0FXXUc2kOjP6wBOgW/8TTZ6HLOf6wODDf17ezU1rxHnmAfh+dZ+3nh5ro1xvyI5wFip2/Z84ud4iTnHuelXDp0k/bNuaLHgvBU1NyVlN2CNzRaCymzMEJjkc4pj3axjImpyjE9NIcm9IxvpEQYKmvKFX2zKD7ptRHtdrF+9iteffw6lrTV0W3UF4An85TgXu5Q2BG00G3Xbi/lkeKVx25wXi3EIwJl8mY0cwxft/OxOCPId8kSDDoT13pJH+b+818Zid9dR88AAaduIHAbreNm3nxdik4okYMdlzw6T4PNa2vbBHdEvVfvOE9R5W8pfkmAygUkC5KGAwMm5xZO4/5EPIpvLS7mSzY9gcnIWpVIBu1tb0pvccV2GyT927IbL2iC+g3nq1gcPnh7KuN3rtdex/Y+NTc/kP0zptmT6nrHt3br8mWPG5L1R/B6f5V17BY6Bybv21h6f2L1wBf7d//Estzyu83wYvKK0Xxb+2mByo0EwhhJWgoRxbbQVAhIJIJK0ZGil/PZZ2oexsrSBl35+WZ6HkWBMhSeDQMbzeW3uG5SGOfyPyY7cLJLRRlCSkg8GVLC49Iw0X2CzIG4STFDXnwwCMhsIRHJTHZHU07MWyJijCT839szeHsvGUClu4LXLP8PW+k2EB3X060WEuy1EZIxvRtvW5HcpgUF6yjFgZ2DFEItbScpM1kiAlvJzAklksphHWEJALD2nCBbIh5FSQvrsMQig3REwyM06PY4ISPHaMSiGhQWZECkCe/TIqzN0xlgn3FjxfRudNiKBoIFaXsbLYq3XFwOPhR/BWaYQi+FBf9AY5V9kZNUQpwcl/SqbTCEmoJsRWMiirF2rYdDtIp1MiMVx+tw5TC/MicG6tbejzT5ZhHQMZZJ0LEHZdQiNRlXMrgRBbLJfmZJLb0HnwUQWVzKdloxbzBrKysV4owzWJWgbamZyTLE/rMjy0m36UvJG+4RPZhY9/+LL+OuvfQtLtzeM4eX8MwlKSRYtHNEHwFixosLFSZsHvL8EmMMBZCMBZEPA/acX8IH7L2I8kxLDLRq2FPlWqyGQgcWgxoIqqzBCEcqeCYQYg1aydUr9WdRwDDIUSeEXZvDOY5C3mU95l9wuov8WK8eF2DAt3fv60beLP2u2KcE3qRwLh2ab6ap9ARo+wZhgKYEBXrcg2cdkwHKWM+jGsU8JLNxaXcfrV5fwxs11VBpdDDp9fO4zT+FP/viPcHJ+Bm0mVndbCKGDVq2EcoHgYx17m1tolGuYm5lDLpdGq9MUMMWEVN5bsp5DlBuq2UB7AiuGDbiIaI53NN+BUDSEaCqF5e0K/tPffA8/fHkJo7NnkMuOY3tzD4VrSwiPZzB533lEs1nUW0yU7aBZqBron4kCoS7qpRK6lRqCmTQCqaS8RsPZDKZmppDPj6jokDSXx+kc8Dh/yFDibSwVq9g/qEiWJxxNpGZRt8ScCpGRSvYzGUpqJjQRDLQQRxu5YBet3V2sMMV4fQWBXhXBYBv9dhOT5y/iU1/4PSxcegC1QEjepJkwULxxDc9/42u49u6bGBnN8JbZOCF7rtfFyfk5ebVub2zg0YcfxCef/HWkmM474HgkmM2gGivoZIfA0CfKFjmm3IPLrxmeJZhgAAEtNziOxAZyKbsMmqHvLcFcpV2bLNoAT65NFijD9+c151iTH13HGJYESIdM8nBI5+GDtaywtSI5Go8KMJFnpViUUasZJT209GD+2drcxPLSkgp8phIT4CMzkKywYrGgZOqDAzJo+0inc5iemtValUhZMEmt1kChWNZYo2ecBVQM5IXLwpYWAIwS7wdDxr4OBcQYf/Xyq/jOt74tuxAG/ij8RgCtXVCeI8HslgP4CbtxDIt1KwCH8nYLguA1Hx8fx8jIqABEyeYZSkKvUY67YFhhM3qWVSq6FgK1kgld+0nKpZtNXH7lMra2t5AfGcPMzIy8gclSlyIgCIxNjOl5d/v2mp5bp06cRD6fx8LCguTxV95+Czdv3EAum1IA3UQ+j4fuvw/nzpxR84j3qlqpoEjAkRYprTYqzRauXL2Ohx97HE999rMKp2FjitYpDYL5lYqsSHwThAoKBltpbrNxEGboVFxNCWIzfN6xacd7R1uIUYKhibi8kEdyHPsBlCsltJstgY26lvTS7RAU5npNZqQxb9XgUZKxAYwKGSGz0oEWw78dwCj2v9YmB7aIWWkKCQERkozbuBbD3AFS9pxuaf/jgSpbm21e8A+fK2TXcR6al7ONad4P/o7AFjIHHdjH5haBSX7xmTs/P69nBK//N/7hm/jhsz/EBz7wKOYX5nUvz58/L5D5+vXr1syMxeUXSVuD2ZkZYx8Lc7Guqq0FhwCLbGh0vQxQNaY+AaxDuwM2Fnlv/HOHzxWx8pwdAq+T+U0SYDZZND9U+0MfsOIsUwR23QFiWbChGmsMyHHNbs/k9PtrPRM9K9ApDo5eN29v4mHJoR2LC3Eb7l8dE84aHwYsNxm6xLT4Ou1rzLuU45he5rRGmJqeQ3pkRHsN7i8ITnolDEHgGBugrQYGzQauv/kGXnvhx6jtbsl3kg1FXks21LmW8lpzzlLOT7WK3+D68SJQzRa8YWkhgJZgN31x3XPd+4wP2YPcLxBAdmu7b/qowaFwRB8UZKxu86m0jawH63x4kb+v3stSB+Kk/B4O5TE6nquzvHifL7HH/URs5bm7YB0F8BiorQYNg5F6XWTzo3jo8Y8IoORei/Y8XNfpI76ztYlmtW5+2wzMoZJBvYFDpu3h9bPLNmRUugAgf7QGzJJdbfeG41aeybIbMd9VewO7Nbb/ct6kQ+AS+Ox/8z8e4xr3QvF7fI537RU4nsB37a09PrF74Qr8z19+yR7JkqnZM1tMQBan3GhItsMOs21GuZEmQ0t+Ytx0xpm+FxNgqWAEsnIo4eoM8Nqr7+D6tRWxnFpMq02kMEqGSziCRrUhfyoWQgT9+J400+8SaGMRrNY55W4mjeKxRKIE4rpoNmuoillURV+gYh9hWl0GgJTz7iIjot0bCIwhc6ZLgCXQQSzcwdKNt3H96pvoNgro1vYR67fMX457Fp8COOCGhiCYfYnl5RIezdOqA54YGX/xZEqbXRWM/b6klLyOlOOpGCWwi4AKFv6M7BFjGlpyLK8DN05kF5I1w+vMDb35crqiynWNyQJsCpgMIRI0cMr2ugZUxCNk4kQlH6u1e5J6p3MjYq9QftejjyjFcGRWBgJIpyztO5NOKQioUSljPJfDg/c/gFl6pUVCiCWTqLYbuLW6IilaMhrHWDaPBCXQmRSSGTJEbEMsCWeXXoAWDsP0VBbiZEExfTeeSFq4jcJIYkpOphehU5kOfeK04SfTj/cjFFJKN1/H/6ZsknKxvUIRf/GXX8E3v/9jpHO5oYceiwKlk2qTfhjoYcb0JvsztiRZAUqokSdhMhpCCn184NJ5PPGBRzCSjCHYZ0ANsUiyH425w5vbD1gIQYSgMy0GemSPshhhMilZF3GByyxs6Rco/1b64YXov2ap3bbBNrm+FTkmweNGm/dHoC5f3zEQlOOH84yBFRzflHWSPdRoExhkij3l8/Qa5XkZEBlNpAQa1JptLK+uY3VjE6sbG7i+tIJSrY5IMotIIq3f6bY6ahz88b/85/jcp59Ct1FHhAfRbaO4v4NquYhmtYy9rW1JLpkGLM9UeStGkUhnEU9nxSDl53bJGKXfqcJv3D3mXBLQb6AOx3osmcJGqYmvfOc5vHjlNrIjM4hF04iGY5LYLq1viME2eWIR6ZE8qNCOhQ0cI0gfToSVKr9froo5Fxsbxfz8rAIM6DnboretijuCUGRBRuQTJxa38wcjiqL3axBwJFM1hN7AClj9N+WJBLL6xkxkAcbxEA31kEQHyVYV5eUl3H79ZfRLGwgFyWpsoN/u4bd+//fx0ac+i54D4sfSSdQ3N/Cdv/krXP7FzzExPYZwJIh6lUnJdaTjcZw5sSiJ6tTYKH7zk09iYmwUnVZDhSiDxJTA61jGFlbhpZMm2yYTygMTzVbLAG42CxIWTOUBCK5FHH9q/IRCYnQT/OD3yerma81OwsapB2D4WhaSwQDZxkxmbllQjkvv5vrF9+C45BjW3Ov3zAKESeZkCQtkt8ARAsQC5jts2nD+RNTouXXrBjbWViW5nJufx9jYqApOAoSFQgG7O3soF0sCvAjITU5NY3xiSveepPHCfhGlQkFra4rjkM0cAmgIoUmGrAuG4bmQUfWjZ5/FG6+/booB58vXcB6QqmkdfZT+rAxaY8kulQHBF61NHB8GTlLKzQKcvnUERxlOxucj05f5ejWnBn3UyPyPxTA6mtfzgSncBLheffVVvP7667p2M9NzYkMSxKw6T8JINIzxyQmte7u7exjJ5TA7M42ZqWldo7fefAuba7dxYmEBmUwS87Mz+PDjj+EkQ3EYBMV1OBJTqE210cD2zi7WtrawubOHd67fwOTsPH7nC7+Ls+fPaR7z+cGxpIAlAVTm0ZvK5pBIZcQe7/QD+gqEowi6gCE2zNhILBwcIJ1KYnpqXAFrKdqbDOjJTL9MAuAGDCq0TcE29kzjvWUSt9ZJt1b6FHptWg5hHsc2ZTPBsA2OM/NCtOeBARuubGHDQUswmcGW1H7UL5rNV64J/B7vgR/H2os4Fr4H/fg3k+b5et5DJcU74E4Armv0cr03/2aXZOz8G+v1BgqFA2xsbMp7j/eT4+fjH/845uZmceXKO1hZWZbv6IkTJ8Vq5/FJbutii/k5XN+4FhiT1zH0HYBkQKKBSV42y9dwHjYccOf3fp6kxmedZ/gZa9iuA8FGS9o2VYa/rkeTlflZHojXXsaxWpUcfUSUoucpN4ns88nmxqknPFNyeL9cbI73krQPN0sB+eAaIGWszL6eUQJdez3tzdiMoUe67kAghFQ2i5GRMT0fCXWzQcxGBvdD8rvd30Od+yE2uPIjeP3Fn+Hdy79AjPJreo3yPMhAd2gXD4fPeX6mD7/z92Dof6k9h2Puuc9UcIwbl7SCUYNTbHT+beCaGqzOB1HSbfF0efqHwLgH2EUm4POKCesuvE/Y9RAPPQRGdefeB5Y6lN8BmzZOj8qj7ZwOQ4n4Uy2Ljhnv0+55nGyTheJxXHjoEQVysUHOPdP45BTGxiewy0C0ze1hA1Z75TvooH7aGsDu2ZNmFXnIwue98PPaQv9oX+MCddzxevD76D0xRqaBk96H8hiYvBcq3+NzvJuvwDEweTff3eNzu+uvwP/ylVedqs585+Qb4xgyBjQeApMGTjIJ0gAWCyJhYncYURq7x4wZRUEUQ2l2tot48edvYHe3gECfktggJkfHkU1lBFjR+L/ebKHZ6ZlEiFJGbvgoeUxnxJykDEwhHdpcUIJs4OTu/i4azSoiwR5CARYsHYQCFqoj4IeAoJidlDMmMDs9joW5KSQifVx58xf4yU9+gJ2NZQwaRQTbNSUwkxVl4KTtw7jpJICipGdRE2zDS9YSBvTmITDFkA6msPZVKFPSpdCbSFjdenlKkhHn/Cgpe2ORouKOLDpKjLtdVMhUpA8UWZ8ENt1m0ZrHJkHTZrvdVvFLuT39O032HECzVRc7NB4KIB41aRE32zxubgTJSuTxENDokC3V62FqfFSsGUrCKZMjg5KMmg899hgunjsvALNaraFBf83AANVmXdLCwu4+KYMYyWQVhjMyNiogW350DlDjNVSRArKtIvJuYiFAxqRAbY4bSn45ZpzRvpdnSRblhUyqpEw+xtf3eBuCAZBl+52nv4//8tVvot0PgSOEMk8Cj72WeXCKjUnwwKWmD6lPLp1ahZqCM7iBDSAZDSMXj+DJj3wIj1y6KEAuKDYuAU56V5pUk+xhstRcNIMVX2SdsVhXwqV16TmP5EPJIlYApJN2Oz80gZEgGEP5KZlq5l0WE8hk8lbJ5UzD5Br+AXm8srghoE3AjxJmglNkJhFoSKWzAmUYWLG7f4CrN27h7XeuokpP1mQSdRaiDJgIEFQMoklmZncgSXt9v4AvfOHz+NKX/ilmxsfQ7zRRLRVQPtgTA7DVqKFeqYhMSM8yJVyzGGZwR2YESXoExlNio0mONwxLIFAaFruk1aUnmjH9NK7JzE5msLK9jy//3bfw/MtXMD13EtnMCHa2C9hf2lAKNhJxsSGDyTRC2QwS2Rw6gYiaHsF4HJPzs8iPjkpKRq4V1xUWjZK687MJStO2QQC6hQAxlZzYBsFdgvkcebl4DEkG0VTL6LZaiEZDqgJVNDE8Z1jM0DuXDOom0mgh3a2gsnYTK+9cRnfvthK9+80SHvnYJ/DkZz+H3NikSSQJ4NSreP7pp/HTF17A+MykwBf5N7abOLkwi7GRLPKZFD7+xBOYHh9DrVwWmMR5z7mVTqVM9ktwyAH7ZKcQNPWSPEm2XTI8wRSuUeZ9xjRbK4Al7RTz1gJHzPfUpNkES2qVstZCnrt8YfVMMMoJr1+7STCy7XxzbS3jF9c/Fvhcs7jW8XuGw5sXXiwR05yjTyLBHM4FrhecLwTryJ6zBGF60A4EbK2sLsmTMpcfFSPQ/FYtQZzg4+7OluTcfJBkcnmcOHlG7DMCygzcqZRLqDcYyhRDPDuKXjCKdo9ribOk6Pfw3HM/wnM/+qHYqZTisrHD9ej/Ye+9myw/z+vAc3MOnXPP9OSAwQwiAYIQwQAQYKYCJdmWZHnL5f0Ort1v4dpa7cqqsi0rrmTSAgNAEGkwCJNzwOTpMJ37dt8cXec873u7QWnlf81BT1UT4KD79i+84XnPcwLnlnw65d9gDRMC79yXyLYnQEeITCC4wrZM6j4xMSmps5iabMSVy2Ka83lSns3PZtAM14hMJi2JOgHK27fv4Pjx46hWy/rsifFJAV6rlDvXyFYMIpfPIpvPKcyDoCG9B4cGBuQNPH3/Hj69dg2DA/1IJWLYt2c3vvTCC5ia2ilA0MImqIBIyBqBAXP0jrx24wYuXrmGC1evonegH//yD/4VHj96DCtrK0qj9p65/hAfCseQzffpc9g8aAcIThKpMHY292E1IMm+7rTR15NHPptWQ6xeq2CDwVUc+46hqKYRV3MFgfBHbJ/l2k1bAZ/ebGCjNeW8/NqD31wzjVm5CcBoH3BMRzWAJC+mFNnAToXz1GzMyatY7HW+S8eOdLJYD354Fh/fG8c0wT2B/O6aLEU7oTHAcW0WAhbEZNfpmLWOceYD0Pj7OIYNlL+llO/HHz+Kp595BmurKzhx4oQsDh577LEuK3PTi9FJnh0z35pczt5DMlXPlNz0QeZ9cA0gSE7JOVOrJflWLWeNI2PGmhxZOJYDI3k/AgXdHuUDRJwuWWOUIJlnrXXBOf9enJLBy2313lz4myTkLn3cSq9NBl0XcCXwLDacMQa5HnF+EWQ1n2xa7zAssISFpUXE42xuTGi/5rhMpNIKTGSdSXCeFin9fX1is5LNy3lNBcn89D0sPLiPu9euYmV2GhGOyTqtP1hntkwZ4Hw9ZeHjxhKv0wffyIvSNWf07h1AKfYnawM3XrmWaT10zSBauHCuZrIxWRV5wFtrTINrtoFzplI2ybbmtgs8VAW2lS3rADivHNlCcv2MTHpz7ji2gsHcmy0A968OH7TfIQanAXwcC5J1M/yr08Ho5E4cOHIM+f5+hNgEixlDvMlgqOVVvTvtPTxTeDCW+5BYusYM9gxUk/Z7syX37LSv2bwWzui827vhSY4l6cdg90bce/G3x2v/5h9tMyYf+YPv9g0+0k9gG5h8pF/v9s096k/gP7x+vbPJIHDJgJLTsqAhwGWAIFlR2vhVoNo/LQiEh1ky4pLq0JqsxbyOyAK6du0ezpy5gtJ6BZVSHf25XkyOjCERTShgYG2jrORtsgBlVs+kSPnlWGgGi04l70pWxYKZstcgavUKChuraDXKCDMlt9PUAccO2WSQdTA5MYmDhw5haGhIxXGjVkZpfQmzD27jgw/eweVLZ5BAFYHKBoI00ddBhX6TrurSAZ0Jz5v6ETEqdQQ1ORlBATL/+BMqip3XlKRP9KSU36WxZLz/FQ8s/MMOvnwC6WfFEARJ18wvM0VfSsoX9d9qXd8xApMNseuCYurwHZGBym55i+w+HSTcIUhJ2Az5CKOwsSF2RSIekydXIhpGhiEZLJ4JCgQ6SgD+8ktfxp6dU5i+c1uS7p6+PpQIFkdC1MoLvCHAGWgSQIshkU6JVal0YB7OBHoyDZShSfRdpG9aXEyFOMEUFxZDNg2lPAy24fv25u0Cth0Qy8M/WThk3JFZKSCQIEwwgBMffYL//Bd/hRu3HyAYSYl9J/lflc+KDF83dt0BlgdbA6YIKts4kfmp/t0VtcEwDj52GL/zvW9j/57dqKwX5OfH9y02F8FbJ8VXyrdnPojuaR17Y9wwLXjTpJ9AhDxS6Wfn2GqWvh5BvbqBSmkNtDCjpJRSfAJDmnN6z5QmGWNN6d86ANiYa3eCqNQbCMdMokvvN6YaLy4t49adu7j/YAaNVgdhst4o0ycjsF5HqVaz1FyGonBsNfn+QwIba6UNHD38OH74O9/Hgb27UVpfRWF5EfVKScB/o1pBoNVGOpkUS5ThNgRGCUhmegcQz2QRJXtKUnwbfzyciQ3NwwMPnN7/krLCjgVB8e864TCOf3wSb773MaotAtopxCMpVEoNFEsVGeqne/KI9+RRDQaxVG1irRZAMjeAvr5+dEJkwbUEitJ/VJ/p1iz55ipB1SS1HAv8J0NWquUaydmcCOhwnQkEkAyFkCAYqWZBAKkkxyuZKJYiX6nUUW+0xQzjASwRaCDZKgHrc5i+dh53T59AoLGBQLCB4R3jOPb00xgcHVXzgGEtwXYHi7OzuHL1qmwTeBCuVopAq4Z9UzvQ25PB4X17ceTQAUQIvsgLtSVQk+m89KHlPKk2avLxIkgnJjsBWDWTjC3Mf5LlKb9HFwJD4FIyaoW82Jpj3nIdsYZs7prXKRc2rlFkUfIwLJsMx/LlgyCQw76CNVnMGY0sSYIMPGAabY1gpKVTk1HkWZeSInLME7wh4EtZLpmdzofYwJCAPDcJQDJ4jfdIVtmtW59qTFHyPDw4JFk0i1F6UT64/0DfU67UkE4nsWfvHuzZvVt2FeTIrRYquHV/HuFUD4Yn9qLRCQlciUVDOHfqY7zxs59oTpY21uT5Sbasno38IBv6vZb0bE0y3iMTnbWiaF2wQzTX+Z1Tu/SsyUTlvCbYyz2Bz5HPhGAIw054bfTVHBoaFCvuwoUL+PTTm2Ju8QBPYJK4Gptf5jmcQE9fr9QFNz6ZBUdmAAAgAElEQVS9LpCTzEYyEsm6nZuZRjoelYfzkUMH8bWvfRVjwyNap/is9W6YKR9JIBJPiclULJfx0cmTeOOXb+HClavoHxzEH/+bP8aTTz2JxeUlMQL1XiVbN+uQeCKLXM8gAsGI1iICk1qrmczdNlY5nwu9Gnn/Y2PDyAiUpPXJuvNLJfjgAWrHaBc4uZmDwusmEGTegbYe2x9LjJZc01ljqIHogB4j2zFEZIs0VGsRPbSNuc7P5fg38N4YlvzyDEnPArZgGCcVFcBuEmfzYzWwUfu3GkzQO1Hjxkm8zc7CwD01CJz8166Vawp9CS2ozKsq2Bi8ePGCAGkqGHbu3Il9+/YKyOY+I6CY6xQbBmKcOum2PAOdt6HqOZtLFrzi91vuOXatvBdKlwlw379/T5YBZORznPkgG4G5Xi4tAMwlKHvprUuTNuB380tvaQsFs/tOvPekdqcuBc/t/45h6e7Hq3pkLyFGnPmEcn2nWoXji4Agvcv9ffK9lMplLK+uav4x4Iae2QRo2SDN9/ZJWUAfc7KR+wf6ZQ0wPzeLWqWIvnweiXAQG8uLuHnlMm5cOIfa2iqiWo9ZczrGJOe8jbKu9zNVG/KydHGKkg4738tuAJNTFLCJ4WXqGgsclwTFFcpoD6/FvbbdkeVMIhlCKpVGMplyzHcDJQVMOsDOg4is6wROOwTRhxF1PSzlbWl1/1bmZBcHtN2kO9c236XNPTVqOL7cHfhwQHb4TfRkVjlU7Rw8+gQmdu5CgJLteFRNGO5lC3Oz2Fhbt3MFAVU3druaaz/PXb1lBAFjD5iX7KYs20vVrYZ0DtfuvLK1KcCP7CrC2Hxw7F++p9f+6P/cxjUe9YPv9v090k9gewI/0q93++Ye9Sfwnz+YEzBp6X1WTJqs23nxacM2+YkZfbsn4o2oyaYJM4AlrkMS2VMEJAIRym/DKBYbOH36MuZmFhEORNFpAP25fpm3d1oBFEtVPFxew/LKqlgm6Qw9Gy3wg+ASD4OUczKFWwBBKopYLIiGvLnW0KyXEAnxENMWAyMRD+PggX04cPCgCk0CM/QcYxFPtldpYxWl9WU8mL6NC2dPYvbODQQr6wg0q4wORYB+VA4QEjDKhEbVZT65ksWiFdKq5Xh6cmbmfG48oHs5mD+A8yhCOTlZCSyKLaGaLC4D9HgI4X3Sb9J7PeUyGflS8hDLw7w37ibbTUwPsZ7soMHPJhjJ62Ihyt9LeSXZojwkkw1Dto9SnUMMzQGyPHREwwiyU90mKNkrs/3HDh3E9N3bmL17R7LAdCaLUDyGUCKOWDpl6d70D2y2Udoo6boJlPJg36jVUeY9uORxGvaTpcBxQUCSzE2yHoM0mefnxC0Ex9gG5tnlC18xMZyMm8CXSb4p/07g07v38Gf/8c/w/omPEcn2oVahvDqEdrmMFoEzAZ5hSQkZbkGAlAAK5Zpenurlo5TDERxQkc1kZzLaGI5C8K5e1fvxKZtkCPN58sDN96hDar0OZo+SicpDofdu4oGcADO/TyEiHuwmmBMOi/2UTMSwd2oURw7uRiIWwkZhzYWN0OvUsYaUaN3RO7QBZ0xNgv+UUDZaAVy8egNnz54Xm5Xvi4xUgf20DOC4rzfEHiX7eH19QwETYujwsFQny7TcBZW4BiTCaXzvO9/EsccPicEXbDcRoI9gs67wG777ocEhyYIFHKfS6BkYxtDYJJL5HnQos5as01hlHNM8MFKOLxmuZLK8La419FQlS5kHcvOnev3nv8B/+L/+HC0kkB2cBLF+Aqmt9SKahQKQTyMwOoiexw9j98Fj6ITSWK/UBXrWOd6ZEkomKQ/rYnGQfdO2uUlgrGGSPz4DStjJFFWjoV0nuo10NIpBysCZDL26gnQ0KMl2o7qBVquOkCg+IQSjCSCeQrFBWXgFsWYFncICCg8+RWPmJjqFObQbq0iPDuLY889hYGJC7y8ZiSMfj+Pm5Ss4d/48oomofCvL5XWMDvZidKAHU5PjePrY48gw1blcBuGDaDCCUIcNCTq8Wtp9KpdCMEpps9kMyJNVXp5BXaeWLgXatFD2HpICE11gA4N9gyFjvzpA0Etgu3LQdlvzhuvbwuIi1lZW9fkcw3x5Xj4p+RzZVvG4wDhrzDQElqoxxHWoXrNgL7HMqgLg6VGr6+G1EzxVGJSteZI4EiilbJWeZQIeggiRyRgMYHZ2Fnfv3kY0FMLI8Cj6enr1vkvlCubm5jA/P4NisaDPHB4Zw8TUPmT7RhFJ9eP+/DpOX76L5XWyh+l9WUaztoEbl86ivL6EgcE8lh5Oi63K9SMIznFKPo2lpaNxm5Jj53/oiwUn4c1lsgo64bRdWV117HbuXRbKxUnHRhwTsYeGhpHN5ZREPjMzLWCV4RC8X/pU7twxpUYe2XQEZQhsMtCsWK7g3v0HGBofxtTOCSkV1laWxHDORKN46sgRvPTii9g1uUPM0VqjZvtPjN6sbCSG0Q5E5PvG+XnpylX86Z/+R7z1zlv41g9+E3/4x/9aASGrhVXzaeM1y+PU6oFEMo9cz5CaJOvlspjQtLag9y4BXDYlSpUKquUSBgf70d/Xg3qtrDAx7ldccxUUQt9R5x/pfa35XC3dnWPMpbyTQSXJrgFwZMXJXkMbh7G7/LP1eIrnmtv+YixnAr70HOSzoC8yP4v7tuTGrHUcMOnBQwuUI3vTfCT93xPA52dyH5S/cDgklcHNmzfFEt2//4Ck+fIFdKFLAkS8zNox/YxpaQ0pS2o3+bhnTxKc3rFjh9b2Wq1qDQh6cjvWngf7DCzaZBhqTru55cNXlGztgEMvq/ZNUzKxuXfdu3sXt+/c1rNkgBNBdt63ybg3WZD8vd4T2TBg28P9PugBL/udm/iWzW2rJ3mfbJ74BjlBOXq8eoahgvzcfel73Z7MfyrAbGNDTWE2ZwgG8z2weco5R8UA74eN0eHhMcmH6QtOZj2Ljlgqi7GxSYGy5eIGShsFrC4v4OqFc7h84Rz27JjAob17MHv7FmZufYogZddsIEsd0lJTjn7KAsqcp6eCEEusjRqbzcsuMPsrJwo14M13WnUCx7IARqsvjfVpyhqTYpt6hnUpv6LRIBKJqCmW3LrLeW5YsQuv0dTwTVkD5Pw7lI2Bnz9bLk3jw566Q5XtmraQkA37JLCr9dyujZ8raxd2WAU0BlUfs5k8te8Adh04iEQ6jWQmrfo8n+vFytKifIWV0u7YkmIa8zOchZJGi1e6eGBStgIGsnvG6ea45vOx+Wp1ukGnBljaXFOjzlmU+MKTt/HaH24Dk4/6uXf7/h7tJ7ANTD7a73f77h7xJ/BfP14QMNntfqvosUO8JBROvkEPIBWKW+Qc2tyZJhqJCphkEcICJBSL2MFR/l0hzC8UcO/ODJrVDhoVUhADyCQzYszVGx3ML65gbmFB/lUspFNp+vykVeSwSGdxbgbtZKKZnBtoolreQLm0Lin3jvEhASlTUxPyK+NnGSDHA1RABxFKfEIhQjpNdcVPnjyB6xdOo1NcQaBOPzgDJ+ntprqqG2gg0o8xYRwbw0TSipU0AC3AUAiTP7Ew5cGiK3tznfOkY0ra4SamZyZWhjPhZnd/jcBPu91N8jbfNcog7SBMxpsYge5woSAFgrhKDHXsP8qz4gTxWDDDgRZk9QSRiseQz6QE8jbLZYRaDfRlsjh0+DC++MIXBcyd/fgEzZIwNTUlxkedgAdZcbkcMj098okkKLlRYLhP2w7pBKGaFnLA6zcjd/qRUuKfELDIMBYegIM6BCfkLRii3587z5hk2SZcl3nEQxyTf4MEu2PohML4h5+9gf/3P/05KqUqAsEYgrGU+WRm0shTLh6Lidko30WCkvTr9CPZfb47o7rQJWPQ8ADMZ0RmD9mLfM6enWEJm8YGll+hzugdPS+J5l3FroAApnnSI8qFa3AceRYN54vAUYUNtRFslhFuV3Bg324c3L9PXqnNGmVilmDvC2i+YyYE0yuUAC+BWNoMHD/xCY5/dEpBF/SeXF5dQ29/H/r6+7C0toql5WU3js1TsVEhkEJAgOESNc0jsvTMn8qx6totPHvsGXzxC88gk4oJPGAyKa9LMm4ExFDs6xuQ52Mqm0cLYawWy6g0OwjGk0hk8hgaHZXHHkElSjbJeiY7jGAM74VASyBAeXIYiUgQ9dI6rly+ombCRx+dw1/97S8xfPgJJNMD2Kg0sHhvBo1iCX0vHMOOJx8jJQnVNsN0CFoZYEtPyYaCUsnYNtafjU02AAhIVM3fk/NYnpNkirbR4LitltCulrVmMYV4IJ9HuNPB3MwDLF2+iPbiDBBsIZCIIpTOIsDU6EwOGcr/yBzmgbVSwMqDW1i/fh6hZgHtjQXsOLQH3/jt38Tg1C4srBYQDYaRbLZx/Gc/x+nTZ9A32o92m+EGdYyNDGB4oAfPPsEmwQFUSxvoELRpNBU4JXASYUSVON1GJ0g7CQta6oId3lPOs0IUXEGfTWOGCJhyIRcGKtAGoaoGCA/3bIh0papkUtL3r8HxaL5nHN9sFtETj2CQfNCcxNxYYy4JWGmxolnp80xyaCwX/n6C/gyUkk+am5dKFaf3Go1EnTxQh36yvMLGxGfjimOI94Sg/Wx5o4Tpu/dw79YtrYfjkzs0x+oNWmZUsLqyhI2NImrtMIYnD6IeSOLctWmUOmkE4pRzBhGPtJGJB3D1/Cmc//A99A7mEAk0USkWFMQiPz8xfEOuYcU5w7lvgSo+AVzXHQiKVUxQh8/s2We/oLX9k48/QU9Pr9hdnEeReAQDw0NK8SaYSg/f9fWCUrZpTUFgsr9/SABnuVTRHCYoTCCF6/v80jJmp++ZVPLwPlmaLM3PoF5cx0hPD7707LM4vHcvYhxzTAQnWE+WP59hLKFmDxRWw2CiIO49mMaf/8Vf4PWf/wQ/+J3fxW//7u+ip7dHTTMFwLkawPubpjK96Okd1JwlSMr1Kcg1l3uhS1cmy5Nr3sToMCoVypTXnZ0I/Yg5F20v5f5hSdcuwdgxJuVx6gAbpSxzDySII3l306VKGyZm4S5bmqwuodlCa1qosmFTISBOgNXGs2c7etDLA3icT2IiOvCMw9AD7pRaa69nM4zzo17H5cuXJAPn/ZJ1+Nxzz2HPnr0Kb2JTkj9vPt1cl+gdbD7DBNg5F4wFtglO8nNZS9DGgF8cS5M7JqWQECOfbE2ywFvWPOPPbwI1tub53ydJr1O5eJDQvCFtPfBrBxmSfFf8O/qZnjt7VpJyeiZzf6WMnGsN91XOL94X90uTzJp3JWuSz4SseIam29+3Spmt6W2hdL6pyz1UexXnnPA+g8jMioJsQpPZE3DUuhSNIZPNCqzl95J9zHtjs/vu/fuYffhQ9iEjY+M4sP8ghkaGNXey2Tx6+4cQidBHl/tgQ42gjbVlqQQe3ruDcmEV4U4T925cQ2FxEajX2CVzY1Y+GqYCYDPM2a3wnTHQSD7i3et3BwkHCBuMZ4xVSsn17p1VkEPjtLaaRypT540p7ImNAn6DbHLUUNM+qh6h3hvHKBUUbFgLLGdTRXPDqkgD+JiWRmUL1TX2fD1w3OUfeOGQq548e9NLqu0oYI0/q+Fcwrhjv3pwktY7TbQxODqBvYcfU10QT6cEpg72D2m9n56+j0qp4sa1vXMDULei2Q7M3tLk7VoMdH1HDSAWi9L70jr/zq4yrPsqDBC2FHfHJe108Oo2MPmIn3q3b+9RfwLbwOSj/oa37++RfgJ/fWZF5YV5aFtAhFhwDC5QsWzFkHn5uKRj6UWMXRkOUFporLNQ1JiS8pYjqMIilcBTMITZmWVM359Ho9pGvdJUUjcZV6FQFPV6C0urK3gwOyNwhf5elL2SkcMinMAkD3X0MguHKA+r6bCZSkawe3IChw/uxchQv8IoGpTeBoxJQCCC8lX6EQpYlPynKdks2Trnz5zCyRPvorIyh0CthGatLO8g+goyGMYnk7sarvsZ1n3msyDdiKW1wV68VjFvHDjlO/s8WInZ6PzZyJaUV5uKLwIoYUm9+YeJs2vrBRWYSulGwPmmmUyHIKH8qpwxvLEvrLBMxCgPNj9LfjbBn1KFkqIOMqk4MskUUrEIUvEIQkzJpDy31cSh/Qfw0le/hr6+HiwvzmNtcR7tWhWrCwu4ef0KUrkc9j/xJHYfPITeoSH5M62urEkCawwT1tD0VqrqGSsQxRW1SnAnU5JsOR1+TeJLoJKMSf7dpnORP1xa0U2ZFv2bKAtkYEUomsDt+9P4y7/7b7h4/aYM1EPBGCJhC0iSv6S8m2ycMlXXDl4uNbMrAfLSJ6YSGxBC4J2HKUuXNp9V/gcDtkymafQtslw5vowNpKCaNsECgjAhgSUMVDH2mZPWOYCIgI+CPeixqQ5+G6FmDYFGBYWVJezbswsvvfg80om4QEBeB7/XH2SDoSjmF5ewUa5ix9Ru5JlwH47io48/wd//+B80dwrFotKL+wf7sVYoYGVxUfNSLDgeXnmo5ztr0EKgIYZgN0BiS5DEzrFJvPCFZ9Cbz8kDM0imSoNJ82wEhLBzakoMtLn5RRz/4BOcunQR1VYT8eQQQok0mgELxdi7Zwpf+fKX8OKLL6Ann7U1RSCEydMJZHDtSYSCmL59C2/+9E1EognMrlbwo59+jMTYXuSHd2Kp2EAwncT+Y4eRHuzFWqeJshoDZBsGZd0Q5Nii16ljtXoBGt8pvazIlCQzywKuOpKxt6tVHTIJxHPMazATOEtnxCJOkhHVqKKwOIOlM2fQfHAXyMYRzCYRZPIuA1XIRI7H5dcap+66to6Ht66gcvMqAs0SeibG8Opv/wB7nnwSK2Vj4cbrdZx98y18eOID9I4OaF2iXHxqcgyPHdyHp544iv581qwEGORVqaJSLKHTaCEeJvM5bOywABsXZdmwGpvZAlXYzDBZtAVqcU4qLVWetgbEW1OD49v5cjlWfNcDz4E3lDLzl5GdxD8MLvGHPB6+11aXtV+Q7UKJuWTb7vcbgNRyPoBkjhsQRNYX50A8we8nwEJZrYH6PEwTXOD6rfAwAtkNBobV9G5SmbT5GZNMHLS5S2iFMneyb+dnH+Lu7TuoVMvo6cuiv79HrEyCZ5VmCMsbLZy7Po3p5RpCmVE0gimBnozEySWDKK7O49SH76G8NINcLoFQp6G10idrs9Hlm1SePd9VFNgioefEtYX+kgSxfvi7v4vdu3fjJ6//BA/u39f+ZtYoAfnskhHHd0NQi0EdBFEJwhGMGR4eVQAKmWGcMwKE2NSrN3Hn3gOsFxYxMrkL+/bvQrG4hvLaEqLtJo4dOIjnnngCmUgcgUZT1xNPpBAm+1XBdQn5/rJRxBA6NsYKxRJ+8vOf429+/CP80b/+3/CdH3xf4AvZj1JDkAHuADRaSqRzvUimMvKz5V7L9YgMea7rBEElwU8ylIvJ2ybdpmSfigeuQ0w3lqicTH+3r3JNFdgl4M1krR5ksL3VGGR6CVQKuOA1hbooedr2Dy3ZYkXTYqSmMcq92CtE9M66oLl9P58xgSUy73L5HKYfTOPipYvo7+vXzy0uLWL6wQOt43xn7713XO9jYnxU7+/YE09ojJNtSPCOjZC9e/fi6aef7jItOU/M9888H43tZcCWgEax5Bzw2k16Lqn5lstlBQCx2WNMNbOkEIDlk4eVQG7KCc9olIzcp3Z7CbZwNQMRDZiiQoSMPQiAJBDJa5qZncHVK1cxPf1ADVf+DIEvguMMQGPIGwE2D1gSGKM6ge+f7Fdjq9kf6+2a3zKvmfsl601jitZQYYCcq0UFTDqJtH2vk977fUpemARSE2qo8PkQQGXNSXUDlQ0rq2sC/MnSo4x7dGyi61lNKwb6y1JRQ6uKmft3cOv6VYz25fHME4+rUVUprAiUvHb+rLyrGbAoCx2B1gSIud/YOPI1MdfJkmNxmrrF0qJ9w8ZAMKt67JXx3RiL3SxtrOnJ/yimLZVIXeCNRq6u9lTqPS1mHNt0S9iTD3ziRymoLMb3lRBTWtetRhJBSj57q5PENd5yojdfd2dTo/7PphBcs4VbpeyezPpJTahuM4xkSiZzdxSA0yHDPpfFjn37MblzF9IEkmMR9OZ7kc32YGHhIVaXV6Uk8v1p1VBsRrnr6DYjfP1NoNY1fVUvuoAlA0mdHY4PWnLjr2sZZEPeMUldBerAyVf/4P/YxjUe6VPv9s096k9gewI/6m94+/4e6Sfwt+fWXO1hnj7sVLP7b75JzoycEArZY86w27q2W4DJKJl/9IcMI56K0ySvGxBCUFLy3SAwO7OBxYVVFDfo60bDf0r+4mLsVMoVzC/O4+HCgg4SSs+NRpHLZlQO8cBQ3CgoDGB4qBdHHtuPfXt2IhF1ASdtynro30UPs7oBRDzUqNA3Vh+B0kQ8riKq1W7iwb07OP7Oz3H32kUE6mU0K0WBREpiDhrD0FgFFoIjppwLkDB5GT3z7HDcReIcI4hFJu+DnmLyjSKTg4dnJeMmukm3Yk06KQqLfRbnq2srOvylkin9DD02Je1RuIIxKzwwSXk2C1PeayxCb0oW6AZyMhWcjAJeC1Oye7IZxHitzTo6jSpq6xtK/33ppa/i2BNPIpfPYHFuDnduXsfq4jyqG0WUihvohAJihY0xXGF8XEDheoGSYErKKOsjc8X8fHzypgCRSEwHWfpI0ufQy7H934UiBmJQDmRsEYuaVGIo/56H4EBQDDjKg+st4O33T+CDU2clnyJI2GmTvWSPn8/A6mse8FpgGAjfv4r6LlPSxq3vquuAQYAmzKRo71vV0UFcPn2Sl9oBu0Pwi8BkizLURtdvtcUQJLFvLH3Yg5t84/w5K9o3k0v1zOgPWC6LoRsna4Hzq1HH08cO46UvPS/mJ6VlDDxYWlrE7Nw8Cusl1JttLBc28NRTT+OJJ5/UQYMA039//Sd4/edvqKinDD0/2KdnSSmyADdJ1VtoVdYNjHSFuZAcJ0XdutBlkxk8/cQxDAz0CkRgYBLZSWI1BELYs3cfVlYL+Mlbb0oKOjSyA8lMLyLpLBoUHgcjChfg+1hdXlHw1O/81vfxzDNPGTuqYcEBHLvyDatU8eE77+HnP3kbpVoH9+fWsbpcRKB/N6J7DmJ83wEM7ZhELRTCBg+pxAv5SNuK/jQJGedqgGw8MigDqNTqYnERzGDAE71jCVAQpLS00qalq9LfVkMvgEa1hlatKXZuLJfFYD6DaLCNSLuKZKCBlYcPcP/GdTSLawgE2xo3BGKkIo2EkcnE0JOOIRtuYWn6DqYvXEaqvx/f/OEPMH7oMFaZIs5GRL2Bs+++jxPvvYdMb1rAzPBgH6Z2TEjuOjzQh558DvlsBkmC+hqnFBMH1BDg+6DnJ5mmMZKOuQY4xlk3pMwxlTjWtZ7G4mJDdb30xMYhcMO1zPnlKgmWfnuWHk/fWx+ewPklBrFsBthoMfBdEHvbpOL0epP/n7xSLfyCD0fhN1uSkjkfjC3e0DPkekFfNs9k4zXzAM3zPtc/sm4k6U4YCMF7VQOMjTC+ds57GQIb+MlrLpU2MDNDr9Xb+p6+wVH0DE3i5oNlvH/yGjZaSQTTwwileww0aZQQQQ3JUBsP7lzHp2c+QbBVRTweQDTUkcWHD/fh2mANDQPUuizRbgAD2dRhDA8PKzTmxRe/jK999Wv49MYNvPXWW0oAZzNPbpXhkNhwXJcITJIdR088D1AND49gbGxM6gGuJQSNOOdXVlYxO7uAcmUDA0Oj2LtvCuXyGlYWZjCSz+OFp57God17EGGYRp1AdNhC5SJRhUNFk0lke3v0e8mOW1krYL1YxKkzZ/HTN36BP/53/w4vvfwK1jY25O2rsDLutwKwuY4Gke8dANdxNkH4RNiEohKCFC2y+gjw0WaAXp1sGtarZbOpEChDFnBHYI/VGqYO4JjhGCIgyP1819SUrtGCwIxhqBAreTZqytsYdRJ688c2NqAxJOmNuUXW6uScJuk070W//Vy/fh2nT5/CoUOHsG/ffpw5cxrnL5zXnFlbXdP7ZPo733lvT6/k2r7pSLbrzp071EikRyjfKX+O3pBcr0dHRxyIExRIyT3OpNQWxGWNLug9b2UREhDn/bN2kAWJvFkNHNTeq+AoSmiNdcgaTjWCC9vh33uw1jwmXSAO79s1VX3zy8OHxr4MqQZhY4OfWyqXUFhbxcLCIubnH2JpeUnXHaUyQlYpMVkMECi00DdalqSQpP+rqxdNhmzzSHt0sylmIesUvgT+d5+kbsFBVkexLuI/tZ9qbTDwm81r/l7WFGxWMPzNEqmjaiYGQxEFYak5DWBwaFhjcpo+tbfvYL1Q1M/s3jWF0cF+PLx/B+/+4mdIBDt49tjjAiYJSi7M3EerWhW4z2eo8ScWt3m1ck5YEKGFL3IMUKGjkoZNpC1jTiC7a/KHIzHwqyu/dwPRxrABzBzHsgAioC3g3f5eAXiVkrxfCcba87Lmk+owZ3ngvbStbjSrj0jYrDvomRziBHS+B55tLHDPvCrMP5uz28KrbQ7yf13AnzUEDPi2a7WmLvVVbBrJ6odzNBrF7gMHsO/wY8hkc6rJ2NSYGNuBtbVVzM09lNLHP6sw91YP1HKkemZj16vTmPneHkl1hGt8erDdMyH1s9oHWVtaLaY1wal9bAOw2bANTD7SR97tm/scPIFtYPJz8JK3b/HRfQJ/I2DSEp95GGjUm/L30gGesmYnSyNow+6sL6isBR7QIZDgItmCZKUw8IYFFA/f+mLRqG66yYVmH1Zw994syiUCk2S7RVUTsYgqljYwv7Cgg5wvqlh0UCrI0BayInfunEBfX5Y5nkqx7TQIipmfTLNFRgR9fcyXh/fiyyiCWPTZiybiVrhGwpibe4C33/gJblw6g3Z1HfViAVE0EWk30K5XJNNloSWPI3oB0WeyY11qeVsR6KHHGjvD7nDBgw7ZMCzMja1B+SjlZxbKwuth6jZNv83nDQLQJNArzakAACAASURBVF/ic5ckyx2ixNwLqeDkZzHB1svDvdzMZFjWrc5lUwo/4FWXSkVjNzhTe4bpELRk+nhlfUXM0LHBQRw7+gQeP3IM45MT6Ovvx8L8HC6eO4NqqSTvRIIFvKZ1ytMDHYxOTWHn7r0CDQhSUWZKUIQSX74DHhJUtBOU4D1StuY8JcmaVCgKpUtqi/N76FtlDE/Vhh5U5CE0bP5NDDPphKI4c+Ey3nz3A6yWK/KabLXJTiWoZ8+A78oU1lbM6105QN2zGfQ7XEddnmNOQqVClWwyGdobC9bLnsiQZNCLJNk6lNjvkJm6S283toOXorsKXgndm75Guj51+12KqJ4TBK6T7ZqMRdGTTWG4v1fPngnETBLms6RcjZ6MPJqTZfhwYQm/8eIX8fRTTyEWDeug+Jd/87e4fvWq83kNINubQ71eQWWtYHJsSo0V/kNpGD3dXBCQPfnPLHJ8v/SlG+zv1aGFbGUetuq1JtKpLDKZHO7cf4CFlYIkWqF4CoFoAp1QzElD7ZDIt0I1FkGd/lwO3/zGK3juuWf13BtkPsEYGytLK/jrv/wx3njzIyRy/ViYXUMzlMDQiy9hx2NPoJPModQOYqPZQo0sI1PUIsbDFf1F20BZKeYG/hNY9mmtPKjLw46AmUtOpzSaY5ehVwy4IcuVgCSl+uqiUHYZDSuYJhUnuNZAOhbEYDaK0toirl26gOK1q8DKsoUnEbhKhBDKxhBJhJBLRJGNRbA4M6/AlZe/9xp2PHYY660GaOkQp1z9jbfw4fHjyPVmxBocHx3B8PCQS3eHvO+49lHaagdDLZQmuw90sGtyHHvGhxEHg1vMs9azTbg+cXgTvOgypZzPm/wnHQiikdihPYFLjNdhk2uOC/ZQuqmxbvhHyd86/DmvMmd9YAC+eX1xzeNaRZkhr5yAqvYXn0brmgXm+cXDK70xuZcYu0r2FVxzO5RlJgVA0qeQ61AylRZTuOF86Xi4pW8iXSwYEBSk5xnNFWT7weWGzOkKFpcXcOfeNILxPO7PF3Hi3G0EEoNAuk9gutbvahnxQAu5eEgM+nu3rmN++g7iQbL6OGdqaDdrkljTO7U7Y7rSYZtG3ls4Hokgl85go1TCq6+9hm984xtayz888SHefOMNA5/4LhxDlA0rhpzQY9J7ofFZplIZ7Nq1y4BagVDm17m0tCLmOr1fe3uGBEw2GyWUiqs4duggnj16DH1M/uY+yHGPECKJBDqRGBrc18kyS6a0BrGBxpCQxZUVnD57Vgndv/V7v48jTxzDeqksmwQCQQKwZCtRQyJFtlwW68WSAUbyNjXAiPdC70yC2aUyg0nK8oCWbFu+pAQRGggHOlrrtF87n0kxbltNXDh7TinUTz/1JJ588ikBzfwjCbYDGHxAzmZAh+0EHENk5ZoNiosg8d6LDuwxJao1H3k//Lm7d+/izTffEEuNViaS1hcKkmTz5ZLNyntlyBLBRTYBCeQThGTIHgM9MtmM6iL/RwAcvVHpaUjgjqnElNduYS7qUny4oANN2LgxYMpAFAvM2QSplHi9BYzSM3XfR0ai7TcOpBLwa8/OfAB9cBUNRVyas/OPFGBDhpybt/yZRDypNYHzslqrqC6QIqReR3F9AwsL8wItWcewmcF5TQA9l8ujpyePbDYnQEhe37WagZECUE3d4O/Ps7U9wEbGKRvlvhHLtV1KGoK09Hdk09ONOfpY83dqTxYwZu3cnt4BsegZ3EcwmWxsMjNnZx+qNt25YydC3I8qJUQ6Ldy8fB7FlUX0pOK4c/0yZu/cRIBrrpdb26O1JqA8Pjn2PdvRs9ItTZq1Imtp2dvwep11gHmLs8am8oJrt6W3c37p/WiNtHqxy5Z0rFattdwXyEh2vuZUM1ht6AJhHHNYdZDzbvXPlnWaX4u57xAA5F5h7HoCllSRbIL/lqpuKiFeiwmm3M/w553nqABJqa5MFaGmvdyb2wpIZBMp29eLvQcPY2xyUooZWrAMj4zr/snIFUDvrH18or2rDK0uduPF6jY7g9ifz7I97e82087/qROc783+6n975V/++21c49E98m7f2efgCWxP4M/BS96+xUf3Cfz5yUUhON2ixcm4zWPSGGjWT92UyBprwQ7wwQCZYtbJ1yE6bOwcAybtEMPCi75T4YhJYmfmyrh994GSbZPxpA7VFNuyUFtfW8XM3ByWl5cl9xkeGpT33o4dE5J405OMRS3lszrUEjSqW/FNiRdZGAQ6eO0tMoFcJ9sAsghiNHHXVwxra8v45MP3ceHUhygsz6G2sYZOZQPRTh0RuuI0yK6i7yWBMx6aCVAQmDRzfBWXTUvT9uxSBUnEopJmE4Dg39MM3wpsevrR2yoq5iYl8Hy4Aib53F1YhAGTdiDxbCUvT7YC0WRDDHwQ68JJ37LpJNLplIALstyYrEnJ50B/v0AvsvPa1SJalSL68xk8/vgx7N21FwN9g8j39SLf36eu9cXzZ3XfkRBN5Cuo1KtI9/Zg18FDGBwbQ8WBrY1qVcnV9SIDb+omZe/KaKyrHosnZRBvjEnzmORhwPImnReYUtwtQVmHCh6IQmHUeDALRhCIxHH73gP88v0PcX9+CdFUWgASE47bqsXd0dP7BDmc7TMAY7d49eChFbJiaMg/kgW0k/YFNn/S+ycJbGgRHLJCnBYGdmAkoGmMG88+MfqNfa8HSe18YSFS8oMiyMm0ShrBC6img2BHXnaSO1LiLWN6x2YjA5fMX7GEwmJPDg704dWvfwUTkxOoV6v4+NQn+Lu//xGapSKCCSamM5ykiWqpiE6jZjJu+vIReOc80UHXC559kb9ZrieicXBMEUAQq4egE9NBmWIsI6oYeoeGkWK6aZjvlqFDBKPpZRczmZdk021E+E6bTSW/f+PrX8NTTz0p+LdeY5L4CkqVBj785BL++r+/j8JqBfnde7D36acQyg2gGIihihgq/L0K1Wmj2qprraHsne+CAT86IAocIxjFt2kHRwL+/N0E9VSwKMGI/nZN0pMQkMST70d0XYO4GfiDNhLJmIBfMqwjkQCSsQDyiTASoSaKK/O4e+EC1i9cBDp1IMrFoWxfnaaaMp1qDT0j43j1hz/A8J5dWG/UkUmnEWt18OFb7+KDd99FIhXToX9osB9Dg8MG5kvm6YKTlIRMfztKQClzJZBTx76dE3jhyaPIhgMorRcUuKADsNafhOYUwUIe4L1XGW9f67MCacjYsjlHOE9g/BbATUxvfq9LGTamkyUWi4W1Jb3bg3FqVAksMdCRMubyRtHYOWFje3nLEDWftB4aA4y/2zde7EAeECBPYJLySN4HgUoLRuChnPPB1kK+4zatGzhH+S45ruWfxruyBlKpWkOh1MaJ01dx/PSn6CT6EMr0oR2Nai2PoI0YaUHVChZnH6Cw9BCNUgHN8hrSyQhSCTL5uK4WUJP81GaPkmnFSgtqnBO05FyJ0as0lxMw+dJXvoJXXn4F6WwGZ06fxi/f+iWarQaqBHFlfxFDPp+TR++9e/e0F/D9ELzh3rpr124xXpV+zoZRrYalxWUpDfjuhvuHMDY5gmp1QyD6V7/8Io4ePoQgJfW1hoKcuF9nevuQ7htAKJEAIYBKqYxigenj3KNqslR5//gH8qD8vX/xLzBOBiDTohVk1RFDjOPSAJ4kNkom4ebcM+CFioAkhoYH9QwYlqRUdfrZCpA0fz6OR+4ZispgKBUlvA4g8yAVA1j+4fXXNYZ/8wffxyhZo2StxaypJ6sV7ZVu3suPmcEpNQODGKzEPdJ54GlflXTbNa/M/tQxqIxFSJ/I06dPyxP0yONHcOf2Hdy6RY9FsvOM/UeQjY1HAZP0zHWAnYXYubqkK6U2dp+av26M8Ofkzah7IGPNpN1SZ7jl17MKDTs15r3Jn81aRz/nnoH3YLTf4SAZB9zoObs5y581VpsxVPXztHhwDErta2oUWjq5r53sGoICYNno4B+yYMnWK61zvDEEKaF7IJjKucp5T5ULG6S8djYs+T74c/II9anmWqMsPEWM7GZLc4DsTLGnydpMpQX8ihEZJjBpjEzVQLSOYJO0wgZqswuQM+CGY5Z/l83l1Qzl/SczGdvrBQw20dfbJ39X7pGtWhVrC7NoljYQD7Rx59ol3Ll2GWFZRfjmvVMOOeWMl3B7gMxIht6WwOpqgu68Fz47/2zNKon78OYOLAaw81aUYsQ3fxzIvRXENQsChsxQWbLpccm624Bnu0fu3Uqn3mJj020Cq5leR7NR1bvpgpPOl5vjUfuEswxQE4CWNfSRFYjOV2Chi7ZnuiRs56UailiDgV9B2TwFEY5HsefgQezavVchRJFYWozWgYERrK4uY2lhwZ4RmdNidFq4lNVUznOEO5V1hB0w6dUov3pO+6eBya7XZLdm++zPbQOTj+55d/vOPh9PYBuY/Hy85+27fESfwJ+9P+0Yk67w4iGDMkt55VlCoIEqrjhwZu2+Q8yUWQJNKlpZ2IZMwuWDEiS/i8cRicWsfAkRiAMWlkp4uLCohGACbDxgkFVBlg373EoqHRySnJGwkwpPScyZNMwi1DzKyJZrNczo3dI6WVA7ZpHkxRbOI5CUjMlkEvFUSsAkQcWLZ0/h3OkPsTj3AEtzD9DYWEGkVUWwWVEoSEgMDwKxTl4sxtxmajmvpcSDl8JDNr2tKJkkW4BFVq1aM/+kCmWldnBhkcqDpnlMGeOT4KRYETzAeW2Z6x6bFMp5IzoWBdlivhBO0UMynRI7jUU2D2aJZFwptWRehci4LG2gvLKMwXwKzzzzNPbs2Y1YOIaenj4MjIwilknhzt37uHr1KupVJjd3MDA4hP2HDmF85xSS+SyqzSbml5ewtr6GVq2O9cVFbCwtShbLA7SXrGu6OGCB756gMAORKPsLhOgjZICIZFFK6G3o/XQIPHUCSnTmPyOJFB48nMe7Jz7Bnek5gAcjsmwDZG+QRWIA4NY/xgC2I1q3dpV8277Ly5VUvLPDL5akD9yRHb9xJgUiBjSuxQajtySN5jsA2VCSorbN35AHIJ9KzOKdP+u9swjYs5DnAZTgOhmzMqgXwBKSbyjBdiZ81+tVgcLyQnSMyq5sTF6Z/H1mT7D28CGefOJxvPrt17Bn724l+r73/nt46xdvYfn+fUSyacTiEY0nApctScd5KLSQCTEgusAkH45LrtTfcbZuSiLdg3OHZ6Mr9g1NondkFI1IGA2CejTbj/HeKDXlgcKkx47cqN/HOXBg31589zvfwtjIKOYfzuDDDz/GcrGBZP84Prp2D4VOBDsP7EcjEkOh3gLbBI1OWCA1+VV1HbaaSCfJfo4o2IDPQ/6uPBiTJUULANpS1Or22sXAM2CSAJYPlEG9bvMbYTGvCVbKsy7E9a6OQMil8AbIUgnLwzUWDSAZDyIe6iDUqODh/Xt4eP0aWqvzQGERaK4j0KEfma2pI3v34fmXv4L+iQmE47RUyKFdKuPdn72BE2+/g1gmbr6KcVubYokkUknzURSYEQqo6RMJExSnZK4t+e6eyQl8/flnMZCM6X4UKNNqSg4siaVYlB5YtHXc23BwwNthlJJQAqMWQiUmjWuI2JxwCabuoGx2H3WzK2B4C8FCggQCgc1P0qR/AXlR8pr43rn+EXCgryf/8L3x58QYr1e1RhJ44fUqoMVbaDj7EIXySCLKvSSKSrWGlcIqKvw8+hzz3USiFgpE9qtAVa6tFC2Ts9M2H8VGAO9/fAnvfnIVqf5xRNI5NBQ+Qt/VBmqUqy4tobpeQD4RkYyfe0OtvIpQgGOO76GDjfWibDXkceZ8Fw3g3ZQExoIMwDHm4He++z0cO3ZM68TJk5/gnbffVlJwkY2fWk0ALBsU3McWFhY0T5QuTA/UQAA7duwUQCPfzXZL7OXlxWXtJ7FgDL09PRgcGUCrXUe+J4MXX/giRoeGZBeRzWSxY+cUeunJG0+gybXT6KSa8ZR5F4sbmJ2ZxdlzZ/GTn/4U4xNj+M3f/i0l55JN6PdXXiP3Zd5pmdL7QBi1eltNJQVuhMO6dlqp9Pb2aX8jgFWvMriHiexk3zoGI+Wm8g3kumf2MZ5Zy3E4OzODX7z1Fj7+8AS+9/0f4JuvvWbeozWqDyy8hlJUzld5R5LRW68LrBUjMBrW8sbPtffivYVtXTfkx2xqPAOYY5RfBA49EObBPEuW51ptXspqLqmB8NlkYBsCVpPY9/nkYgtT4+82H0bzYjSg3fYY2+S3sP63AD7WfLV9yX6ngam6FWev45nL3mNTDQmtjyafNnaiYyQ79qUaDDEDS7UGuFqP92/rwmYas4KzXGiQfKyrFTFiGdZUrVWt4UoAkVJ1hQfyeo1FTBa1b+DxekwxEtAazZ+VfRCfG5vius+2GKZssqjOcSoFAlb22dA6sLa2Ln/U5ZUVXP/0U4UeDgwMordvAPv27sfuPXswMzuLv/+7/w+F9QL+4A//SMFE586dw5UrV3HsyBHs27ULa0sLWJmfQyIIrD6cxe2rF9EsbyBA6xNJo52Pp1tIlVOtWtCuzeTTxmzV37Pp4gLY7J3HdI+U/3eJAJLi27rrssE2me70r+RnOpa0ZynaOzQpt/VEzGaI45PvkXWGAsvEyHQ1vK+HtgbsONCb84e1hzw9fWNKPqAdkQYoz+e78mFRXWa+0sTZKGFgFWt4Pgs2cI1xazYLASkPCIC3QFl3HRNTUzhw5HH09vULmIwm0hgf26E14/69u6p9JBMX0YG1k0alY2t6NYyjrDqPzv8ZY7I73z9TKLr/45YCXzNuA5OP6GF3+7Y+N09gG5j83Lzq7Rt9FJ/A//P2HefL7dL62JVnAeZAMitSfafSH2zJcLMviLXHLq2Bk/IcYzHiCm0BMATGmBobpI9fAMFIUMroYrGNarmqQ3eUxYu8oigpYcBIE9VKzSSW9EGrNVRwSk7eYRfWPCQD8pijdM8XhK1NbxwyqNwhQAwDApOpJGLpJEIJAqUd3Ln1KS6c+QT3bt3A9N2bKK3MI9qqIBVuy2+ySU8sFfAEHS3B1jQqdriiHJUSIRZVLEp5YDepJWVbMZNtR2M6mJNFQManP9RQHsXCzXyV7PpNKu/S0B3AxqLK+/dY8ADVugHdp7woYxEM9PeJdVcpkaG0rsJ4aHgAuUxWLLxmpYzK6goysRD2Tu3EY4cPYHx0FIG2+YT1jgwhme/B/dk5nDpzRoDx40efwvNffAHpXE4eY9VmA+vlklg1ZQZLZHMINeq4fOYUZu7ddUncxoySz5u83kyqyPY6vfgowZYnH432xaZzwUsEIsSS7KDMsRcMI5xI4d7sQ7zzwUeYWVxBNJkCYzTqAgI35WYCJj+rRLap6mpXAev/aPJ2+Y06QFDqJZ6ke+ZdhqoDaRjGIMYKD1RkRslfjyBZG7wUggh8j0p9ZqJ2JIJMOqkv+ntG+QwoWWyRqVEXc0TgjpO/cjxbYW8hM1acW5FvqZwtO/Dx4F+tGVhQq2Ni56QYiLt2TSGRYBhBGu+++y7+/L/+JRqlIhKphOZVjcBnuSxvUSZAywdwS9iNPSEDJu3fTaruJep2MHRs4TaQSA8qCTiUTqMViaKp9YDARFwSfpr5U1JLGW9EzCZ7z/y19H78jReewwsvfAlXL1/H3/3Vj7BY7mDXc19EYmgU5UgcG8yjIeMyZGMlGIyi0eiIGck1IBwkOEjjBaDG9+JANK4X5isKrRkEPjR3yDRyaxkBqDZZlAItXTOBbg38MQKYfBcBzmGCQA2EeGiPxsUWNSZ4CO1gW4nl+VgEaX58o4xKaRUbSzOYvXwOjXs3EexUEEtFMTQ+imA2jXYsiZHRMTxz9AgIAbzx4x/h0scfGYBM8D5Eb0x6sjLJnmFRBlhEY7Y28isWZWOEsj36kT6Gb7zwRQySJb3lUOmBA4aN0KfUAAzz4fSpvQJoBUybB7CldG/6oHqAwtYegjfeS9Gn5FpwgOZ1NzGBwKn9fzFV+ewJWDkgw6dyE6Ag803eeYSat6T2cu4QqPBsLTL0OK8IUHAfIbBHmTAPy6vr62IjirNDGwmuNa5x5D0GLZjKGJRkTFYaAZw8fwMnzl5HO5pFIxxFR2zNDqqlMhbZLFtYQiQRw2MHdiObjGqPmLl7nfE/iEfDCAedTFjj0NjDHnASWOXWDDY8KIr81rdew1e/+jX5e/KJnzx5Er94k36wAVQJiHKeuUAK3jfBHrIXuR9wPeGfiYlJNbroP8hnRDYafSplnxGIIJNMY2xyFO1ACz29OTz19FOYGJ/A5M4d6OvtF6uRXr1tSvtjcYSTSUmxk9E4wtzL3NwgU+3u3dsKeTEgkXL6uJhXtBmgb/GPf/QjvHf8OEZHx/DSS1/HU88+h3Qmp2vJZLJYXFzABx+cwMTEuMBYekMTkCbTl++bayffSJ1SaweecL/3wJkFV3QwPT2Nt99+G/fv38fQ4CC+8tJX8OwXvqDn4W1lxHPvkHldU0K2pXo7xi5X9C0sw19tYPl9QWv+lh2iCzJJnm5NJWGYTnpt88bAQFsxfYDNpuy6+z0eUHMeiwYuWliJ+TBSbbKZpOytP/zv8zJnXx+IBSeZtr+ezWYDf1Z+e642889RIJj7vZJ661l7RqT30bb1wa7LAlIsFdu8JvkcTAa+GdIidl8ohFgsou/je5+ZmZHXLH+e65eXBrPZID9tpqOr2e1AVQW/GEtd79UpUbylg7wbHQue6xl/D5sYc3OzalIMDA6rIXf9xg0FRo2MjWH3nr3YMTWFnp5e1Wn0YHzzF7/A9Mw0vvnqqzhy5DGNF/pnn/jgA9y/cxsH9uxBIhJGbyaF9aVFXDt32sIBGQzjLI30PN379IE3NqasNuDe7lmtBpRxHSTIyjA8Y5tyKHnA2hjrrGVsT/OAI8czn4n/431QvU+nGq8O+NTap/rRxp59j9XyJv03xu1mn9vUIL5AsrRvY1RaqraNBwHabOA5/2l9FgFSpX5bcKGBoD5LyNniUFEh/1f7eyZzswnFmr/eZM1TRzqfxaGjRzG1ey8iiSyCkQQG+oe0rk/P3EdhhTYJHGfmy27+3LZ22NemjQaDCY2x/k9LuY1l+o9PbltDfvx/3wYm//Fz2v6b7Sfw6/gEtoHJX8e3tn3N20/APYH/+63bBsk45EFyDMdksJRHAym63i7d4scO9EpYpheggCjzGdNhVkUrgygiiMYo3zUJmAILnIdZMCy8y2QnDicRc6UbwkPWJj3LKE22brUKdEpc9UU6BOsldtmNGSD/Pta9/KfSqyE5s64lEUM8nUI0nUQwHlVuxvzDeVy9eBG3Pr2K2Xu3sDR7F/XCApJBhpK00KqWSLlwhbOFa5ADJsNvFp7tpsBJzwjQNbiikNJyyrYZ4MNDjb6n3pC8yftIUu4aIoPQORuaRMczJq0A9dJfHaS6BagdSHqzaQz09gq4Kq6voVGrKMm5t7cH6WRShWW5UECjtIFcIobRgT6MDvZi99QkBvsGEAlF0T8wglAyiVAmJSbN+UvX0D84jC984UtKpGYgQq3dQoQH63AA92YeaDyMDQ3rM+fu3sSV8xdk9k5gIOqM2O2AaO9bRTPZFrGEA5ts6yAQZJJIsiSBKmvmaAKBWAJ3Zx/i+MkzmFlaRYdSLB4DCQDyezVG2wIHDYRwn+fHqz7cWTS5w4SxfgmQORC+K6t2UmzPQqDU0P24sVmNpcJxRKN/vgOxivmu+F4VIhBQ+mxfPq/3TXmql13yXZPxS3CaLF1JsByQ5g9iPCCoEJffW1UHJx3IJE+s8yTOKB0V/d7zqba0gqPPP4uXX31NzIyH8/MobqwLDJybmcbp02ck0KV0kqBLU0wNApOO1dC9y63LoT1HV+pvHsadTNCkayEMje9H39AoGhy7sbhYrGTFBsiU5JiWN6wB0w7uEjuPvKZ7D+axb+9uHDhwGB+fvIJbM+uYOLgfubFxVGNJFMmK5GeEo3reXjNrdgcMx+C6Yh5uTQYA0J+uaawN80o0ZhKZkZL3OvmjDiNc0zh2KN+W76R5Zuk6vcRbHly0ZyBTpmEpw/GEAa2RCGKpJJrBAOpM0o6EkSZYGWbgVxupcBPrD+/i3ifvoXnnGocyevNppPI5JPI9SGRyePKJo0rv/ul/+zvcunAW4QTnKWV5TKuPijnMy5Q0PRIyxooeYhvhYEfgGP/9i08/he++8jIGc1mF9hhT2MYHgQFjn3HtrMmSgUADD6ldfzatyWZT4YEPWVEwhZtMRvmWWZCNl3tqK3BWHgZae+m7zSkPyEjq6lKZeWDvhg8o1MGATl5PpcS065ox2BzjUKCG2Mj2eZQ/0xqDzPRqjenfYQGV3HMoMyYgQaA6S5Cc6d3lqiXZkkHXpL8bwaAmFpaW0QnHcW9uBb84fgrTKyW0QlGkMhnUag2sPlxEIptBfz4n71IC//SU7DRrWF6YRbW4ik6zbABxJKh5Kdm2ayhJWmzyAmNZB4BYMITf+/3fxxdfeF5MQu5DJ0+dxOuv/4Ol8RIoJLAvAM1YgHwQBCbJ3OOawedK/8K+vgE1NfjfCExurK8LGCNTlGOE7MZ2oI2evjy+9e1v45lnnzVAkkne2Swi8SSC0QRSuTySTAFHAE2C9/U6FuYXsLQ4r0M/05jZUCmsreH61SuoVcuSLPf29WqcLS0tIZ1Kae/82c/fxMj4JH7r934PgwMDakoxtO7Ehx8quIvApNZMWWFQPO6UF/K0No9CjgMFtvCK3D7JeyZz9IMPPsC1a9c0nylnP3z4MPI9eYUBDQ4N6V2USusobmwYu11+zAaOeFaagS7WSBSM6EAxAWFci7V+GyimvyPb1oOQrlnE1+oT5Y2Na4Cl+e6ZrMHXPn4ueaBoK4Nfs9hdm5iK0Yi+CN7w8y20wwAmAaLOB7kLTGqs+XnmmZNWc3W/2Ij4lfsU9CqJsf28JRgb61OsZYbmNNjEcfJoB1KySSzWnwvN6e4U/p4FTBo70jwp9gGqxAAAIABJREFUO1jfKIjRSxYkG2j8XDYjOOcFUmlum38iPcYTBMopKfdNDKdG4PzmPrjKwJ35he47efudt3H6zCm88MUv4ZWXX8PY2ETXf5ZrBH1XOR/W1guyBCI4mM9lBfJfv35N7OJjjx/Bzp07USmu4+LZM2jVq5gaH8fi7CxuXrnErhbibD4q9G4zFV77tasPCEvruYixaFJ7eyxOaSA2KK0fSno2ZPuKSVu3NYyMQL+2btaM9jkCL13jUgSALTVLd4OWR6+NagXsaOw65ZACyizR26e/a43tMmttvLDuYCN0s640gI91LMcE1yt+mUWC2RFx/FiDi6AoQ5sgKX8injLvdDWzvC8x5zQfCm1g6ugEWghFgvKZPHjkKNL5PrSDUSXcj46MYWlpATPTD7qfr8/yc5eNDd2CO5OIscr59M8Bk5vfu1nlbEUqPYSxafGwzZjcPh5vP4Ff7yewDUz+er+/7av/nD+BP3n7zqZOxxes3pNI8iiXxudNp7cUzQIZadxNtocDoUxXZAdZM+mmxxm/x5JS+d9NhmRJyAQtqQKl3488bFjskDHXNBCvQZkYfdDcQZ0sHCUkB+xASGYZvSQ9aEE5Jos4BiEImFSaLQu3AGKphA6elCyTMUlAaWlxBTevXcf6yiIWZu/g5pULWF+gpHsJwWYJYXrLCRA0f0ACdewoy2dHfmLmX8bTCQs5sSHJCmi1US4XdWih55axEOhzxCTFsg6pkj0quCZsBxBXcFmX18AwDxLpuXk5twOOkrEwRoeHkIrHsFFYk1yOQGQ2lURfb68A2srGBtr1mliVvekkBnJp9OfSGB3uR39PHtFQHMOjk0oOXq1UkRkcwsjO3UAgivmFZRQKRQVOpHIZsU0py9kobyioiL6VvakkFh88wPnTJ7G+uqYDOatFA24NvDW/JDu4EGySL5JnZxGg4HsmKESZdjSBVjiOizdu4YNT51AhwzaeQLlOia4ybJXQK8aFYTVOlre5FVnh6ih+bn7bu/OHYgdMEgySr5l78sLfN1mTfDdkUvpUdx0O+LGOsUK/0r6BXvTke5QmyffOgwHBEzIiFcjk0uH1HASUEEQjG9LJCjnHOhYY4n83mZQC1ii9EyCpX2rMDbGK7WDJ5/nqt7+FV775msYX06+XFhax8PAhPn7/OK6eO4tUn4HWlKg26S/aqhvQ5z2b/kmq6T+3KAYQTQ5i576DiKUySuDuROIIhC0ZVVcr5oVj2PA9K4yAEGkQdOtaLVblbxcMJ9EKZ5HsHUU03wcQ8KPcLRLV9wm01+GD3QdjdnhpseSPlGuzieHTpV0yvOal7Chcs4LyeypXeeAiAMJ5yufdJGOVh7MWQP9XB/pKJugAAAYG6UDHNYvrXTRqB8FEXOnGTPpmSBaBUh64gu0KYu0NFO5fw8rp48DyNCKxAPr7e5HIch5lMTg8iEppHefPnkZtbUVyOfMLCxub2FkMWEfCMaI41JVsbX6d5cIqvvvd7+K3v/c9ZJNJXTtBBD1+b2HgQKBg0FhPPFySJUSQkn+YnmsHWi/3NuaX3S4/i80nB9o76az5CFqjwRpFzqOVrDsdVA3S9+wrMV3EgGN4lwVfbFpZRAVeeok/mYKS8BGgIbvWJRUnUmZ9wM+h7JmsQcq5Ta5qgRr0MIxHI2LgqSFAUIB/32rp3VA+OfdwHrFUFjOLa3j9rQ+wVmkhEI2jUqeslICasZ6Xl1dlfzE6MqgxUysX9bU4P4tmeV3gHb0mvcTQGO721Lnu899oT8K9Ye/kBL71rW9j9+7duu9oPCagjQErG/TRc3OGS4oPK1OAWKeN9XV69JV0D5lMBkNDIwIm6VlM0JIgAZ8JQYJMOoPevj4sLS3i2eeeMxn24CDClOOSmU8WbiKFMEPDaJfRbCupmPOBI44gIYPPCKJkMwnEo1EFqXHvpMXKw7lZAbFkRJaLJaTTGfnj/vKdd3FvZgavvPIKpqZ2GTM3EMR6YQ1zc3OOxdhEPpvVnqS55hK4uXdLukt2rbwZDXDjPbJeYDr5+8eP63kRrOa+S3DHA07j42M49vhj2Ltnt9icZFyZB7NjBTrVh4GSNo98mJ+XdvId0eOZfwxotzaKZzXy3z3DrRsc465TbEKFPtnPCVzqNnP9FmR7kd2bNeE8gGhAKMFoNgMszEXNnC7j0e3+nsXvwERLdbY9zDOa7bfZHPT32wVLNVDtGZgiwzoArLEI6jPQhz/jQ2XkJ8mGMtclN7IJTvrUZ9U/AqYMiCfYybnIZgSfoeozt1fyerwsm9/DvY8elFzHDSA1pp5qtiBBTrLtLUSLf/TM2fzQlm8hLPy8xaUF1XyZdA7vvXccv/jlL/H888/jN37jy/r5S5cu62efePIYxkZHZGlw5cpllIrrOHPqDN599208/4WncXDfHoWIjY0MYX56BhdOnURxdQVhliOOnSemoFtYWUKw3rOGBJt+Vud4JqXewhZg0moA15hx26pnzZoKh4oSNqeNPelZ6zYfrO4Uo9L5b0om3mXLmp8yG0v0e+W6LDYsx7NPZedY8ptCtyZyth76/wE1eH1D3caT23RcKBX9lbtAvPOuZEOBtjN8lwRqCSCSXc29idZJlPTTC5TsaIZDyouSDzXIq29jdGICjz/5DHoGR9AMhJFMJbFn9x5d/6c3r6HGJo5XXjkWqCv7XM1mI5OgJMsDP58/W7l4Sx8/irf8V1cuuirSNfXs+7eByX+u/tv+b9tP4H/9J7ANTP6v/462r3D7Cfz/PoE/+eXtrpSbpj0mV7Wuq/k2ERDbBHl84aLiWd1UC7excBgLMBEvwYGBSp90kgyl9zkjHbGUeNgnU4CMSvf3BB8kIVGlF0C9ym47pU9kE1jgCcNmWHxJaqQOsYGY9RoDe5wnJFOU5T/IogkIEiCNx5AkwJZJIpwiyyuCpeUCFh8uYHFuBuXCPB7e+xQ3Lp5GY30JzdIqQh13cOsayJPeZ/IjFaQBgqROwuWCaTbTnDeZF+Y75JM1VRF2EzONQWeAjhEkTJ7mGX5W7NrzijL1XF5CMWRSKeRSKYFOxcIqctm02ADJeBy1ShmFlWX5FPblcujLZZBLxpUWnAx2kI6GMDI0KH/JbL4fY3v3ohYKY2algGRPP5LpHjxcXEGt1sTE5E70DPSjEyKrsSFwkod4patWy7h06hQunzuPoMIGLMRF79Zu0xW1lrhLqNjbAHBcEFDhc5T4J5JAMxTFx+cv4eTFq6gHo6gyoKHNhGTzKC2Xa9L72ygzAEVwoUNjfOK1l+povPIyvC+osyUwjyZjlJF967E6I1X6MBtipXEB4wzw4C/JDfRjZGhIIUOSgAsUoWzVfNIUGuXCQSzLgOPFsXc820JAmgU1KD3YnT8pUyZK73IvNWfJZmJQi94/EzDpf8gxRwuBYhFPfflFfPP738fw2Ihq/qWHC7h65TI+fu8D3Lx8CYlcHm3KY0sbaDZLxhjsgpF2SNj8swlp/eMFY3OrT/fvwOiuPQiGY0Aojk4wDjCkSIxoM+P3jB+uEbwfyqCb7aDk2WvVJl8oMr0DqEX70E4NIpxJIxQPCzSh3UMilkIkGFU6hdKoSY0OtFFnyqmeL+cgPeRMXs/vk42CS5UmAMG1QJ58LcrviYc0jQVHcMyFiEgWRlCyQ8k2hbdBtOpkREWRz/UqAIpzkWyPYqWEBoNAmAqfySHT18eILDQVjhBAnGBskP6VBUQaqyg9vI3V85+gvXQb4WAb+Z4sUrkkCuUiiouLCLSbAuEohRRjiswydFAhuNaizNkO/fS9bDcs6EvjqUPGXgT/+7/9t3j55Zc1hsSqZequl086xhNBDHlmcj3W5zXFQiI4aXJqA+USyZSzI7DxINDPrTlcl7z9hJd1boaPONaO93XtAqPmf+ZBEi/J9GnKJn00+wIf+MB/Z+L1+lpB18a1JEXPTSeB5npogWpByTM5V+OJlLE9CSATMOBhWcEntu7In7hcwdraKsqVKmLJNOZXN/DOhydxe3YJ7QABdUrn6ecJzM/OKZQh22uyaTZZUvEosqkEVhYXsTg3i2CnhRYbD80NNQkUvuKmjqxIHHub13XkwH5889vfxv79+9WsIIuMstPj77+H+cUFVMjoJbs4GnPyWqjJQNknGV4EjbzfJFmCfF8E7ORfy9WUabfy3AsglUiJRfm9734Pv/XDHyKRTCNAJjMbPiHus0mFjzWaHQGTbPI16xWEAy0kYlGB1gQ2KS0WWO5kDD5VmJ/9s5+9gaWlZQwMDODipcvoH+zDd77zTRw+/Jg8J+lNzHdGf1H+HBnczbol0dNvk2x1zkOtuwpTMlBSIBUbN5K1tuU/urK6irffeQfXrl0XQ5ZNiMHBQUyMj3cT4CcmxjA5MdYFxWzdN+Ywfy8Bl02wyEC77t7kGJNyAtkifTX85rNsRM9y/IycVmPXVCLy3dvCuvTr51b2pFdJCGDj3iFlyGZiM4FVfnEtMAbxpjzXsy79vrXJCLXGmlcMeKDSAzXWBLYvbxsiBqlrvhCYpCyaY4rSZ747gYuqqeoClxQw4xK7TRVDabfdN+0VTPbdUD1ocmVLl+Zl0T9ZfsYOGZZc2DV5eHuqo8jcVaK07dME4iwsK2yyb2eNoOA4Zy/i/Q5PnzmL//Kf/ovm9uEjR5Rev3v3HmRzOa2FshYSCNvApQvn0ahVMbVjEg8e3EO9UhIoOTk+jHqphIvnzmH69h00KxWFxEUIiJl/idYB1gmUcOteHCjbJe+5WkcAtGOuSwlCYHFLM8YI1QS02fjhPLRa1/uFas1SI8cD2BbQp3rBJYB7lYWBkmxMcO8ga9UYvAI49YytJueH2fi1GtTqHguQCTOYkmqUhtkICdhWqKWNUYXkyefYwFPVJN1raRjoqHqMjTMqEbwNjcm55TMciyAcpWUIw5b4FUCuJ4/Dx57EyMROBGNJhKMR7Jik7UQet259iqXFRSMqaH4ZA9MaC2xFeTNfY0v+z4FJ1/d3k/KzfEnbsLry+G1gcvu0vP0Efu2fwDYw+Wv/Crdv4PP8BP7krVvap313locRO+jagd6z3nxBLhZkt0g1EEIMKRZaYg04BxjHluzKuSWBJaDSNn8+FU3EMyhpcRImFZ7mn2iekcaWbDGUgtUgQQsWevJIIvPMwCAeRCWTdcCk5JnCMegx1dTnibEZCSLmpNzRZBzheByLiwWsrBQQCwN3blzFhbMfyyeutDKHUGODSTJoVphqzPRCMjmNYGqH6YAKLRbkkpU7rzGfOmm+gxb4we+1JFx7VmQJ1mpMQ1SErPNc8ub3Xs7tikwH4oZZ8AeBZCqOfE9Oh71KsYhGtaKDZSaVRDadQqNSxfraiiS9PdmswMtULIp0LIYsU4bJoGo3lLjc3z+IdDqHTP8Apg4dRn5kHOvVOupNmo8ztCYmDzpvctciOERpU6spL8vZe3dx99p1bKytScLHwwSLeEuDpPTUZL0EYPjCadJukn4yZgnKmASYIPFqsYJ3T5zExRt3EM7kUO0EUadUKRSRtyR/lmcE+szJbF0SNAZQeIaklyD7Ge386yhodpI8A3vd4YGy3zYl2Xathtk5yNMlbfOa0/kejI2MKESCP19mmBGZAmQm8PAu2ZUxeb2s0zwq7cvAJEqmDFBXYS9WA+cDQSd6IbbEPia7ifYF8jrkoS0c1NhrVcpmSyCPO6Amv9IVHH3uJfzwD/4VDh85LH/RO7du4ac/+jE++OWbCCcyGnMEUZq1ooKjPgtEepmTkCg7EH0GuPzVlTGAYDiBsQNHMUD2Vov0KHqGJtDumDcV5wN9AY3NYGChPPgITiKIWieKRjiBYCKDYDKHVnIArWSPmIgBhru41N9IKKZgJmNO81nz4GtGlWx+MHRL8lcCO052xvXC5JQeELM0ZzFbCATwEFgncGiAk4oXSuub/GyzjuWrYmr2IJNcm22sr6xjZa2ATC6FbF8WtWYDxXIV7QaZklE0Qx1a3ErmHQmQ9ULv2xICjQISjTVECnNYvXUJxftXEOyUFU6iecEx7w7dXJ8kN+bBcUvQBC+vty+DI48dwvjoGLKpDCL0Xg2G0NfXj7179qGnp8cFvQRNlieGjrE8jeFlQWR8JkrdDZv0mr+LYILYvdW6QBzNpQAs9EPMUAdhOyaYUlolW3dBOZIaMjwnqufuNxKfvst3L39J+VduSlN9k0WSbiezFmjjf6Fj0dEXlWsFZZmePc4Dsmdc+YAcNsealIO3G7p+MY21pIbUvCoQ6KzVbH6Cye5hfHT6HN7/mDL6HsRTPZprBA65JvG6i+UKstm0mJNz03OSX+4YH0EsHMDq4iJmH9xBs1mwJgzIYrUGiPYn7nHBIJ7ctwd79+9DvqcHa+vr+OjjT/DpzBzyZAft2615MTc/r/WEz9TC0Mi65vgwLz/6EjPMiH8/NjauOUUQyeSUNtcIYvO5cCwQvHj86DF893vfx+TULoSicXn3IsigGHoa27xhaJjC1hpkqbpQmnAIczMzkkXzvZElSQm3vN+mp5XEzX345q3b2LljJ44cfRyRaAiLywtIJOJieC4vLGLnjh1qrpWLVAx0UCoW9Wwo/+ZYN+ZdwIUocU81iwauGQa+WDAKGZfnzp/HgwfT8i0kU43hJQTQjh09iscfewzj46Oa21wjPHvUAD8D6j0L03CxLcCk8AirVboAuvO2VNCPfPcc+82xKD1gyX/yHgSiNm2Me7blJjPS3g/nugdeN0FNYwvyj8n/7fr5vawZUqmkGGT0JfYAZtdqxwefODn3ZsDOppzbwnY2//8mc5L+tN6f0p715ctXcPHSJezft0+g75tvvoXp6Qf46le/gvHxCTF2OacIRPf0MMzPQEtej9YCWk9oX2cDxK29ZE/G43pGYlV7II7v3CVUc18yIJo2OQZW6jN92rrz7eRc9wzs5aVl3L17V/JsPst0JoNcNo+x0Qm953fefVc2BF9/+esWhrO0iIGBfgz09WFleRFXL18SW5c+zLTDGBrsl5KkUd7A9UuXcfvGDTWsWDeGWC+wzuH1qV5gGrfZCW2G5W1K7j0Q7MebpW43XZAXa1g2oazmsURrY+by4QrAdExI1Q/cx7hOy9fanrUk1Vpj7fv99xmgZuxXpXyzHiFYqXXamvkGdDow0tU/WmrVFGaD3ZQ8AoC3pLbrDMB2sKxBuM4ba3lTdm4KBjbnpYbifON+z7GshgDDAtn0ayMcZQhmDPEkvZODCgQ7ePQY9hw4JO9w/o7+/gFMTO7Aw4cP8eD+XTV91Ox23vNKLfcIpTMnl5iC9b7Q+a1whIcft8KQBuB/Bph0bGoD/m1ebjMmP88n4u17fxSewDYw+Si8xe17+Nw+gT99+27HvIcMMOGhzhgNxkKyIso8i6ywIkPNzOnV/VbxY+nQJiVyMm12RinTc4cDdckF5lkXt3tIYOdd3noG9LEwtQRa5eqo6BIhyv2TjBFKNNlpZpHL4BmBD2SAOJ8kJieTXSRmgGevkN0QCYOywGQ6hWQmJSRiZXkDGxtlGYITNJiZvoNzZz/CzO0riDY2EKwU0FxfRYgHJgJ2ZGY6gEkgj0vs8ffjvZ2s5gyIIUNASs/KhTPIl8itnDyE8WApfy0hKiZXEmPDlVoMDWABnaBcOAhE5TtHuV9LMjsBkPm8kqJLa2uolYro7+kVsy9BT6c2QZSQvL7ItOKXwOEAQZikvMNSqYy8xwZGhjEwPIZsvgeReEIH2cL6Bu7PTmNpZQXVRl2+bsVySUVnq1LT5xN8ZMGu4r3j2bYGikj2zsNLq2MBRJTrEqQmUJJIIJnPoVCu4b0PP8H5azfRiSRQbXRQJYjEYpTMCVeAthGSpJtMIAIeDELqsKvfbnU9vjw71XvgWSHtDoNOHqX3I4ZvW+/Ixm5I44ZjLZZMYWxsBIP9g/IJJXupVLZQCrK59JkE8Ot1l75slvJdlbSkbDr2ivFH5gH0XMjwpbehXbNJq+n1FUarxYMIvQrNp9FkjzRR4vdTxh3A/2DvvZvkyu4ssZPeZ5Z3KFShgCp4EN3NNuyma5puks3VjELDsRxtaL+EpN3vIO2sIhShCH0CaYMzip1ZznKmDZtt0Wi0gQcKKACF8j4rvVec87s3s4AZbYT+xLAKUQGgTOZ799133/2d3zHxaEzXu6pjyUtS+s1v/wivffdVve71G9fw2ccfoZrfckmvDPYwtsU/YUc6awWjDHhW9EFG5dPLYhCZoeOYO3de0u1Ko6OE3xZYbJkvYIiJ5FJvc43wzAvz7CT3uBxMoZkcQi2aQyfZh3jfoJhcbTOP0pohpky7g1LFgj+S0ahLo7YCy4OeDEHwnrKSCau4Z9AAk8tN7siiV2sBf0s6PAZmmc+kD/US563Z0vqQy6URC7QRqZXQLuSBKhl8+2gEQ0gPDaLM6x4IIhGKoC9hTI89+jeCrDeyR8miJjMzj2SniHRjF2u3v8DejcvoG0xiYnQIS8srqFabOH/xItCsIdypY272GPr7sujry2JkeBAD/TmXxs1wjIiuORlxYc0TY9qUS2Wt15TNUersQ2oUDOaksb6RZAWqBYuZR6lfsU0OSGCEFhNKx3ahH9Y8MsDZ5rUBqgJcHKOMAAM/JH11/pVelsjjYJHNj4O+ejwfa1QQyLOkYAs4sNLS5Jt2XCZpNHaPAGoHrFj4g80zynE5x2XZQXDDPUcIBtAnkZ+69AAKxRIiiRQ2d3bwwaUrWNqqIJgcFKtQc4dswVhMxe7S0qpumWNHj8pzkg2gSqmARq2oRla5sI31tYd671gASIeCSIaCGB0ZwNTUtHzTeG5M715ZW8fVuwvYrjckk547exKhSFSgW6NaF1PN/CWNNSg2aDyhMyRrkgAlX49S6hKvuxZEWqA2JaNkYR9LJuRlOjAygp/+/C288u1vo81nDYPpopwjcVmRyMuSFiyBIKrVEsqlPOr1ioHIoRDWVlfVNNtlyBmfJYODWF/fUCDT+QsXUCiUcO/efUwencTM8RmBwkqxjoRx5fJlrC4t4eiRCfTncgKVzeO0rHlDKTbvcbHAXEq0mOa0WHCsRc6PO3fv4IsvvsD4+Lg8La9e+1rSca5jz7/wPL7/3e8jl8saU9jNBL/X8HPbM8W6c909dHsMQ1++PAle+J/X2u32D/7fmnXd1Gy/Ptp+xmwLjP3mP3qyXc+o9Ax1DzC5vZYYlE1Z21C2761fLMnPB3vY6/JZJqsKSdWZeF/V32Tx29rYduuB7aucDMM1RIJ4tLiI5eXHGBsbx8OHjxT49Oqrr2F6ekrXhSD02toqRkZGZRdwf+Ge5iTvC4LfBCwHBwfsvuazK2R2AgTPxK5UI8R2L7avMym2/78HkbS2gI1Lk2urqaJGo3k0qnlHFvPaGu7cuaPmAn+HvpRDQ0P63kcffwyGCP7sZz9T+M7f/ue/FbD72muv4ujkEYWo7G5vy7uQ83NibAzpVEKMYDZz9zc38Wj+HjZXllDcy4udrmRpNqucJQDnANdXXgnucfhsqTo5Ouc07xmTmNsaaHsdY0L6eWGApZfz9/wMtSekdYUP1hFA6KKY7AVMDOJl3m5u2Rzlc9slg8uz1SkzHMDm5fBevn/wPvBAavfZ7/b0vnHbtaYQ+zJgzSoF+PXsAPS8CZhvKfc63g/bQEnu3wmOcv/RVoNVDNGGpa/zuXTi5Ck8/8pLGD8yjnCC4WYJjB85hlg8icXFhyjsbiGMOqKhNqwnyaZaWHsFeul2gs6L/ekti/NB9jYi3qvHPfJ8P9Apkpys/QCS8cZf/LtDXOPprd/h/w9H4BkagcMb+Bm6WIeHejgCT4/A//n2/Y6BLJZ0Ld8nx+aSX5TrZLMQ9Ibdbu8kb0kyayglc7byBjgKhHQApCts+b5m1O0+nF9ibzPvpEGuODJQyadMuo25W208qEemA5l9lVpVrB991hpOUmvMC4biCEysNwQ8pDMp9PX1I9eXVWDGzta+5Mokf5GR0WhWUMpv4fb1y7j++UfoFHYQqZfRrpTQEcPE5LcEw1jM0d9O7t/d03IG466YML9Ak8R3Q1dcmIojSqpoFqwlCql1yT2jSymm9H+KhrSRJnCSiMeUbsiEb4JRLFYp385vb6FZrWBieBTDgwOIR6LgVtKYlsZS9UwcKxasI00WkNgHfQPI5vqQyWWVusjjIQiZLxZRrNAXsIMoQyeiUQFNYkKS1SgGYU1hQpS1cqPqJdbBDt/bChUFolBWyPAj+hBlMggkEqiHIrh5bwEfXvoCixvbArwkN3TMSAKuFook6oCxJ2E+aa1mDYGOY3pxPirFl+bx5sWkD8dKMK8nH4RgjBEva6IEKRSPY3B0DGOjowIKiIER7CpXamBaLe8RUjZZpBkeHUBA/lNkVDh2jtgMBtDaJp7Xn4xMA1DbB0BJApVEXOW/xPNqmZk7wWCB/QRv+Z4+vEXvSWZcCy2mcjdL6LRrTi8fRv/IJIZHh7C+voL8+rJL3XYFjLmsHdA0WdHTZRl0gUmXCP/PLJXBUBpHT15E3+AwaqwZCeaEImgSgAxGVGAGQ1acU8hFmZUVVQZMtsIx1KL9qESHEOifQCA7KO87zgnzNOTv2VXj30otp18fC13HOiWYwsqCoQpilgXY/HCgFce2w/E0+Rt9wIzI7IBXBWKxw9FEQGEcrrAxNAHxVEIWB6juo7GzjurGCuo722hXqkiMjCLS348SmaEMlmm0ECG7MpOWb22lBRRqTTTY7qBtRLCFcKuEaG0buw+uozb/NWKJFv7VT34s2fSHn32FYzMzeP3Vb+LUiUndg2S0xuMRBa7IL1bFrTEJrWHU0Vjx97n2EswR2Mqil8UeGzouSMPAHzLHyCK0ppIKVc41l5xNkNH83KxQtnEzoJ4Jx/xdfpFAAH/WA2cCfd3Y+TXFe5B5ppZNJ/NC9cWs9xFUUi/ZYAI1vFedk8461poVtiz6w7rvKN3m+fM1eE+qoCdrjX6Tc2/BAAAgAElEQVStXr7bbIqpKHsIzphWS0FjlKvyd+hNy0R7WgGwuP3syte4cmsRgeQwmhTjC1g1plGj1kSlXBcgwfWnTsZevSZJfnF/B9FwG8+dn8NofxLt8h4a5aKuF9+f6wHnbDKZ0hrKFPoyj6XRwqO1Ndx6sIh4Oo2xIxOoV6rybOQF4Hux+DcWHP9PCW1YgDHZiBxbgi48YcnVyUjtBBElsMFnsBQBaXau8LOfv4UfvPkGwrE4ovEEwvSYpPVCJ6BnIsePoAFBxXK5YAx3Hn84pGtP1tzO9ra8OQkuLi+v4h/eeQcbaxsYOTKBH7z+Oi6wQREActkUpqaOaq9w+9o1XP7sEsaGh/HcxQsudd1SuMnoUqpvPKG7nCCUfEC5tnOdJGtc3qB1fPjhB2JHfuuVV3D//j288+47Ot8f/vCHeO2118TitGZgL+jGWE89ENwDMwefzT1ARg8G960eMNkFJT2K8c+sg13g88Bv+1fywKR/H/+3QqRc74eNBTG3uD5pJMzWQOA6m6eJuMn56ecqYz3zVzQDE2uy8Rp6YJLzhf6svB/SqbQaF9aE4D1rzDux6dotPafJOCSIaSnrZV1bPu/YfPviiyu6x86ePYe5uTkBbAQmb926JWCcX9vc3NT8YxhRNpdGPEk5t9km8N7hMVoDg2sQm26ewWn3unlG8pNruXTRjg1oA+RTqL2vtzxH3Wu9/Y//iJ2dXXz3O9/ROHBeDAwM4I033tRc/Zu//hsFXn33u6/JB5vA9fjYmIBysn89g497sfz2DvY2t1DJ51HZz6NeKavRyAR5etXSAoX7Pae1dnYDBOI6qHMP6BKvLfXaQEe7WMaA5D+8165vNvvgIb/3s+tqnzY/vHfowfmp77jmqUmzPS5poUROYu18Rz1rU/6Uzl7G76UPMjvlua17qPfevoHkAUqTdxNw5prNxonNdB9uKasWpYDbPWzbLQs34/2sZwb31rLtcIFHVE8pCCmM517+Js6cO6tAOe4l+gfHMTJ2BEuLj7C28gjJSBuxoFZnhAMM2YyjQyY8Gqi3yPa2td71C2w+WZynOxavQrKx9fdg72d6974fmzf+4t8e4hr/zLp3+KXDEXhWRuDwBn5WrtThcR6OwD8zAv/Hb+52BOSQbUjJp4I5zDPLbyjFqFSCozPp1uaDoTbcrNC/yrEkxZhy8hG3QTPphLED/IeYDZ6JoM2KpWcbq9J7Ilnn2QNp3OhIVuI9hsS6YbBKN0fFHbP50GgDwpTnGlkyNOkm48yOU/5I4TBK5Sq2NnaUgsx4cHonknIT7NSxs7qISx++i/u3ryLarAH1qpIawdTX0j7aYphAvlcVJYoesO47MM5+o9fdOfl0RZ+urYAVMiRNgqPx0ibPhVAwdZWJs8m42FTJeEzpiLV6Rd5rqQwBtJb8JGvlKkYG+zF1ZBLZRALtBtl8QIwAhPNjtAAdS1RU8UJZNwsJMlWjcRWODJagvJqSPxa2iXQG0XgS0URC17otHyKyBExGI49IgkNkEPJceKU0h2y+RMOUeDPZMyTWDVkzfD2F3cTTmF9aw+dXb0rKzYTGSrONxytrCqtQOjXlpWTiMWFYKcEErSPGumSxK9YkwVDPzvAeTba5lwTcMbf4FfOko6S3jXAqI+bPyNCw5HMEMLZ2dhWywSkq83amWlcrApa9JFhBmUritIRrXWdJJO1TScQOmBGgKYDJkml5Hvo3QUneCUqqt5AXS2fWzUCkHB2FObnUTflF8X0IIjAxuolOk4BNQ/fdxNE5pPv68OjhI5T3Vl0RofIJgTDN8WOamUybpuTYig87FiMddbPIn1opZLCAwSNzmJiaRofXqNFBOxBW0m+bgGSAckZKNPm2HflEkjFpbA3KvYBGMIJqpB+NxCha2VF0UpRwM5HVknwVlKBi3a0Fzh/MA488yDADb5TObWFBCo5yARU6D4K/DhjnLUaGtU7LFS9qDlAeSCBALFIDhel1m05EEW5VUd/dQHltCY2VRbT39xCMxZAcH0c424dKm4VYWAC1gKJMViE4krtFI2iJvUa5bAOVUh7heh619QXUH91EJ/8I3/72q3jzrZ9jYXkdn399HYlgA8+fmsJrL39ToFO7VVPqOOXBBCU48pQ0K4FeNgk2t8V4CzMlnl6vHd0nBrQbuKF7jA0E73fmEnnN+9dflw7isbjAMN1X3fAFY2SyqCX4QYCSBTWBNgIm/DqZVN7jjAUdGTUCJZyfKhcXSQnd/aZ5R4m282D17Ll4PKrzIQtdLHEn1eM0IoDRK9QDjgVrzwACPfV6VWAEgTuyoaIEYsjukb9dB9VSRd+XzQfHhv6dTLuuVBBPpfFgcRm/u3wdhUYE9bYBJZFYXGxWzheCX0y/ZnAGfSbjBK3bdflMNutFjA724fTxI5gYyqJVraBaLqpRQZiAPo0MEyHrd31jAx2Cu6kU2uEoFh4v48HjZeQG+zE8OKSka0pmOV5kpfHD5LIBgYI8lp2dbVQrVcnCuc4xAIcFOUFJNp5ojdGhDQLZnuEQ3nzrLfzk528hnesTMzMcYjgXWfIGLvC1OPCUS7K5Q2BS1hRip7awub6Bx48XFWLDcchkc+bjGA5jfOIIcv39WF1b0zjTq5h/72xtYX1lWcAO2b9KZaetgMKQDIzgekCZKYF1Atx12gio6WTPPL4HJdyfX/kcU0cnMTU9hZ2dHczfvatxefHFF3Fk8oiAEXlMm8bZzTt7fc9S1PecZPtJQLIn6z640B0EHP8J+HhgA2PPer+hsc2GMdrsEW6fPdm4l3OTFW8goV1br0Yh658Amsafz2t6YdNrkuPkng0GQBnT2VKbe01XrnePHz/G/fv3cezYDE6cmHOsTQMETaJqz0c2Hejhx7l56vQpBPn071gSNwFHJqHz752dLfmGzp2c09jm83kxV3l9eA535+9gc2MD08emMEF/42BAVgQ+AIfHezBp3BoW3HeZtYtJhs0GqDd+fv9jDGkOpMnE7ZpyPeN5vvvuO+jL9WFqagrvvvuefuatt36mv+fv3VUTcHp6GqOjI1KWRHlfSGrMRlZAYOP66hr293YRIphHT99qBU0BknX51TbZwKDaReuc84R23sY8LntO2dzz+LYHwtXoJzPfMUZ1Ht7n0zVefICRxoWtDD+duhvJXoK2cXHFN+1uMv2PqSGkZ6DNfdtzHAzws8PTGKrhccC73NmYehui3r1g72Pn4diPLgzNiATOzkmgI9+LezIna3e+vpK+O99Q8yV2ad9sNgaY4p3U/J46dhSnL5xDdqAfiDCoK42jU8dRr1bx4P4toFFCNNhCjKzvEJ8VYQUStsDmkjWkmYreU3zYPz1Q2WMMG3js59rBvw+uAfz5N/7ifz7ENZ7aAR7+93AEnqUROLyBn6WrdXishyPw1Aj877++1TFmTR31GiXR5PwQqHLyHCEwxgLrbhYJXlEOLNlOBAF5Rhkbz5gzbrPpGQIOGDKQzhUPrrvLjTcLcdtYWdeZG2+BGQf2/wQPtKl1Mj9jwZkEXZt5l3ptEARf08zTBWyGWagHkUxYPVEqA/vFJnZ391HI7wuA4zkQVJDfYLOOMBrYWn6Ej373HpYe3kMyDHlNolZBqFlFp1pEu1GWuXut6XhePmnZ7zIdA0kbVvc9ASO2PTLZlWNU+sLGKnnzu+EmSRLOaETSTvpHcuNcLhUEguT6chqv7e1Nmbr3ZzOScA/25ZTMrUThdkuMHwG6Li1ZYUSSlncQIUhrtLYuo46G9gQhGTgjCaBSXSMGC1MOnohLXs0NMWXODD+Sv6j8/8wonUWJuuxOMkjWFYsf+UmJ4UNJTgjbxRr+8zsf4NJXNxCOp9AKRRGJpzS3CI4sr65gbWUFnWbVahhec7GF2vII5eY2IAmYyUZ9919ziLIwoseBkHwcCT7F6beZTOozk8pINkS/QnmcOTlxuVZVAUewhPcBx4jMInqasqgRizViKccMyBAwKTCSwU0WViIAUt6GbtPclRs6ENp5kmqjr3R7Vg91dOiT5xgm8n0S448sSQtvaYshafeo5jrrojaPJ4vZsxfQDkUxf2Mezeo2EEoilBpQAr1egK/fpP+TA+UkLa8Aes2DwKQruPRFu5ejsT5MnzqLRLZPQGSjHZDcPhiJIRShN14PmKQ8Xqb0bfNikP9YKIhyO4BOcgThgSnUU/SW7JPvJNcOJnmKLewsDZjuzmtLLFaWDQwQUICRgcEExC0Iwlkg6NqbbJ5MObE2GL7ggElj5wglk48Y7w1eI7EJo5SPBxAJNBGs7KOyuYLG2mO0dzfQ2s8jnE0jOTqOcCqHSpMps5xS9NQNCfhJpNOylCiLtRSx4IVoVPJV1GkHsY2dRzdQf3ATmYEMfvnLP8Ps2Yu4evMWVhZuIRus4uUXvoHTp05J6lavlnVvEmzjWiB/r2hUDBQCrR6YsHvagDgBWpIDWlHMwpBrn5pHkhrSEsOASysabYwkt6O9An0j3Xpla1GPTcs5Ton3QbaNBxAFwBwAH0262fPKNVmnrdWWpE5wxMJ3eBw8vkSCqdsRC9zgfepsP2iZwHOlX52aH0plt4JZjButQZDcmJ66+tmoSYo5Jvb1fQM93R1DYHJ3b1frSzyVxbsff44Pr9xEbnAU4Ugc7U4YpQp/ninDfN8OGnUyc5qI8JnYaWF96TGajbyOKRsJ4uKZExgbHTbLhmbD0t/JPoyEJbu+fu0GFvfL6E/FkBse4c2E5fUNeUwy8IHSR6Zh+yRorpsWdkGgLi5wiqxPgpdkrfFZR99i+oJyjRFfihLXZBLRVBqb+Tx+9OYb+JM//wsMj40hwILeSWrZHDKgmczvujU1hNlYkq81SxhSX8XdO3ewuLioMSWj7vSZ05idnVOKNS0tNhhQEQxgdHgI5WIBuzs7xgDnGs0mnmu8qOHirr9Peee9Y897rnG9ZG5e+/n5u1h4sIDZEydw5swZnevKyopkxKNK345r7TVmKe8HY5h64LPXDOyxpJ4GJrV2dqXdPXDx/wuw+K8DGl7KYSCQ1iH32h4M8c8lXlO/R/ELOBuRnC/1BgHiJuKJOHK5nBqvukcFrDlZtpNqC5gkOF9roFDYx5UrV3Dr1k1MTBzBCy+8iOnpYy4F3AekBCX5Xlp+jGQqhdGRYcfATUvez3UlSpZmmPYobezt7ur3s9mM88g05hzP7/79BVmGkHV55sxpseHW11cxODQs2T/Xc14b8021xoMxSQ3Q8r6Hdg0sZEsgnsA7L4s3UJK/aI3zptaKwn4B77zztta75557TpJzntfAwKCk/jnaHWTT1uO1DrgLqKPZBsQGprRbDUDHnieDvlopocp7sF7Tc4HgOv27+bzndbCQpqasOnyIkG8+SqasZHtbU42120tgt7ljzUu7Va1hK5WAmru97znNu92Lbo5qLh3Awbs83+7XHEuwu7e0c1dozYHEeGNa+iAcB+DLT9WYjLauOuDS1QmeEe/3276B0AX5uCtUeraFXPLDn6e/5kYmMH9iC9VsC5ikbcHg8ABOnT+L8akphJMptAIhjI4dRV8ug8cP76Gwu44Imgi2uT3gfRCRZ24nyL2mSzs316YnmJKeEWm+p96K5J8DJg8wJtw5v/nLQ8bkYaF8OALP8ggcApPP8tU7PPbf+xH4D3971RiTdTJjrFDhE96SJh17UZtDsl1MHssNIpkcSkZkl5OAU9eU2jxvZHruwZqudNmDib2UQDLXWICSkcailBuhlEzNM0iyYFUQgwM83ab2CQkWi2miMy6FlZJlyREpvy2WUCyVtIHXJllAm7GIKhUHPLnCmsQ0AmWUI5PBQBZesF3Hw3t38dv33sXS44foT0YQblXQLuyiU9pFoF5ScckR6xbMXk7jxe1Osn4wWdFkkK7j3sWAXCdaDAcr5FgwknMUj9J3Ki0Al8wKniOLC/7c7t6Owi7SLvhmIJvFYH8fkkxVbdYRZAFP6ZTzv7JwEF/kdMQwIivQgCnKUI3NwmsapJQsTKk+E11NEhhkKi6B3mRCibhhMt7oe8gkUcpFAywy6yiXKygWikrEZeIjC2wCEAQ9ybYZGBpGNJHCzdsP8Pf/+D5WNnfRDISxU6qh3gnJYJTXnn5QCaY6kqzUJIOrLul+sVzE5vYOChtb6JBNRmYRC2L6DpLNRgZXOi0GFK89gXTO2VQyJTYKmRScD7VqQwC1ZwZYijT9LasmPRS81WMpNhp8fZPa899KNXapxT6IhYCogZNOwu9S6Q3748bfBttBi4aHcudNv8lWDUGydjUP+b5kH7qCwUmlHD3AFV6+aGFRQE+6KBAZRHRiGpnBAb1Wo1ZBZX8PreKeAbwEKVnUE2BvldDp0KDe7+yF3rl10YHVCCI3fhyTUzMIRuMmoydzj+yrMOdIzIoGlzRqfq0suCxRk8dbbTZQQQjh7DgCuUmgbwLVaAq1NhO4490C1YPD3kZCfm3OaoKpvwJiXNiChSFZ1au4HYZ1iT1l/pLyHySAKTKya5aYWamYtmScEpRMRMMItOuScEcre9hfuo/G+mMEWxU0trYRGehD3+QUyo0gatRsByOIZjNoklGbSCOX60ckQu+zIArlqoqrbDqr82boULu8g+0HN1C+fwNo5vHWf/dH+P5P38JuPo/rlz9ErLmP736LYMJUl01rphc8V/P3FdAq5pDNn3bT1lCCQAT71CjiJxs0LAAd+5avwu/7RFWfQOyLau/tRwaVl2p74E8+ks6CwVJayUAnk8iAbP0cnweUbfIGdQwbMdbUjDEw0jO9CEz4oBAVupIamvUGv0ewgefgi2cfxMDnggGRDF/g1GXwGZ9XNV1vWltwDSPYyaAVsiQJdhBoUTAabSgUmNYSoEYAjcc3Mn4E95fX8I8ffIpyjazeOEqlJhotWkUEVTyn01xXqCaoKI2bITdrjx+jUdtFPJpBq7mPdquOkWQCJ2ZPIJfLqJnE9Z1jvl/Yx9Vrt7BdY5AEMDN9VKzH+QcPUK3WMTg4iMGBAa0/9JEkoEG5voFrNm/ttcLG/KzXFUTCDzIUeXvwfWhbQIuNeCaL7XwR3/vBD/Gnf/mXGD9yVOx3MtUVXOKBfcndybwNGpDYaqBcLgtg5PrNa8OQnbu3b+Hu/LxSzYdHRvDyiy/h5KmTGBkeEZjMZzfTund3t1Eq7IvpRJCT85aydjZ2rOlI/z0De/m3pPVKI2ZwEfcAtCXhuUdw9epV3Ls37+Z0GKdOnVYwC+com3FcE/i+CoxxDCw/Z/2DzId5PC3nPrjh+/8DTHpvyaeBy4NKkN7reVvHXrK3mPsuyISvYdJun6htzQQCxbwvCebRP9PSuc1Ox0A7823UOuCBSYboVWtiS/7ud+/j5s15nDkzhx//+E3MzZ3sAv58L7JuySjs6+vTnur69WsIdIK4cOE5TE5O4fbt2/oaPS5PnDiuhGuOOcdbFgN67tk9zbHna3HezByb1rHxa2pG0iLApU376yGM0GFA9rwzkNOkxN6qxwGx7lz542yK8L5WgBD3beWy2Jt8H/pMZjMZJBIxNS/4OmLROtY2AX82vGRjEwjKQ5LhTqVCwRo+3N/KBsOadWz6yhKDV6bZ0L3A+ewZk9a7tZVZNkGOcc/AN84/XjsPIPv9hBiKTg7tZd1doJKSe6Ma9kC1JywEjDX59MdBkF3NOscM7sqTD2Btxt41RYZnbdqL2g/5Z4pqAIKU/JQPtjGY+WHe0dbg7z5HfNCfGugGtpqE3UgFfC/5GYctLMn7SvJnOEZkBXN9TqQTmDl5Asdm5xBLZ8SaHBgcwfDQMLY3V7G5+hhh7cfdsyhk+0wCk6DPpAI1NZG6npFPQo02p2x74ziuTzAnD4HJ3/si+HAA/sWNwCEw+S/ukh6e0O/TCPzVf/pKwCSZXpJ6SLphoJhnrlgRyY2X84iJRrupiwSuyIDzbB3lSviNofz4zOvRd76ZqFyr1FQgchNJ4CLODUoiodeUR1okKlDKfJYi2lSx8DIZim20CJr6BFWyFi112QBKdWhVFFmQAV+nUW9hdzcvoFIG5jrXtlgw3HiSyMAABPr78bXIkAkGGAZUw8OFe/jw4w+w9GgBmVATgdIeGjtrCDfKCIUDEKjpO9EuqMEXSgfN8o3haYCkvq7C01Jy7Vgoc6LXHBktDW2cFVbjvMe4AVRhz/CTSln+aXzNWJxG7hFkUimMDA5iqL9PYQ1k95DFw89u0McBxpFdZyd9dJtXMokUvCImmbEhY6k00pmcpWfLI4xgpG0Qg6Eo6s0WiiweuJmvlrG9s6WiVmb1LmiBwQssSgluUopDoHN4dAzNZgerK9sqpitNoNIKYLdUR43+jq22wnZkVB+PIptOIJtNOamesWUKRY6DGapzbAlCEnyUB5kr5Gg3wCAJbp73CyVs7+4J2MhlMkgn4iiXKsgXCi4VlXL+gFI96Wsn1hqldvK1M9DLy7DJ1JH0q8uQtJRuMvII/JF5IYSuG2x0wNJABQ5TUg0Q5GszCIXsRYItJB8okIqSJWfm3sOwRclQcWVFBpklfQimp5E6NovBkSMCZGl9UCrtI7+zgUZ+E639bQT1+m3J11rNIjrtCktm51vl36H7TloKY+lRTM+dEpOVoFuH0u1IzJhYKkgIC5INRwm6yfh1eG1jvYjVxnAVomLpUUQGptHJTaAQiEsGTWCS4Kvkf44dZMC9JbpKPs/AAceU9WAdbRT4KYYu38T5cbIgVYHE35TNAM/CAZNa33g/MG21jSSL2mAHzdIe2qUdRIpbyC/cQGPpAUKRDprlPOKjRzB45Ch29xuoV1oIxlKI5dKodTqIp7MKjlLydwCoNVti7aRSaQFUkWAbkXYVpd01PJi/jtKD+zjz3Bm88fOfIhYJ49aXlzAQa+PVl15AJpMQmK1T0dpIby8LvuFcVmCMY69zfMUGp6xQ3qkm9bZPspJDjo3NMAnXiCCoQA9FB/4J4OwQHKw5P0naExJoNpYj/3gwhD6xVliThdqQH533mtTouhAI/6zoFvPelcylcnvGu2TFAicI2HA9NhafClrZdJhnnSKknFea3rPZ0BrI5wOPhbJLApQ8fwtosFRtssj28nsCCwRk81lEP8NGUyxGAm0E6zKDQ/jki6/wwceXkUwPodmOoErMukNpPlneYaRSDMOpo1zMo7C3i3pxV8xmssFjwSAarbKxUbsObHZXXpidVmF+7e6CPf86wLdefgmzp07h8y++xPXrN8TspFcfn2cEXLiem/zWGH2SObc7eobxb8rW6ZFMoIhgIP9PACCZSiMUiSEYS2Bnr4BvvfYd/PLf/BvMnjyDZruDfLEgiTQTbzl+4+OjStYeHRo0l4M2pfFMZ6/rubKxvo6NjXXs7Wzj00uXtEa9/OKLGBwaxOSRI2Ju8nV4v3KtZ2AOn0nGGuVaCQeq2/2r82JCvCwbglp/Ca758A4+j/m84PsQIGMAy/jEOO7cvqOGEr0lR0ZHtK5zbrGRaaC6p0v1/Pn8/s0D3D3W4j8tVyyopstBM5LdE+BQr4XkVQ8H94f2nLevdAG2p9iYdj1tHvtrq72Aa1DyHcReVQfFrj9Zk/REZBiT7kNnl9MFJmkZ4lh8DPvjniif38N7772Hzz67hJGRMXznO9/FNy5eVNPSQCYDQqkGoIfowsI9rV1zs2Q9tiTx5v6IjTvOyWMz02KqfvXVl5qH58+fF1hJaT1/l2M/M3PM2JcOYPRjY3soGxNTjHhGngPSXDPXKP8etPQgm2NNHmh08Ic4z+X5SjVHyAJmxJZ1wJeNr/fRptes7QUjZPhXa1hbXsHe9o6YxpFQWPsqPsvNGqUpljB9Jtlg5P+916SCxDyrUH7S9mnNH3e/8hnlfER5zpbqbhYGxjZ0MmsXyOiBQj8v/Hor0NLdL/+1OqQLTrotgNbKA0odH9pkQZPmy9zzXeT+2CyNBOg56x0PIHrGsY6Nz1jHTlaIDfd/3I+6NHb7GTbMDMzk63lCAx+5aky5OSDwlnsj7hZoN8L9fjyEielJHD91BrnBIalm0rkcZmaOi8F67851tKol2RGR1a+AQjti80t2qpEeMOmhcH9PeqsAN7IuodB2OE/uc/x4v/nLQyn371MNfHiu//JG4BCY/Jd3TQ/P6PdoBP7q//nSwm8kRzUmHzcxMre23bal7TVNymOSDRa35odF4MoKXIZNUJLETYpt3HyHUkyVSk0sRW5yuPHWBjMWAz3GlOSrwsWARAFflB97WY8Kc5P62ObfNlsq3JjcSoDIGcKz463NIv0p2VmlXIwsKwJWqaSYcqVSBRtbmyqOyCgT64ghHlJcWwCNjQM3/NyYVbGztYEbN77C7WtforO3hVgtD1T25EFkHpFeou7G0Xn5SJLnNmzdczADz+65CMShtNJ5TVIGJ4ZJgL5NHCOGIIQMoCRzplJGIV8ws/xw0BiV6SSy6SRyqRT6MmlkUymBk953z/hOftvrVU7OW1I/Z9eaemkx0cSMjSOaSCLmPglMUpzMY+fGu0B2UqUmAJMA9NrmuhicfDF1y1kk0FeLXp/0Emt3kOnrQ3ZgAMlsVgzKdCyBeIxgZRCb+RJWtgrYr7bk5VdpdlCsseBnMrf5FBHMELtKYKxjQyBkBug8BReww7EjG4vHVyxXBQokkvTdiwngIqDJDXgyERXYsbm7I3CMIBmPu8rAikpFr8linWAj7wmygcQ+FaGNYUhldBolsfD02WogQNax5iGBSUvgdvQQdwV0oJbATpRWgTwspCinrOu+Y2Og3amLvcs349vxR/XzXnaPMBAZQaD/KBJHZjA2cQzZgWG0A1Fs7eyjUMyjXS+gWdxEM7+Ozv6mPJvIBgZZIq2qgFBdbQdY9zRjbr6Eopg8cR4jYxOokr1JZqRY0ibn53Vr+wADQqrOCJ/3EoFJQwUtvb7cCaIVH0JqfA6d7BiqkRTawUhXks371fwBHVtUzMe2gDDeqzxGyfVd6NeTPV8AACAASURBVICk8x0qu0IKiKI0r1031ocxN8zvkfe0MZo5NZ0fFr1VQwGk6BtYK6NZ2EKwuIXqygJqD2+hvU+PTrK/6ohkx5EemUCrQxA+JJZoJ2wAWDDBQmpAIBfB/GqtqWZCJpVAfjePveVFpPoSOH96GoO5JO7cvIFHC/P4g5/9AN/65jdQ3FoWU/PI2AiSibiKZBXItapANllUhMLyguSayfuMABULQ56PmGny8rPCkOPkJdKyOXBMGc1jzkn5/VnxrvTpdhsVsYJs3VfB6xgwxlA0trz6KAQ2ZZFhX+eaR5BDDQitxz0Wpe5TScitGOW6z+OT56wLv+Fr6Zo6WXnXQ8+BKOafZuuk7j1J8xuSNJNFxe9xzDQuTCkvlxXuwbUn25eThHtrc1M/32qatJ3rBP0VmfTLYrp/ZAT75Qreee9DXLsxj3RuBO1ADJClBJnVbJSJCoRCIY/dtRW0GkUHxEBs9DDaqLWM7ea5SCzOL547I5np7XsPtLbyuE6dOoXXX/8htnd38etf/1pj0pcz/0ZKlt1C7NhYVlR7hlMPNKN1g4Xk1OtVvS5BVAZJ7e4VMXnsBP7sl3+J77z+I2xsb+PewkONHcNktna2xTB94fnncHxmRqAuwVrOGR47m4RsBEnqXa9h+fEirl+7isdLj/F4aUnr3g++9z089/xzSPMZE40I2N7d2UWtwiYHWUwE/fUktbAvF3KkVF93Hfm3no3OmkCgsUthvn79urwEjx2jHLmN/v4+ha7QIoHAeZmyW1oBODbaQdCn2xB8ogH3Tzd0B9mSB2XXXYnqU+Ckf4WnQUsvIfff7+1PnDPKAcBIXq4EeRQyZAnHsl4Qm9fGifcr7RYImHJ8KVtXg9gBkwScBIoJjLNwK/nAsgHcbOLzzy8rHIbS5mvXvsbU1DF873vfk+KiWCzg4cMHkuVT9sxxHB4eUeAd5x79VMmQ5Pd4L3O+3Ju/i0ePFrVWkoF54sSsgMk7d26JgXnxGxdwYua4ZOS8tyn1T6XTFqoliXJP1m4ApGsgdwdMfNouIC+wzNveSCJswKwF6tmzv8uC5drStFR2NnE5xy1Yh49SMun4nA4onK+YL6BRpbVNR6x7KoRMXs3nhYUZEohsqPlByxMqCjg/2bThfsysdYx5bc0evzf2N70PvOOpGehsyiMvV9f1PjAv+W9b20ylYRPCSbhdU+YgO/LgHHtyRtv66PTrjoVp64ZZC9j3emCms0wS0Ghzy+8NbctvYL25EdjY896WfYQDFrUuiwFvTSRr9Bsw2X0OOMalrX1hs93h+VLWTRVOhM/SDrIDfTh++iwmjk4jns5ov0kAPJNO4dbNa9heX9Pznc9B+a6G+Tx3gVGederPoDuMhtj27m03tg6LdARK25toM9f7OAQm/+l6efiVwxF4lkbgEJh8lq7W4bEejsBTI/BXf2PApDEOe2YtrpGt7VKjVgeZjvIiYwHuNi9Mh2VBRSCLG2MWjfw5bphNctjRZrdYKquwJtuBTICuZJCbPbHDaL7OLiyl1iYVNiDKiltRiLxnk5dNE4Rg4rNLJCUw2WVKOc8/K9YtRZmJ3QRIKR9hp5bsPhaxBLssNIXvycLfvJu0ue2wiGiIBUa77VppD4/mb+LOl5+jurWMzv42ivlteUr58RMQqvO3jakAWm47fTAw/yf8z20klZbbkQci2XZkm8jnsyvbdReMDFGXvqiiT+mvLIyDiIWDkqP29+Uw1JdDJpVEKh5HUhJo4x2Jn+f83wTwEnx10mJK+AXJhsxrkTI7YhGUbceTaXlMihVLuVajhRLTK1stXU8yFHh9mVrNMZWRuvzxIohFWOTGkM1k0T8wpOu7tLKKjZ1tpcemuAkl+BKiBDWFTjiB/Vob26U68tU2inWgGYyixeRlBmG4jT3fgwwTyryiwRAyybRSyTlfxEi1ARYo3Wi1BU4SiCR7jiAvPwhWFsplFdI0x+dr8vVZ+PK1ZPJPQDQQkEcnfSaj3ICTLVauYG8vj/WNNTQF9hWUDE7QK0CPyDavn312KP2mTFgfLlFT+35n/O9ZvmQd6tjJ1HVFQbuBVpt+d16C5CdPEoHYKCKjR5AYn0Jy8Agi9GvsRFBvEZCPaQ41q0V06nnUC2to7q2gtbcmECzQqCIgEJQgQg2djoVI9Ipuz8QE0kNTODZ3EggxIAQCa+Q5Sl/RQEhs4ZbSt5k6b+wLptuLOd0JGquJAHo0gmY4hmqkT4zJyNBR1GMZAZMeePFsYAEurlDnmsRgFmMFWqHHuSp5rxKwLcwjymKHfpTVGloEJxkcxKKFjA0C6pJ0U4YtzhFCTDCm/DrQRqOwi0BhC9hbxf71y2jvPEIoyPswj0AojlCqD6HkAKLRjNh0nWAEAYa2cO1hqngyZf6EoNS7hlQigVwqrlTj4soS2pUSBmaOYG7mKNbXHmP18QN8/5XzmJ0aQzYWwNGRQeQyKQvvohWCvEurAgG9DJvFH68PQYVYPIFazQPlLLLphWrrpPnHWlCMlxPLm9exHbWe8vseKCRASfaLK/gFbHId8s8DFc4SygsM48/qvhJzkfYI5gVLphV9EnmM/Dm+jwBmx7Lx8k8WuN77jN8X+1HXsPch0FOBDWYd4gEJsc0cMMM5QlmngXkBSQNpE8H7X4nVXIPUOAuiuF9Afm9P14bzic0dMu7ICiTre3BkGLv5Iv7h7d/i5u276BuaFLjfDgT1vCD4GYuGUS4WsbG6jFp5y0noLfk4EgiizvvUNai49vfnsjh77gzWN9Zx7/5DnRzlubwvXn31VVy48A18/MnH+PLLLzHQbwxID3xwrLi28RzJ9PZgAZ9LPDd/Xa3oJtWfjNUwdvcKeP2Hb+DP/vX/gFK1icdLK0iks0hns8j192G/UNCaNTQ0iLm5EwIh6aFHoNbk9MaQVeCXUZ71bL539zYWH5vXJOfZ8OAg0pm0JL889sL+Hvbz+2ah0GxobKwLYEx9Md1iTJh2azjBOLfX0L6BgNGBsJjbd27j8meXBZDR13LyyCQGBgf0fjx3gXBi7TL4y0A8fvB75r1oIR9+3GycngQfesCktzV5knF5EID0ANKTa2SPWelPtws0ueMRc47yXq1ZwP179/DZ5c8wMTGBl19+RSBgT1JrPpP8v837tnyQk2JNUiVh+yELSnHJ3A48YwPOz43Llz/DgwcPtAej8uTll1/WtVI42sS4QGQycxmkx48bN65hN7+HM2fP4cjEhHl2yrPYGNKe8WaMOFMlcMx3d3fFOh7sH5C1w6OHD9Vonjl+AuPjY44l6KxLDrCm/WXwDRAyqLkeEFxVKGEwpP0a1xfOGwte5LmYJQQ/xNCjOoI/z8dmq+ESo+nO4fy8+awIBFEpVbC3vaeuXlAgJb2F6QVtsmuOdb1Bn2WzZ9EzmOzJakVgnDXrrUHGT1oImH8sLTOsOdCVbTtlkPaOHpTTxHRWP9qz9gJqzEe8t2Z3QXHZkNh8NdWSAXF+Pj+xWLqGsp/hDkt8gvFu49bz5tU81RbE9hmGQ7rGbrfxb/9XmKUDZHsSbwPEtW8UC5/kAmtuE3QnI9UaHQYsK7VcfpemnuDxWC2QQJsKi2AHx07OYfbkWQGToUgEg4PDODZzTCzX+/N3FFrEZq0C4VzopV5XQHPv3vb9BPvbg6veqcY3J+350mOR9gKM+OU3f/k/HeIaT0yyw/8cjsCzNQKHN/Czdb0Oj/ZwBJ4YgX//118ImJQvj1h/ZH65jYv7Sc8KYBEn/0EWY5K5UV4G1MTiMXm0NshkqpUoha2J8cMNds+Em5s2BxKoiCUDxzacZH1Izk1/wChlwyY1obk4N3ACy1hAM4W2TkmIpUPLZo6FbNNJtOU/xoLLkmpZH1kqc0fAKMFPn5ysok4eiwSyDFyxTRyBqpaktC2FedBvsInq3ja++PR9LN76GplAA8FmFbVKUb5lYvE4Jqe65aGQAoX4SjwfSs5ZxNPHUAm7lJHTb6tSR6tUUNExPD2Nqckj6hbrpJTKaVIcDsfK8jLufH1VqZGUePIzwbCHEL0ow+jPZvVJxlYmmVBRLUaqk+j7goAbe5PTkRlgadcWjmHBHrwW8g8ly4VSKBaQlIyxay2GUgOl/YJ+l6wOJlrT9zKRtNRtAg4K+mkDiXhCzIyTZ8+ib3AI+WIRV2/exOUvv9D1HBgYEkOJidytUAKlZgg7xSb2GYYeiKLlwEkyLg2Qot+ceYny9QlOiw3l5gbnmjc9J2hOkIbnY6nR1q3nz+gas7Blbe/YGAII5OPVEfONQJhksgLe6Pln4idOfAKQW2uP8PVXl7D1cEHs2mCQoHbTPAvb9Kui3MukYkxJ57+9hIj3WjhEoD5m4T0EM+XVSPCHCJiBS8ZEEI8SQBbB/hPIzZ3EwPgkWskcKsEEWoEoECAAF9Q92KpZ8Eq7soXm7jJae8voFDYQIGMSTcZVS57Kc2gLVLFCxSRrgoMQjg1g5tw59A0MosUCKhKTDysTt5n0y1WC/9ZYd0yWy/vFGDBktlBm3EKd3qCcC5E4yqEswgPTSI7NiDGp8BymWDN8yMnNvL8Vx573ryTckulZ2ItY2Y5R7GXu8gvzaev0GBU3jsdDFqexfFVk8pqEg0gmowgH2ijld9Cp5JGu51FanEf59tcI1DcRAG0SGgiGEghEUwiEUwhG00AkiUA8gTYLMYJq9E2NxhFPprCfL6G2V0B2aADpWASF/C7211cVoJMcIxg0g1o5j621Rbx4/jheee4MRvoziJGFqBAwYwTznqTnHm9/gmtcR+g/yDFiAAjXSFdXiVXF3ykW9j1Fy9gxfB2FgrRdUJkxUYXZK1DjKTDQeYn5+0DgsOakyTDtnuolDYvB6ENoImyAGODJa0dpL2XXljBtVhl8P4XVqBHDMAvHkOO9JR9LA8U8ACtmHaXa7mf5epyjZNNTJs/XJSPS1gRrKjDtmWsXfR0XHz/G4tISNjY35HNLmwxJ67lWiMlNsDaoudDX34f+gUFZPLz9zm9x995DZAaHUauzkZXQ+iWWFf1tS/soF7bRalXtmA+kCnvwgGNwdGoSR6emcOv2Tezt5PVeqUxa9ya9k//4F79Qs+zv/vPf6h7PsEkTi2lMCT7yfCuVmppoxpQ1CaQHKwiMSALcrKHWrKNYquDi89/ET376cyTTOeztl+STOTI+gdmTJzVnHiw+1Bw4f+6M1mkCSnw+GchbEWuPHwSvzLtU4gGB42TakXGXTiYFSFDiTq/CvmxWx0vQVg01siPV8DJLGIGdtCBxCghjSRpDk9dYbDHnNcpz5zpOtuQ777yj8XjzzTflJcjz7+8f0NwiO4/jeOzYtMJZbt+6ibX1dUnTCfZ99NGHmoff//73FSJzUMZs902vCXNwX/L09w6y2/xzU2w5B3hwHVJ4FH12XdPQzpPLqwFrHBv6Zf72t+/hq6+uY3Z2Bj/+8Y/km0mwzTcFDZQyhqHUGmZiIMl8Npfp4qq6B/lU4Zhxb+EkxrZmdvDVV19pfAwUNUCNY0ogaGrqqOTYZE/qdeR+QRDQLHV47/G4fQAV72kPiso/0DHYu+PU7sjfUsFYklobmMn5aoBUUOfI5wTnP61cpMzxyencmzllA/cXBDopR8/l+gSey1ey3daxc1zZYOH/dazas3G/ynWkIVyN14DKHrIleSzF/RKWFxfRrDWQTecQoT+hFAp8NBvTlGNsTO0WqmX6kdctDIp7tbqldFMVI2aqkuut4WywF/FOzwr1X/EYn4FiPtjGM8y9/PuglFvA5gH/Q72+IWfO1sIS7btMxC761iVJdtcF72OpprhjeRrb1sm2HcCpo3UKEI2BY7x7z8sulG+eEq6xdUAufoAVKsWUwrTI9jcfXKXAk83vml5eiSWwO0LmY0QAZCQRQTASxMDoCE6dvYDB0THtedm0Jvu22Wjj7p1bKBfY/CXYSUDauAo6L+7GdM/4RoFvUvTKnCfIzw6w9M1Q7SG1FvV+/hCYPCySD0fg2R6BQ2Dy2b5+h0f/ez4C/+uvruip3uvWOi9HdY5diqA2NmStWcFLYCfETR7Nxgk81I1hQxCCLAYWDWLXxOPW8W6aDMdLRLoMTUr7ZKxuJtlKg5bPZBRB1yFncSo/MnnVGEjHv7mprFTrAj8l83Rp30ypJDNGiaXcUx3wjGKYAYFJJx4yYMtVXyalJcDC3zGmB4HJZqeJGuVoAQJVAZT3NnHpg/fw6PbX6I+0EaiX0a5XUKe8rGyBOtoouQ61gFHbNRvcQ/kKzftZaA0OYvrELPqGhwXs0UOHmzltZrkRDQfND1PFXF0hJmTtBeoNbK+tY+HOXWysLCMSBGJi9AWRSiWQS6eQisWRjEeRTMblz2PSSjsGbo4FSmrzTY+2ulivYneyYJF3JEEEFlnmz0agKpPNqfDjOfF6Dg4OiE3ITTwTOjPZrEBJFprVclmffO1E0tiRQ6OjODpzDLFUCvF0GvuVCj78+BPcvndfxXQknka1FcJuuYl8uYO9ClBDBO1QAk16GIYjjkdg0i0LOOAYBVB3BaNYFw504bfJ6mJH32ehUq7dC+cgqbElgIBzgmNExixBb44PCy6yXyWrplcdN8UKE6HvehuxCDAxmEA2BiwtPsD9O3fQrhUFTqJVRadRQYBBNmR1kN0jAJASMkpaI1Z8aLNtARcUP9LjtNUiK0p8MvOSFJqUQzA7jeSxWaQGx4FEBoingWQajXActRbBZyashxTSgXoJneoemsUNNLYfo7WzBFR3EehUEWjW0K5Wnc8i7x0yZM1I/uDHwORZmdITPGcSN+cDAUqmmMun0MnLTTLGe8cYk0rldsCkihUyK8hyiKeQb6cQ6j+KzOQc6tE0OiF6KBq7zid2etSNxXe5UhVLRePkArl8YezXArGvyJDhETk2DP8Zol+sCnTH4BIzpKNAE3rLlop5NMq7iDb2EdhZQ+nuNbTWF4D2LgKBmpoeoQjnM185hnCmH8FEGhLzd4IIcR4TJJPnbQTF1Q2te/3jIwihhQJZRUvL6NQriA1kMTU9DjQrODc3hddfewGpaABNrpfVqpYI+knGWdQ7MNyvybzXyEaUP58DHTOZrK2nnQ4y6bTYSvRF5fqjEApZQCT0f3r/KSTEFfTpTEbsN4EbKiKdP6VjJFkwhYEJXMvIgpck04GXWiM8kElgwUntja1Dz+CY1geyKPXaYhobG0yAowpmAhVRrR30EpN9iAtZMDmrkzTymjvAg8dAkJqMbr5mMmWyv0YbWF5ewfWbNzF//z7y+/vywlXhK+ZXWNJMSjp5PxFwUdOEa2uDATQDmJqeUtjNXqGA93/3Aa5fvYpk3whCYYbfBMWk5u/s7myhWd8VGCIQjt6bYgIe9M5ry6OPfoy3bt9ChdcuFtV1EmhbruD7r/8QFy9+A5c+/VRgEoEYrq0EIskCpQczry+ntj07raHXmxN2fcjor7ca2C+W8Ed//Kd46aVvoVxtIJMbxPZeXuM4MXlU15Cy72MzUxgbG+1Kh+mTybHkM4cKAjYVxdxT85DMRAINBj7tbG2iUimJUU5wiwnMbBAxKZnzk4iPJKUuKVsJy46MRTCCIKQ1Lwk4mYzVn08XFKsbe3JldUWNPoJSTCQfHR3Tv5kIzTHivCLz7/TpUwI/9/P5bnOUwObIyLDGt1i0Oci554EdW+MMzDAg3lLru3sgL7eVptgAHP/pAR9LnSbztoa7d+bFfL169bqegwQAM9kMJo5MiJX7ySeXEI6YlzbZkq+++hrOnj0r4NWksbbnMpCEeykLDlTjKhxCOp0RAMsxtEaBMe65ryKzlvPYh2Ldu3cP8/PzWFpalJz7+99/XQAyge5PPvlIwN9LL72k4+D9hwCfRTaX+Np89vl71ltBqGHJPYALGfTesgpmEhOd1917+R1kpjKMxl5veXlJfpV8Hi88uKc5MzNzAo8WV3QP/fGf/ELPlPm7t/Hw4UNcufIFWs0O/vt//ecCmGWbcdCr0TePO+YHqevrpMXxaBxLi0u49Mknsok5OXsKyVjc5jS91PkpJr8BUuZjy4Rz2lIYe5IqCv7NIC2yJ6kaMrm9BdYYC9Ak29Y4tIneY+L2gMqel2gvgEbejV1w1NZWz1r0oKHuf8det7XejrVbdDtgX8x62RYZOMjj5JpkPrwGUPvxYRPXewiLea09vTUSumxOTyB09EuBlN312Zj7am5RReNCnczCyTVS6dnO+5yNI9/ccsMhe58uMBlGK9BSkA0bKGe+8RzGJia0Jw9FYzg6eUxN64X7C1hfWUY0wvc0/3cujMbCDqLFB4C7n92F8FuIJ/52t73n7/pV4EDYn53nG39xyJj8PS+LD0//GR+BQ2DyGb+Ah4f/+z0C//5XV8SY9B8EIxVcoAAJ84xR15yeSAIlDJykjJoApEmfjSnJDag8ERNxkxv5EApXhLi9lRUBTtai5GmFGZAtmUCYmw0lP4cMiHCyQHPAsk0WN88EkwhaSMbEY2iw62zyDJNSG8hiUiBjDfX153QuLKT1wb00QQAX9CBmkAvbkN+jl6UGBbeg1ayhVS3gi08/wOUPf4tcpIl0uIVwu65EYIKhlGAaC8VSJPlBEJKAWDgWQSAcQiyZwPETxzE1M4MQgT5JpCmBoVzVNcu5gWMQUJwAEN+7gXajhgA3x9UqFu/exd3rN9Cu1QRWEpRkYmwqEUOK0sNICHGmpjspjSSwLumZXqA6V6a0Coirmzeg7a6NySJgsiefjoQpaUyK9URgY2x8HH3ZnHtfMmLC5h3nJJy89mQjEgxgUZRMZ5DrH8DA2BjGp4+KbdaiDD2dwe8+uYQPP72ERDKHSCyNciOA3WID28UWqu0Imoii1iagy3lovnQECVjkiMsYZsJjXIAFvSHJvijTL4rzk59KCSZ7xxgdYsIokTYkZmkuk+6lAXcIOFKyShZfXeE4DEhp1auIMAmyTXaRMUUJbqFRQwxtJGJhPF5cxOUPP0J9d1kSYoDXs8psaHfc/L8VolboGjPDS8G4afchSqb9DwKhAQQy04hOHsfAxHGE0wOodGJoBCLokMHIYpVyK0r9CHCS/UogqrQnD9RAbQ+d0ibae6voVHaANtHeCtp1AyaDNAAlYNomYGpAKWdgYuAYZs+dQziaUKALpfS0OiBwShm3xtHOxAFknFwG+fMPgVVChQLaGVZBgDIQxl47icTIcQGTFQLOBPXIxvQG/Q5EkH8avdN4f7PwVGHk0qkdcGDFkXmQkSUjQISSb8f8ooSbDFSuB/J0VUgLkE1GZZlQLuwiVM8jUt1B4e4N1O9fA9p5ABUgQPCdkuSoVH7BYBKRTB/aYcr3WghEE4g4YIxrIwvCyv6+mGiDfVnUKxVsrq6isbuDYDQokPro8Um88fq3MDs9iWiorYYCmZIGThOYjErWLFYvgTVKhJ3kmnNW9ynnpzx46dFr/nNk9fhGkFk0GPju2VJcR7keKcRBlg1sLplEj+s1i1UxEzkXCfA7yweTcrJZwrASFu7GQNf3XXiNL8blDUqPTXm0kUWd0PEyhMYDQDxu/hzXY4JdnBdisErSHbW1vVHXa3P9YWNBgI3ReY2przCzmMbl8eMlXLt5B3cXHqJaayCWSOg5wmvNNZfzR6/ldqlkTXJ+cH3mQXHsFTRUr6kxZIBSGuVqBZc++xyfffopkplhpJIZATCcy7VaGfv5dbGNtVo6YMsH9cjfOBTEmbMXdH/funFN58X1iWna9OcrFfcxODyKP/zDP1CB/Q//8Bv5YzKhm1J9/jzHkQx1Ak/8IGjtwTMfLESAIRwNoVKr6Vnx+g9+hBe+ydTsM1or84UScn39eu1SpYJ4IiYggr+f8HYVDJajf7S75lr31Yzi88xASR0Lr32tInCTLL7+XE7Hvry0pOceQVfvk8gx1XPA+c2q6cPnufM55f3DcSKwJQYZ5d6cg45Nt7W9hdWVVV173hOUcE9MHBGoyzE4MnkEW5tbCvKhGoO//8EH72tevPLKtwSC8Rjp58ljdyrVp4BJB2EonMvChroMSQdI9vZFBmL6MfIsZEqmf/WrXyG/t4+5uVM61vX1db3nwMAAdnd3sLKypoC8aMxC607MzuK1V1/FDJ/9BP7dve9BSTXNWlyLvWrDZNX0Y+bzV2AM2cn0zRUQZc1FDwx9fuVz/N//168EHP/iF3+E06dPa23iMT1+/Ajr62vIZtOYPHoUQ8ODes7x+NS0dP6PfD+xnyWJN4ag/jg2pwByAWRsMkjT0m3Gdj0gBW45f1gxJyO4f/8erly5jLGxcbz40iuSfN+9cx+/++ADnDlzFkeOTIrhnMvm8MknlzE/fwe/+MV/i3PnzjqPTVpU2H1trEI2BiCfU81XeZlXNJfu3b2LO7fv4tTcKYwOj2nucS9SK1WsUU5rChcWJokybRNibPwAjXoVnRYtWwyUFOu/ZuAkQVDPmhRAdyBBXDtUJ73W3tMpkKyBelBu3Ps339sSzO1rNg97DUKxi6UOsOZE9/Xdmma7Ymta8EO2HY4dyXtLoLHY6NxPu0gcf687abWa8ATDXXCjgfh2X3SD09z52DPUpXRrHvaY81oPXbPBmt5ssNpxCWzvuIDN7pyiNUwEoZgREWbm5nDi5Cmkslmt5YOD45icnMbG2hYWFuZ5BRFiW5BgetBsnLTncePbK2N6sIS3WXiiynsCO3corGOo8ud+9Gf/4yGu8ftdFh+e/TM+Aoc38DN+AQ8P//d7BP6KjMlu2AT9WlyirZOomCSHMj3ze2SKNLvXAnuaZFmQcdPp+kf6rrsVHgYM2r8PLhVeqmIbGfmMxV3oDSXc3BDxfZUgayme8pB0Xpb0xGKyKiXQ3KDzmOgZZCmftge0jaqBLdynseBj0cldHI9Z0j96GFl1abJwt8kLyvvHXoj4UFNsLYJvQZT3t/HBu/8FX176QGm68U4NoRZ97Sh/s00aGV4sBAz8tCKe7EfK09ZVcQAAIABJREFUWY/PHsfp8wR8IqiySKZ/j7rYETEE6IUnyxwW0YEAirUKShUGltC/sIm91VU8unMb1bU1CXtDHXokBtXhJ0CZjMfEDqAslECllx2L5erOl2PpGRZ+nLiJ1YZbG09eawMmuTlNMaQmZawsBghlUmklD4+OjgrUS8dj8gOT/FPeeGEQwyvu76NULGq8meo9eWwauZEREJqLp5NI9fUhks5gcWUN7/z2t1hd20Ym3Y9gNInVrSK+uv0IC8s7aAcS6CAqn0M7QEqJjeXTbgaIq9HcCMF0CsmRIaWQck4NDvRheGhQRT1T3b0ZuggnjhEmjymBmeblaB8mm5eki1KxZh3VchE725voNFmsV7G2uIh2pYJQLIlkNK4k9JHBHKLRAAqFPczfvYv8wzvmJUp5c6tiJvOdhkkBCXoT0HZSRgFGzj9PSe2hLDqBFALZMYTHjiM6OIlwegidWBYNRNESgzSKcCxshgMq9ikvb6HDwqpSkJ8kCEa6zxZ9FJslgakCSBkc0CrJH9Nk7RyjNgLhLE5cfEkM11KVbFpLt2ZqvTGl3VrggWstIE5SRVgy4IDJjmNxEBSjPxdCKIVyyE7MITZyDPuUnwcjChDxsjNxLuUTZ+fTZVw6CbL85LreWMbSFJHHg13OL5Xrh9LCXSOF96XA+khQzFcynCuFbQyEqmhsPcLm5U/Q3l9EIMjCh+NBWb2xQ4Og3CyOICXcvEYtIJTOIRxLIhKJyd9wb20N0UgIY0dGdW0rxZI8Jmvbawo0+s7r38W3X3kBQ/1ZhBm41W7peMQwk29aS+sPAUMySL0frBWZNu0VIuPYygS69LMEwBUCQdYQpd9Rk38LeKQst24sd7IWXbgI0975ivR8tcaF+YAJ6HAek8Y+Mpa6mlNix9i66lO0D7ItCTxwfbCfsRAPhdHQ3sKF3NiyRsaMMcP5WmRr8YMAmPAg58dmZGgmdPN8EgKdSpUqFhcf48bNGwIlyeANUdZOJm/bgnHEAnXWIgK6mJwuObxJ+SWPJAhD72E2e5r06nTeZcGO0qrHx0b1zLp+/Sbef/8jrcnZdFZrO+XMtVrBbBf07DArA0l5+axothCLJnH+GxfE4rt377Z+L5OxgJudna2u/9oPfvRjPP/cc/jk449w5fPLtp7mclpzBTgpQbyk8TQA3tZmjpG87dpNPUdoDTIwNIQf/vBHeOHFl9BsEcyKqYFEcJLPIgaVETik3y9l2JT+k9FKwIsemwT/NOcUbGcMe44XWZSaX/Q9rdCXc1Vp0QRx11ZWcOvGTY3liRPHdew8JgaKcO6Fw1wTDNiSlFTz1D+XCWwZMMnj8sxFguCcS3t7ewIe+UHGHy0MaGfA5hIBXEqk+X16h25vb+K377+vn33ppRf1/GVYDgEt7hO8B6Wl+Bpw32WfEfAx8fkB1uTBf/M8zAfaA1IE7q5du4a333lbrGwysouFosL9yO48c+YMXnjhBZ3T9evXcO3adSRTFmLHcaLHKMfP9kTO29sxAA2It7VP94vo+QY8cY6R1UtmLe9b3iMGXNn84D3x93//a40NGdUCAF98UT9/9erXWFlZxsmTJ6VQefjoARLJGM6cPo1EwprJtLhRuJgamHYzCjB1knwvSzZPCAfkmrikyyj1noLal3FNcUw6WRLEYmo07Wzv6LqnkikxYD/88CMcOz6L4aEhbO/saPy4HvCZdOL4CdueGTTqUrCtWS6lj0vG5pxho5LAP8Fyel5ynzJzbFZrl/lKNuQ/zOcLr7pnGmrt5RoQCgqILBb2UKuWTa0gT82mvIvZdGaz0pLAjeEqoFD7Ytegc03ubhPehSCK/ehSrvWclvLIJNrGIOYz0+0+PCj9hO+z26G656BXH7FhzU/fKPLKJOvR277bJNtPelR6EJ73htjMAlR7vuOc63z2ck4wMFDPKBc25cFYt/yZN6gbg54Vgdv+dpVSNpdkB6BGsbHw6S/JdZ577LHJI7jw3PPoHxqUZVAgFMOxqZNIpbK4O38T+3tbCFBDE7aQrg4Nrpmr50H1g4Cj38n1So2D2LD7rn+y9kBh/tCP//wwlfvAAB3+83AEnrkROAQmn7lLdnjAhyPQG4H/7W++7HDD4NMGxS5SJ9gKLvPuc1IngigyuHbpr23zQBML0Zlhi8XEglY7GeuUPi0R9R5NIucRIApHECPLL57Q73ZkIGOSYs+YrNWbKBVLKjQa3Fy6ND4xIukxJhYdfSaN7ckP3znmOeT6sghHwyq8LaSFLA7b3Nomz7FBVWsSJHK7HHmdcddKFkgH1cI23n/373H1ykcYTgUQZqJvaR+lwr42q/JUcmxRIx/Sh48bMPHnMHtqDmfOnZUfWpVSLDJWwhHUlSJJkJY+fkFE4nGEYjHk2bVvkBUJVPZ3sbOyjOX5uwrVCDGQKADEYhbOwtKVPpOUV/Pf9OMLq7CxIlB+XmK7Gnhgsh+X5ktgl4gL/cCiJsMnE4HycgbYkJlCOVk2ndGGnwwZfi0RiyER4+bVZJPm30bAiNelpYAKsn7o8Uhj88HxMUwen0E7FESl1UK6vx+7xSLe/+0HWFh4iGQyqyCcrXwFt+4t497jbRSbIaT6hhCKJrC3X0RtaZVIBhIzRzE9dxL9Iyzo+yVb9/i3l5ARrKAci2AsAQtLLfYVgBwILezBsQZYhLIOqtWraDXqCAc68iJst2ooFvLY39/Bzuoq6suURheBVgCh9BSSk+OolUsYmxjGqbnjCAU7WFtbxZ27d1BZfgi0ygZuKbW2oWtDcKPZJHPR76gdeBpKYvTEczh68hyCmRFs18PYqoXQjKQByp+ZGkx4Td5/BrwLdKKvE6WA9Sra1YLAyU5+C53KLlDbR6e8h06zKDkxA3nI4kO7aEnVQoRsXRiaOofpkyflJ9kka5MAn9imHqw2wJqDrWLLhGKWHcCiWsAkgQifzNpSyvturYFKuA/ZiZMIDkyiGcsIXOV7i13dLQQdG0Y+gvQ8I4DrcSAzv1fBxT9OYahCiiw8Jaba2mFcEvOXJFCfjIaVwk32a7mwh1Y5j1R1A/sPr6Jw5yugvS82RoAvKiYIT9FASXmCyfeWsGYQoVgawUC0K12tFYtIZVOYGBuRXH/x0SOUth7huRdewU9/8iNMjA2jwWK31VQTQWCYlNgWEiDWFr3XXNGsQDCGRxGAFGvcJM0EmVQwRiKWkk3/uHhcTCHObTYIuGZ272P5ALtAGBdEw/ub84UsOPk6urATgZEONGTRSHYS1w1dd/csEGAldqWxbJjoTak4f4Y2DgIeGS5Tq+re9+clBpZATUvmNvDLfCSNJezmkVubCJBFYnFJZZdXVnFv4QHW1jb07PGNJILdbJCRHU1GNAtoMYfECAqZhYD7MOmt+Uramm+gj4Wp8DyNfZVOJjA2MoQ+AniRCNZWV7U2ra2tI5vJaX5XqkyopQepu2EITLpnHoGibKZfgM/qygqWVphoHNLX+PwhiMbzpZfaqVNzePmb30Qhn8ff/d3fCsglAOcbapKgizVqYB7PyZ7H5rPK4+Bzk7JhBtz84R/+Ib77ve9pnSNI9fDRop7L/QMDClFhEB3HhACOmjeRiPlB16oCSvr7+sVW8ont8g11DCmxn1otrHDdQ0cNn/vz83j8aBETI2MYGR3RcyOeiOp5JRaw8+PlmKsVI+m8Z5zZs9/koz3QxIPjDE6jjyZl7bw+3mc1mUzLc5KyYEq26bGaTCTwuw9+h7fffhczx4/i5NwpXLhwHrOzs47h+4RK1lhcWk/suegN5mwZdgEZB6ShXkbvmZJLy0t47913NZZHj07jwcIDzM/fk+Sa4OS5c+fw4osvKU38008/xbvvvodwOIhcXxonT84hHo/i+IkZnD59RgCZg6P0l2+I2tJ1oKnrGIw89miEICefdSZDNyCb4G4Im5tbAicJ2vI4zp27gOHhIWxubjifQQYS5hUm1D/QL6CN7DbOj1Q6pec4x8CHL3k0x8BlO1bP6NR9Ji20qWjMn9BbD1ij1/qIB9PlgWKxLOYm1wICuYuLS5iamkI226d9x5GJcUSinPueOegUDlw3HePX2JtOao8QNtY3ZHUxMNCPr778EqvLKzhxfBaDAwMGjqpx3TQJd4vNXPM51DVn2E84pO/v7W0LlGQIGfcGBCHrzk6kzuAb56PqG+5iJdqD4oASuyf97wKFeiOTgJtFg0mfnx5fY0b2ymofOKOZ6YFKeykD/LXW9fw/vY2QAZJsmBjrUUC3O87uoigVAp+NZKdzX2LnwYYU7z2uacbKtXVUiedu/ZcXvdYGe3bpeLqsWv+6vX2C2MYOiHd3mY6H/tNswLPBkunP4fjcLEYnxhFLJhEIxjEyPI2x8aN4sEB7gnkEyZoMthCPxhBo6+FhHuoHrBj8+fkGhJ7ldoBPffQCgfQNp6R585f/9hDXeHqoDv9/OALP0Agc3sDP0MU6PNTDEXh6BP4DU7kdM4kbEIJJvKklE3PeXmYODjQULkN+FvcvBt15aYnvzPrURm2yfcf9gEzCEoed145pU8R8kWyZkg4FJIQBBuI4SQr3S5Tolsv0m6N/pEnHyZaKBCOScfLrJukwNgm7spRW0WeNG+5EKm4gBz20nNm1urzcnFlJYH6TbgOlQ2Mzlz8jMILUgAZK+XV89P5/wd0bn6M/1kK7mEerXBI7kP5n3AjSv00MHXf+BCbJmCQY1w4G0D80ICn32ORRBJMJlOidVqccnZv/CGpNyr4TSOVyCES4GewoYKe0t4Xl+TtYunsbrb0dJFmkuM26NtEsvsns5GaUksJAUMAhN8MGQCrZxoJADpqVqzgx83yCFJRhptKUjiWUrM33oB9VOplCgnLTUERgCBkyZFCSkUQpJIFMBUxwA9vpmAzXJYaSgpjIZJAZGECKRdHoCOKZjIWiBEP46uur+PzyFc2xeCKDTiCO3VITm/k6Sq0wQokMGp0Q8kXKCRtIpxIYGMghmkwJQKsy7KhKtqZ178kQYlGrQkAYmisGnCm7ASZM7mRQAb1KqypOeA4JJrfHTMq9v7eHUiGPnZ1N7C08QHt31UwmE0nER4YxMz2LbHpAfEfvnZROs+g3c34Cm1sb6/jqyufYW7yPcDSOoKwSmGBMqJrHQb86IDV8HINDI1hf20EtvwtEhxE/eQZHTpxBYmAUO9UOtvdr6AQpfaJXqkkBee1t6nbQYdBMpYR22YDJQL2EUKtsoCTByfo+2pU8Oo0i2q2C5rTt6m1j3jd2AsdOndGYtgO8L+MKuqGE2wBdA32MjcGa1IB3OxZim+ZVJRm6fCYNtiQXd6fWRCA1isTYCVTig6iEkvINJdOXBQZBC1oySARuxle9hN2AS/J1SVey4PTyfIrlKVMmwOq85DwgaUVJB+lkHIlIEHWmx5eLjO9GClWUH99A/uoH6FTJziKgwmvC+9DChAKUo9PbUTgnmS70u40hEHbek42aPGa5HibS9AiMYXd7A5Njw3jrJz/CxQv0kgvLg0/HSEYSmY3hIMjM9lI3MURdWiqbAQIe9bMWIED2G3+RYAjvVc5tv45KAi6QqW7SVd6Dai7ExLBSiBCTbVlouuLWMyo598UWdgmxfF9jYlqgTUMyR3rIERRzhaZjzxgjkWCqgf2eGcc1nsfH8/WyYDaDeC4mRSXLzNh4XO/jKYYL9diZBCuWV9Ywf/8B1tY3jGXnmOTxRFLPhzJfv9U0m5EIQUhKB01mLpDTefZ5OTDPXWnO9IbkLOG1dKCowN1YRPd7vVzGQDaD6alJefWysbO1uYnfvf8+5hceoC/Xp+cf2XvmJ2whLpZKaynMo4NjmDp6FA8fPsL23pbGIJPKodZsoForYWhsAmMT4woNu3j+PCZGh/H222/j8uXLAlYIsDLgh/eZ5KkCQu1667rIJqIjxiPZkmRV/jd/8Af4xZ/+idZlfl3PIpeoS6bc3u4ehkeGxZg0oNmuEe+jRDpj3sAd6LVokUKQm2FmBNdMKmrsse3NDYTCQb3Pwr17eLTwAOFACLNzsyYZDQUwONTftV9gQ8AYhwa6e4uBHjvMmGdm12BgC+dKKpHSs5vsP673BOL47+XlZTx4+BCbm5tYuH8fFy9exLde/hb28ntYeHAfX37xhRiWP/vZTzE7e0IAm7GxnZTCwWUW0GVy4yeBSQNYDMSwedS1hXGNgM8+u4TrN67j+edfQCKexKVLn+Hq19cF6hGcPHfuvNKwyZD9zW9+g88//xyJRESeozMz03qWRGMRvPnGTzA5Odm9ti4r2BqJLi3ZZNTWZPUNZAujMqktGeycE/zgvbu9vY2PP/4YCwv3NX++/dq38Y2LFyWLXl1dxfT0tDxVt3e2BJaOjo11mZF8T64ZXMMEqLnrbqxJGw8VfL6h4vZxNlR8zppipAusuWM3QCpofpgCkixhnP9fX+N8CmN4aNjJkEMWaiWfRLuv1ExwIJiBxPTEtQZIJJzA40fL+Ov/+J9w/MQJXHzuLObv3tF9Sgay4FHH9BMjUJ7nFvjH/SMbqQIm6WmODvJ7OyiX+Fyk7UpTLEuuY/VKDQZMmk+tMSbdWGhMrAlmYLxdPPuSk0+7Pab/UZN5Owm1szOwobWSujfeBvb6e8MDiB7Ql6TZ2X/oOcuGkRiZBkxKoq3npGtMe4Yu1yznjaugGoWB2freA0atccMD4DWQrYcaO3af2kWx5poHq/U+ss+wg+bvmfVADxe0uW1NKVl0yLKIe/8gMrkMxiYnkO0fQjiaRl/fBKanZwUY37t3DY36PoKdOuKRKFtmzo3JvJZ7TGg7tJ602+3vDx6E/Uh3fNx/9Utv/uW/O8Q1ugNy+I/DEXj2RuDwBn72rtnhER+OQHcE/pf/eFmMSXWT6W0kTxpjSpo8w/svMTSF4IBJ7Lih8Jtmn9BqIETvgW/7MrdpcD4wXf8y71/DUA1uDpWQGkKIPoUCAsICPbi5IKuDwQ70s+QmkgxJMawISFbqKORLKJcqemMW6PQS40aTrBACZulsRhs9yeLY4XYybvm4iWnJwA4CkwbaiR3lvPMIRJh0hbuxBjZXFvDBe7/G8sJV9CfaaBb30apUUaG0vFbTMcgzz3WRBdRywxggazIgP51IIo7z58+pO1xlsAVrPgJBLTLE2grcSGb75MFYadbkAZVJRBBq1rDx8D7ufnkF5bVVxMWSo5aFflCUKVEs2xEwyK282IvOg8/vInkZ6g4UoE+nNpxiDlhB4b0iWZwQpONYkt2XiMeUwErfSobpkIlAc335UHbMwzMWj8qf0b8/B5qyezKBGFKR6e/HwPgY+ijn5uaU4Ekmg3g8hfsL9/GPv/kHrKysY3B4HOFYFrfur2B5t4LUwATCqT6E42mBm2RSca7S90nJ1x2y5Ry42mljfX0TSyurYl2MjwwjlYpro6y5KN2vsQM4JxTcocKX55fROfCYK+WSxpZSQSahV7a3qZuTTyiBx5GBPgG3oWgc6f4BxJlWqyAoprHaBp5gYYwFT6eNtaXH+OrjT1DPLzpzU/OatKqDtgUjGJo5ieHxMflsbu9XsPpoDc3dCoL9Axg8dRpHpo+hHUlgda+CfLmBQJisIsrbrZjnWBAIDaGBABlO1TIaBXpN5hFultCu5dEsb6PTyKPdLKLdIFvSQHwZ/qeGceLCN5DK9KHRDgqYpJ9kWFIuCxvyjA4v8dPcFqDmPCfJmHSp3PyaSoIAUK5XsVtrITV8DKmxWZSi/aiEyYqIIOzWCBV7LqHUwkkMrBQ7wyU0K12eP8/B5fGIcsfToDy5LSBfrBpXFKt2ImOac6DVxP7uNprlIhLBDiK1feSvf4jm4qcIBMuCT7sVTYBAmYG/smOI8BwJfBGgi6PR5DoRwf/L3nv+2H2laWLPzTlXriKLmRJFtVKrW3F6uqcjxoMx5oPXM4YXWPhvWNjwfjKwNtb2BxswYMAwbKy9u+MxsLanu6fdQS2NQktUi0qkxJxZLLLyzTkZz/Oec2/1GPZ3iVVCQcUK9/7COed33ud9Ajp19Dq7AizT+WWsHjuCF557Gt967ikUM3GlfhMMi8SSSp4nk5TnFhoPEQ2Zd2y/T4DPqiZ5GQZpzRDRGBUrkh6y9FaMW2ozQSMCTyyYWdSLNcM5mqQHXUzjmsAkx6DWdQVmsPjm98IT6aykhAToEBDDkfJJNjO47nuA0oMOPBayssR4dE0rwQ1K63ZsHsfqIVOSjRDv5yofTCdDF0jkWHhcV3tikxNaDwg8u++YfvVmB7FkStef6dRM36ZBqKARvacFqTAMgSxXgb7CzozxpgKdEmj+jcgyLp2coF7Q/PvYoOJaSPYn1604QT/ehkEfccryZ4soZAmQhSUt/vu338X1G7cU8tXsuCbXkDJMa+Z5r7Pjh4+hkCvg2rXraPaaSMXIMM+gSWCDDOx4TPYLrWoZ3/3OH+NP/uR7Sr1+4403JEWlPyGluGoGitVuQDTXPA8g8Iy4dtXqDTz7/HP4x//4P8TJUyexvbMjIJPPufUH67h957Ze7+SJk2rQ8TnVrDcFRgv0iUatOSTQOKaQsgSveyAo8Jf3m42qqNaxMWrVihiybEhdoaT+7n3Ml2a0ZkZiEczOlhTkk81nrGlitGCnZDC2pN8n+GeOH9Mcq551RY9IyqQJxF+6dEkgFoGmzy9cUPr2Cy88j1//+jeSyz9x+rQYovQspO/jnbu35d9JFp6BkpNdicMgpw0BQ1a8XcJU4u2l3pqD+zzxWs0WPvjgfXz8yXkUCyWt32TTtppdKRcoNT9+/ITkyNwPfP75Z7h37768bTOZJEqlgppW7U5LrMpvPv9N5/dqy9rkWCdAqgOBfACPY355wNSaAQYqkeXG60DglF9zHSS7lAAqrWwMpLLmzbVrl/HJpx/Lu/OZZ58VkGf+sWYnoTWIezF5fTuQy8nM9Sx1ICSfpxYEMw1+MdDKWeOouWxzknOzVq0rtEhS7kQKuXxeAC7nq/ZMMFsKA8usQW7riz0bPCDHW8pmxJVL1xELp7Qu37xxQyztmdkZPPvss1J6aAyyWUHGsVunRgzick0ghuHw32btQrC+iVp1T+x7gn5UOBCcNGCSzZaemMNitw+d+Yu7cXbvDEg0VZD5ufpxbg0TG/8EmsWEFwt1yv40r8eJpnuyx56gbB6k9H+jh5/tZ3hPLJjSnsUEd/mFb8ras9jupa6pWPG27xcbe1/IpP9dvoDGlzxibSIZIO69uhUd5JqCU8Dcg35i+mt936cOEMhp+2oqeHiPyfwORYKIJWOYW15CvjiLQIgWHnmsrp5CPBHBjRsXsLu9hlBgaIGO/E/2E26OuHFn7z19lO+b/Q4dncIWuoMT4N1+8wd/dcCYPCiRD67AV/kKHACTX+W7d3Dsj/0V+Bf/6j2niHEG75ONiG1OtaF03l+inqlz7zYZ3JA6doonRZok1v5Am0K/iVHX2sAvM882GZKBn2Qk0s7NPMVkhh2KaNPCDSsLpBYTkrkRHBCYHKDT7mJ3t4LKXhWddg+9rvnkkfVGJko+l8NMMW+svkwK7W5HUnBthtzmm5s4balV9LI+McDVy21krO263wQmh70WdtZv4ZMP38T63S+QjQ0AFvQNJlAbg0cFvEu65Yabu2ElbFPiTdYXr280gtmFeRw/eRL5+Tm0CXnIK4cBEBQVhhGkhDMWQzqbQj6XUaFc393ExfO/x/2rlxHptjFsNAQHkcFCgIMhGGQsssjm/+Wt2Ouj3SJoGxBAQZBXoIYYWs6TjsCTkwfx3O3eGFtBCayplEzyxYakDJP3lAwxpq7L3nEoQM+8KFP6PjvaYV5LeU2FFH6TL5WQnZ1FbnYGwUQMY0qGEgmx5vbKFVz4/CIuXLiMYDiBeKaI9Z06eoEYcjNLQDSJoeTLDgShT96wj9Cgjer2Jh4+fKSAh0qticrdNcRn8jj59BmBNV2a5bvuvdij8m+z1HYyQeNJMkONdeLDe+h1df/BA9T2KhoFlMenE1FkyAyV6Tp9SxNKFw8zJVbBHz1dXwXRuPR4Fg30sWNa9NbGBu58/iUG7TW9VyS+gNwCzy2OfiCM7hAYdIcIZXI4tLqKZCqNvVod2+sb6O/WECqVED+0gkEwgl6DzA2T0Wnw6EnsEisZzEGP03YLYzIvm3UE4gGMe1WMe7sIykeRDOOmS+O0P51bfRKrx45hHGD6dhhDFuwEDjk+AsbY8Rt+C60YW+q1kcacgb5934p9++R87zCpHVEkSocxzi6iGcmgF02pkCfmzxcWy0J2DCa7s+85SwYxWwdi8PkPpbGSzWcUHgsvZ8HDgCQ2Glwad5xgciKCPtNVm1WEei3ER23U7lxB4+J7CI0eYjxuiX1GiwXzLuWK5MJz0JPUl8UZi/V+lwB0B/FkAWdPHsHTp09gZn5RgTjZfN7ma3iMWJDHRguKBnrDMaKJrPwSeZ4EJgNDS0AeM0ldATXmv+ULQIKuuiYOrSDbUMFiLp2a81j+vAyUcQAM2XAs+vi7PB+Ta4cEOLHpwN8jq5IFPINkCMj7seOZ5j5xWKmuDpCeNJ3cQm8J6SFJIkVKYihPlDLeASouIdlGpBXofE15+47J7CJoEtS/N3fLWNvYwOb2jsA/eTQyBE1jjuwpArcEQ6MCJ5myLOA1QrCc61mLK5vSzDXshiy2zQczHCSjil5lxgJSAe2SeMWiDgUkBeeawt/lOGRTheNk0G2hkE3i8NIs5kp5JOJRpX2//e67+PTCFQUPNdtdB4CbL6pfRJ889SQS0Ri+vHpJgFwulRMoWK5VlaCtRGXnNfvqq6/glZe+JXn1e++9h9+9/wFmiyXkCwVZnPDZoXW7y2CvjmbUfk81rm3/5D/6J/jhj34keSxThdvtlvwEKXdmSvTpU6cl52aDiCAvQ1TIPNV6FyWQEVFzgSE49NHja/Km3rx1W0xEMg/n5uZ0f5XwPhrIP7XTaun5cOHTz1HZ21O4TzgSlJfz6uoNzKuTAAAgAElEQVRhhatwnbCxTeaZNUGmwKQ1ZjwLy/va8biKhaLW9Nu3b6PVbkmezXXlgw/O4fQTpzE/N49zH57Tc69ULOg9nn76G1rX19buYmXlkIBMkzgbEKOm1ATQ8XpYY7rZuvb/7TOpJgk9lHt9vP32u3jjN2/i1de+jXQqg07HQu9u3bolYIhjlLJ5PlueOntGKegE/R89WtdztT/o4dHGOv7o9e/glZdf0X7F75n2g6gWueeAIO81y62K8861ZrJJgn3Dl6zb69evCXAUQ3gwkN/l8ePHHQDFAKcu1h7cM4uTvvmOHjlyzOaIC0HxICX9KU3ebTJkh2g5ibbZahB8VpPaKVbUCHEtN679bJL44/TPEM5L/kxgHfd1bs/IJuwUqGNjxl6Lf2csUTZhh9rH8dly+cvr2Nupod3q4sKFz7CyvIyXX3lFifF8Je5VBHiPGZhizfRp80svbMC5u1aUcNdrFdQqe9b4US9zhD4DoDod1wBz+9sRpchcn8yf2pTSBvwJvPXMcqcaMEalAZf+OOTxKCDRmgMe9LV7YU86D3hOrv8EYOQzjvPJ7j8/DPi3f4sZ7VRHGt370t7dS6sRJQ9gKQ2cJ/k+9qdn4xrA6p/zrjfo7oc8vx2YrVBLB35rj0PLDnlpGuCqNizZrgoeYqBeRPtcgqr9fgfheEje1rPzS0hmSgiGU1hYOIz5hTncvnUVa/euIRwYIhqkWsrXD9Z4Mga0zWc7333Mzv2cX528Q3jtN/fxORl+cwBMPvaF8cEF+EpfgQNg8it9+w4O/nG/Av/5//xbvyc0QMUlorJ4UmdVIRL7UisdK2YCPqpj64UnjnGwT0Mx2XBzy8AOtOu22ybI/G3kpaUdC73HYkrmNvm0gaJkorUp4R6YPJnFZ6PeVBrm9nYZO7sV+RYRwOSmiEVqqZjT5nRleRHZHIsHsm7M30wbIic5AcKS0w4o2xn25EUXlcyXp8UNl6WED3od9JtlbKxdw8WP30GtfA/Z+BiDRgOtclWFvg+gsE2qM/xXQTw2H04WZ+OR2AvywDp9CkH6w2GMPhk+9NQbsPMdRi6bRzKZ0t8yjbS8u43q7g52Nx6iWS0jws0uU7p7XbEYyWi0QAln2M5Ql15XYQ1kychTzsm5ue80OZWcKC3tVp5CHlCz4pefBFdZmHAzz2Abgq58H943slHFeup3HVjJzaJ53iXCUaTiCSTjlLfGMb+4jEUmgS4tIZ3PI5RIIBBj2vYAXfk/DrGzV8PVa3ewsVNDKJFFMJbCKBRFbwTUm02995jBLZ22PCarmxu4+vnHGDdrOPPkk1g4fBjHTp1EMJbA9fsP8Gi3jCH9OhNJgRq0A/DSKhaYAiUTBEGYqjxQ0jsTzcnOvXH7ts45m04iJqlnbFLkkDmkRNBQUEBsNJ4Q+0qFhSuYLOWYPnBdvXYmnUIqHsfm1g5ufHFJy87h0yeRL5bQGozR7o/Q7A0U7PDjH/wJnnn+GVSbTdQpyaaHVGBkUtBeT9Jq0gT6BOkn7BQXLtHrocvrMxohRm+7RAyFZBIz2QRC/Q5+8W//N/ztv/5XCI46GHXrGMhncozc/HEce+IJeUn2+hyvCX3NNUEBVI4hobN0vqW8poMhgUlOXhZ/PTEv5S1LxuWYTYAgBsEQ2iM61hcRLSxjEJ9BL5ZCn8WJPEkdq0qG+146bInVKnhdQWPBGU56LuBxgIACf2gHEKQ+mvHO1gQgrtkfIUh5ejKGaCSARrOMQbOCcKeCQ4k+lmItNB5exaObF7G7uY5m1xiB+yVgLKoKhRyymZTWOXqgLS4s4sjRYzi0soJ0LIZBpyWwn+dKT0gV3SycuJaEWZhTFs5EWXqZWao0Gyg8bfkgiqlMEIqJsD0riBWmYo2f/QE4Eyaj8ygjG1PhB5JvR8USEqDowDhjAoUFVHqQi9fTAwUcw4lkQsfL9dMXtxxDWhOC5BBak0IWFcGgxqCxmkZiiVESyvfn6zeabVsHCWSzUJTs2NZysjWbrbaSi8ki29jeRrs3sAaUC9BQyI7zLqVfn3lSWoI4j5vXi8Aqv28ecSyEmXofVrOE155zT4x6gkmUeweNAapkWAeaCAaQV6MxhrhOxZhyPxopbGzQ72Aml0YhGcViMYv5mSJi8QhqjQbeeutdnPv4gtYFjm3eV/lCjoYIh6M4euwY+l0CUQ/1enOlGZW+G9tbOg9e+5NPPIHTp07KO/iJE8ewuLiIa1ev4Ve//DW2traRyxeRnynJa43vSasJA4vIiGbg0xi9Tg9PP/ss/r2/+issLi1i49FDMbp2d7axvUUPv4HSl5eWlyywaMgmVgTReFLPNF5Xs0wwaxYBlbyOkaisMC59eQmXrlxGpVbRWCfLP5vhs5R2Gl3Ua1WM6FHZaOD6tWv2rIgxxG2Aw6uHBA4qcM7JR+1euQAMr65wYIKXtopNFgohl8+JAUdgcnNzC4tLSwJvL1++IgCU14uAEMdfvpBV4vPKyjLOnn1a58ExwnnsZaQe4Jk0Tj2A4SWgEyDDvvBrgAFpxhS3wKERPjx3Dm+88RvMLywC4zBiMTL2AqhWK5aeruZuEJ1uS6ATwWEmdJerZc0V/pvX+YXnn8e3X3xxkgY9tZFxQKqD9zwwNWHk7QNfCLwaq80Ck27duoEPz32g+V4oFHHv3l0pG1599TUsLy9LRVCrMZTpBrY2N8U+PXXqCWu4MNjFXX+eM4FwrUViuIWdNU58ogYRjDU24Hm/jNsDUFJTTEJ9TMItfh0Z4+55Iik9T0yNFe4PLeSL44sNFs7baYo79yoxrStXLl/B+Y8/xtraOm7ffqDgwCOrK/jud7+LF5573liSsgcwpiXnpkOuDOiUFNuaCYI4JW02QJHvT8/wWrUsn2k2FbstNp+bGPHfzjJEcJgCwxhKxhAtx1gMGJtQ7+313vu8OTmGrDHK5wFDe+y6+Ka9CAFiqJPVHBawy/XDmJS21zYA1J6bnrm+fw7xa52P84I2hidDZywg0v+9sVud1Ft7YgN//R7WLD7sGTIBrqVgMCm4Bz7lG+zARtkOOIsPsTjJ3t/HrBcIKosdMiYdOBnh+44QiYaQLxWRL84hkS7oMxbLojgzK4XM+tpNDNp1hMYDNeU19vSM8fJ5z9z10ITdI/9hDGprgOrchU865qsDKX/4l//sANd43Avjg/P/Sl+Bgwn8lb59Bwf/uF+B/+x/+JUMjYy9aEAEP6WPcDJmMQom8ogpG9Jvauyxvs9Iel+ncgpMmh+lbT69ObjzSGIxyk0RO6lk00Qi2mwoqIVd6f7Q+XkxEIIS45gKZvNcMnYMC1F6E9H7i5Jtbjr5e5lMSgBcvVGX9xYZPQINKDkW4EIJCQMmyNykLHiAID15KLlk2jdYeI4w6ncQGDSxdvMiLn/2Pka9HcRDPQxaTbTKNVDiRXaPlzWqw89uNP21lOXrAJ1gQNK4I0ePYvXoEcmbx5GwUoslsxxCxXulUsNeuSyWTiaZxMrCPPLplPwO796+hc1HDxEcDpFkwaBwGyd9dWE2dm36YkxpM7ZPTmOJ3K7DbOZ5Ey87HhtZVFY4+I21JYfymrLYZZHG4opJrt5YXSbrZCUy7ZJsKgAxpkbz9cdQKne2WJI8vdpqYUi2VSqFUDyG7pD3eKwCbzSmv2gc8UwOrd4QW+Wy7tvCbAlnT51ENhbB/evXcfWzC0iHg/jOyy/iuWeeQml2FoF4ArcfrOOXb76NC9duoU8vO7JQgyF0+tyUG/uIDDOf3N0lwAJLlSfoUa3U1X0XO1TyJTfwxYTtCoDi91Mu6ENAgwA6S5L2idW8pvJGdcxMpprzPbQpDgbkn0YAqdHpY7fRAlOW6TdWKJbkPxdJxFCt13DyiUM4fGQe3QHQHw2xs7MnkKeQz2tcivElAItKbmMrSpLF+UQmGIDa7h62H65hpVRAa/sR/uZ/+h/x6dtvAQzf6bfEDJw5clrSx2g0qcAXc01g+rnJfyXZ5v138kyyZEhIHAzIauYtZoFMYHLEEHKMRjz/APq8BmMG92QRTM4hlF3EMFHEKJ5AMB4xxoxL4FZCPM/H+TBSSmfFr41tyfgUGGDJ7GNK8MTIstRwzqMxwUxVngHN4QRl3EkCz2RM7yHUq6MQaOL1U0U8cziNcGcXvWYFrUZdclQVMZSNu5RrsftCHAvm7ecZ4AK5eCzDITrNhoCoVJrBHLMKrSHLy/vbcR0g05HyXAIALDDNg8vY48YEsmJWzDIXBCSGjHwLTf7s01A5fo3NToDRMXbk88UxPlIjgGPNW3EIdHJMdcoHBT4OCOxF1TBRei5MNiyMYDjUOsrXo2ceZeUmHTUPR0rK6elLAJ/NDAGiBGhHZLfT45LPEFvTCWh3uwNsbG1h7cE61h48UpNBQTUEkHoDsWYUjCJmkxXePD8PPvJe0KPTelchJykf6D0V3OD8JL0MmFL36fPIClBrxrAJ5mS77n24pnGuRELmQUnwn+BNhIXyeID5bAqZSACFTEKBIfRBJvOQ4OTHn34pb7RWb6TrrkZGroDVw4ewubUphjTfl39HoIH+f/w4efoJvPba69ja3EBw1MdrL72oQDGytN9662188snnyDOwJptFOp9Djz6TDrAmYExpKZ9RBG5f/aPv4N/58z+XJzBl1pXyHqrlXbG0GWiysLiARIrPwDAi8aQaf3y+8jnL8cfrR0CWixUvSbdP1ndP45ThMr8/f17jv1TM634QoKQP5p27d+SrnEul9P8Ln38mhuahQyuSD5MFyORpshaN4Wl+pJN7RcsHx7IzJYWNUT5nOM/I1ON6TGn7tWtXBa5tbW1JNv2nf/qnCtthMna1uqt7RYDs6NHjGhM2Ry1F3o8nv8+bsKjUCdVvmDfdhC3piOeeUjaRIRNMGmjcPniwhnfffQc7u3sCJtsdswPh8Udj9E8duER7PsvpddzS+T955gkcOnQI21ub8lelD+XJE8clFxZQ5NY7Gck4WbBnwk2BJL93cjibYzn6pg3nULmyJ5n9+voDvS5B2q2tTbz00iv4zh//MTKZtEJnzp17X03LV199HTOl4gSUJMjmmcV+/2C+sCbF5zVmyBbXNMN1ePzWmHAX3e6lgDtqROwqaxy4r2Xf4wAh2QXJw9QY8uxscS5JueIY23y+sUnMJfeTTz7D3/70Z3qto0dP4NHGpp7pp0+exskTJ3Bo5ZAkvgqDY5gfWfAuXdvWsf1epxyHBlwJnBRQP9Z6zhR62uOMuMZ22uiwQdCqy+aF+xtaFzAkr8sGsXBIUwX5QCPNU7ev9uOf64S4ugIAg/RHmlx3jVnnocnj2Q+q296c67QxPv3+zVsO+WfkH9QzCni0ff1k3vn3917vjsHpuO3mx00CgQs6MmDe2KrWvHDgqN/H87mlxHr3bFAjm89MB87KRt7GrJ6f8qh0vrx8FrHBqjnPn5tLFBve+dI8MvkSIoks4sksVo+c0H7z+uUvsP3oPlIx+qizkTjW84NWTPvnjGemSoHhGKt+jzxZF4hL7vPUNI/KMb7/jw4Yk497XXxw/l/tK3AATH6179/B0T/mV+A//e9+NuYmghtuA+rUh3RyVPNc1GbeyyUdUGObOb+pN1aBigCflriPWWmFoQu92eeVNEmVDEUkoVRSK4tubmAoMXMsIgZiWGAgGZbOQ4dvRVBSTDXbUFjX1j7JIEylCHRq76dz4Ka20xmKDVKr11FvNLG310K7OxDDIBalRHmEEJkWlPaFwpJgEmAIjAZoV3dx+bMPsHnvEhKhFsb9GkadDrqNtkm5nWTYXwsCEtpIUmLOYpcMG4I7LIbDYQEZy6uHUZydFXRJdt327h7WH23KP4kp2DPFImaKBcyViliYKclDcHPjEdbv38P6/fso72xh1LVkZ6XOkkVEUEx+UAaAGOBhvk0mwbTutwEjlIJGxfTg/01O64AgJU66T3pA0b8yEraU7jSLXV6vEJKxhEJnuDOULIl/xyJOUnkC0SGxCuOpjGTcBCTbowEGBF1AQEA9f0TDUe1ZWWRVajV12k+dOoFvfOMsThw5ghBZj7U6gmQ7IiBJdSAaRmc0wHa5gg8/+RTvnDuPCsGRRAqdcQDdkYFjPUo7mTDOwjUAsWpZKO3VagL3UsmEWLUshslupPxXoVAsOB37gJtvjhve51wmrdAfgYPyQXTjX8xgY4sRZCOowHGdy2b13gYu2WaekslBICAAlmOQjJ+jR46iNDODZC4jFu/80jyWDs+j0+sqgIWpt5Kzc29P+ZPLmVE55xTdEcvGEDDJgik0AuJM7mYoRnkHb/3iZ/jr//V/QWvzIUbdFtKlJRw+fgKJOKXV3OSTrccxwkqBwJn5jHHs8pi8JFKBJIybZ/E4JgPEgEnVAZpzFDIH0CYwGS0gkl9CrLACpIpojYNokf1IWwWOVxeM4YEE39Bwll3yC7RFgIdkgRUjhcnY8aiZQsmhCz/hOsYQowz9y3o9AY+jfhOB1g6eXUni1ZNFzITriA2bCAy7YmMoQMsVYWZ1QEagsegIRvnxbanFcR0TX5dFLEHmBBnCqaSCS+SnVqtK1jlhk4TCSrM30GQsQE/rLmXIDizk+ZGJ4lPluYYoNGTC9LBxlkqmBBCSWURp6JRJY8CbeUHaum5FIut0x4yRhNKKfzHotPaZvJrTn+OWLO3hiGm9KTVx6IlH5k4ixhAxvp8lKjN0KhCOqTC08CxK9CJiue/s7Moz8v6DdbTaXVvPCeJzHncoTbY0bW+tYffOQFgxkZwvJe871xdvs8C1TOncTpBna5oV+kp6HpGBbaxOzwQUMCmWsUnK+VpkTBOYFZuINgG9vqwCkrRoiIcFRhTTCSzNFOixIHZeoVRALJEQoPPO37+Lc59clAUHX5PMzVJpFocOHcb9tfvY293R6+fyBR1rKpnECy98E8srK3i4/hDvv/8ejh5axJ/95EdqNDSbbVy9chW//c1vUWm0kJ8tIVssStZO0JfjgCxFyqkjgaBY+i98+yX88Mc/VuDL3t4O6tWK8y3tIp/PYXZuTixOBgylMlk9W9kw4P8p5efzlOszx6glsZvNBe/N22+/o3FAr+F6vaYk7uNHj+o6XLlyBfVaTXNw7e5dvScBSV7npaVFSb8ZsuLnD4OjpozJacPLfGUJfNgx8IPjjcAm2cmNekOejryuBNiuXruK1197HfML87h27RpCwTFOnT4+AWo0zh1DygPzxoybSjedathNmf9/YNLLpMW4ZZNUYW59fPTRR/rkOtlsdgT0cr4fObKKl19+CUuLS/jo/O/xxq/fwNLKAk4cZ7BZSQ2L9QdrOHnypMZCMhmbApPad1kzRmN7H9ji5aleDuxBGO9hKKCPadoch7K7GKNcLuPRxiM9v+bm5rGwsKCmBRtvfO2eCwaiHJ9AFM/NFO2Oveg8av2a7Bl3vF+8tmx+WFPFeQZ6Gxznry1QyzP8HNjlOX/eLseeY8ZUNK9j8wQV8MYxz/WBTHPOgcEI167dwvnzn+D2nbv2nEymxcAu5It4+uxZHDl0WPOMQCVBRoKKPhDPWJ0OmFTzxweOuQeqtrQ2z8ia5Jj2rHwqZjrtptaEVrMh0HIwYGheS+ukGO4Tmbh3xzCFD++ntz7hfpXXPhK3porehwBmKGQp3UrFZjOQjXJby+Qh7P4tuxJ9mgSb3pnmr232Cz6Fm7eR41T7L4Yu7vNK1b7PAeH2Xj4kx7GD6e1Jxj3XVQfc+T2tB8q1L6SFgH7H9pOTPb7utY0LNubZzCFYqRLCSfK5V1VwnvzVgWiU+23uUzs6HobfzMwvI52fRSAcR6Ewh6NHjmB74yFuXb+M0LgvFYSxVid69z9QZOkZ5dPINaP2e8v6psW+BoXD1X/4lwfhN495WXxw+l/xK3AATH7Fb+DB4T/eV+Cf/jd/O1YqKQ3utUGlj5+lZXsZt8Mi7UI56ZMHDrjJNd2T8wNyAM3k5/ukmCZVcv47zovHp3KzOOcnzfiDBCm5mSEo4MJvLBnTvGy4ofMFKDe+3BhyY2ZMi4SkUdadNyDDZDC2STZPHRayJhuiEqpS7qFKWZpLYmzW62jUyK4cYuA88ugH19rbxo2LH2Fr7QoyUabx1tAnC7PVmwCT2v44NiLfQ8AKGTn0dxOrrq8CXV1pAsKUAYs51DOJUzgisIuXlB1iApPzszMKcclnUihkM5IbbzxaV0FIhky5vItqlT5LBFk7kixzI8zi25uhi/XqTIJYZFHCTHCDG1OZoLNg59+2W/JSEpOIHpOppDb2ZAty86hNv9LO4yrsA0NKbpnga4wJ27g6WZJti425xc1rKMKqE7F0GpliAaFYHKNhBP0e2W1jJKNRsUNPHT+OUyePy8ORx1Pe25XMNBmJoZDNIxVNYNju4eGjDdx+uI5Ld+/g1tq6ZPHBeAKVZge1Xh9dgoO8fxpbBgDx9Vl47+2WFehAxlOt2RAoaWxDpqoTpDe2JMEnMSHcGOc14rFQrs6CTtJjNzbNVN6ugxVx5sHIa8ywCDG8CP4rEbcr0JL3nq6CXUpaERKD5vDqEcwuzGEcHMv/8omnjoAjsVrviqWiOTqi0jqEHplmkiw6Jti+RGKNdR43mWiUxg37CPZauH3pIn7+1/8Gn7z1a4SzJRw9fRrFXFHsNdolsNhOJAhIxZSSrlRPyc1GAibN94vnSCYtxxUBeDJPjWlDAEx0uDHjYoJoIYxhvIRIfkXgZDQ7i04ggEaPcktrZgzZfHCglCRjLknVJ4zydwh2c20wT0VjvTD0hixKpTqTgUHGCdmAsQiy6YTYrbVKHe1qFdFxD6VwE6+eLuLp5RhSg13ERm0MyEJzwQ++kBFIM2CwiUnleM4cN7yXBPzU6Bj00e10xOLm+klgknOD56QUasndwg7wZjCWFcb8Hdo5cG6SKasQBOe5azJok04TOCAgKXa41g7zjJOsMhKxeZhMWICBYwkqoMaxzjx7zMAMJ0WVNNokkolEEu1mW3OMx2AsE66xtHmwtZagpZe88X24LvB9+bXWmUDEEuIFpg4EhjCA4+atO9jZK+sZIgA2EkPXhUNZMJF570oCLpDRACKCHgp0osxdvopMSh+bHJveoZQw9y3oSjYAZNZLgmwpvQo3Y7NA3m92vTzYZenQU0am5jttKjiHun3NFRbc9AKWYIC+opRDz80iGY+i0axjYWle4Tf8XQZivPvuezj/2ReIR2Naeyk5LhRKuHb9uiwVKJsmUMnUaoLStNa4e/cubl6/prHw1OkT+P53/whLC4u6JmRBvvP2e/jd+fMoFQpI5XKIJpJ6LvK+kp0oIJwp472erCB+9JOf4OjRowJCW0ycp7w2gAmDN82mSDKpQDl6N0ejcYRiMXsOOaairCcGA90rXtONjQ3cvnkb165fw2yxoPF16+ZNfP+7f6yG2b2798TKJCuU8laub2Ti8X4yqGdxcV7AqLFwva+eraOeheUBdK4VHtQwwCsuRjnnRL1WV2I5A3wOH17FW2+9iRMnTmB19Yjk0QuLc0gk2dCydYqvrTHhLC78uuiBvQmDcuw8/AK+oeTk285P+w8aJHqeWUOJY5bjq1IpC7h9/4MP9SwVo3AwkJT8W996UevBhx+ew+bWBp5/7jkBWJ99/okYlK+/+rqBkomEgDNT29reyF8H22xNwR7/tf3f71mnzDYDTM1nm3shD8bKb9Y1HWypNTDOQPyxxpHNRgOTPKjrZd32PWPE8bry5wSrt7Y2dHzz8wvy8SaITBBethOOJae5prVsnzRd/dBpQAzPhM1Rgoi0JxBY6Nd23+zT2jXGpS+v4Je//CXiCa6d1hTkGkZJ+uphC0SSbYLsGyxlm+/NvZcfB1xrJnJmHYp5YxLMJUCoZ4oY6nZNKOWmPcJo0MOgx8Ax85rk9/h86PdpMWTrDL/X7/L3erqPbFwS9DebBwYsmoxdDS55u1qgFH3AFarDdUx7Q7sPsh1SE9lANGvwMyyG8mcLAPPApJcoe2m1qeP/UMJs/7bzmqiXHDPSWxyIcCBjU7tNXP/5zPOvNQGRnVTbAHRjUurYHDlAjH4x39kEoX0SvY/NV5JjRFZBBPvV1DTQkPsH7obomR5LpFCaW8LMwgrCsRRCoRiOrB4DPUBvXr+sULkwSQTufVyf3fnDT5PFfYq5PV+87MvPec+OntCj9Ts/+qsDKffjXRUfnP1X/QocAJNf9Tt4cPyP9RX4p//tzwVMEtBjkUzmkRhZDsCbpHKLleiASbdJ8qxJJ9qZBuHsZ0/+A+mIl3JPQh0Y/BCKCDgiA4iJ3EquJjDJFFomxvb6kknz/Vl8snCVhJabSHZBubmkj6PzuTHpiIE1ApiccfwEMHLyGXlQIaLgk2iCUiFjVZpHHmVYQzzc2sXde/fRqJRR3ljD2rWLCLS2kWCKb6+OLj0may2ZrysZ1l0nbSJpCs/iVuwcS9SVF1yEUln6VQ2tqAmHLXnWFeWS1FFOF4moCFxamMMSpdyZNOZmS5ibKQlUe/RwXcycSr0uyVulWpbkkcU8iycyZXxhwe60TMfJkKG3GllFZAjRA7FHpiD/xmSNBAEs2djChNIpgphJRMK2YTamwUiMSEq1wwFuOM1DUwnGSmJ0SaGhiAAb0v1YGIeilC930GZRXShhcX4F+VQRQSbjBoDTx45hrlhAdXdX7zc7N4NEKq0kbiYb1+pNXLx4GRc++wLrD7fQIcCcTaE7HqPJ8yHgEYqgNRii0esjk88jnUmj0TTPMb5mpVxVccUxxITtVreLPfqDRcIK+mE6tzGsjO1Aia+XtjE4gOAki0oBZJScOQ9W+j0SpDTpvDENOX7FsItzbhnri2ETfJ0OPQ01ToLyiyRTmaEUcwsLOHXyBHLFPNK5NE6cWkI8GcP2rgFIvB/yI6RqOgB5dJKJ4TfpBANYJPK4+gRceBQsoloNREcDjNsNfPD3b+L/+uu/Rjoaw+ETx0BWck+SVBYTZLEz4KsAACAASURBVFGxIGLRQKYkAUmT8VNeTeDfglSG6HVYVBFgZVnhgi08c3oUQG8cQCsQQ7x0GNH8ivwlx4kMugJUh04CZ8W+BwNUiA0p8XbSXkk+HYtHPqjmveiBLBVFruBhaA2ByngiLNZbu9dFu95EoDdAdNDCmdkgXjudw2KyjfiwgsigK+DWg+m+AOP/xWZx4QhWZBsTUeweAlNdAsUpsQrJNhZrxvAEFaMMwCDbmj/nWCMj0/uxcVxxveOay0R3hjRxnTCbBYn9BP5J1u7YKFp+BZjaMYhhFoA8IrmOEBghIKckapduy7WGrEn5mvUItDqPLecnKIaSY9WwqPap29FEXMUzG0degkeZr7zUQkE1jQhwDYNRbOxWce36DdzhOslrraYW2TI2hvhJNjjl4QZUcOwYwMj355giU0nJ8iDxlazg0YTRpQaBowmLhSO/zqHmkDVgeK+NgaSCGzApfa+nolohXS7N3AdDcG6InUpJOddlsjIpZx/2lKIuFi79HEcjFLI5LC0ugKy/TreNYiGPdDKOCIJiTr37zrs4d/4TPW+OrK5iFAhJ6swxk84WdP6N2p4V905eyWvHIvv46gpef+XbAib9WNne3sWvfvMGbt2/L7Yl7T44RjgPO+22yZ35/BsMxRb7wY9+iNdefx3VSkVAiRxfB30sryzh2PETaoaQnU0QIJlOK4iMz3eyWsfBgJ6zagrKAiIkIJ3HQvb4/bt3sbezLZYfg8/+6LXXNC8/+N17+PSTT+ShepSs/0JewCTXBYJylGJbArFjtqpBOLV78Y0enoPuhY6ZUuno5O/J0C3v7eFXv/o1Zmdn8Oqrr+KNN36L/+P//Ld46swZ/PjHP8Hhwyvo9c1z1OTQdv81R5R8TIBqCuR5bMKpd90PpkCFqUOmXtkc+zo2+RRSlTAFae7fv4+f/vRnuHXrHtKZpNbHM2fOKJGb3sPb21tYX1/TJ5/NlO9/61vflgzaGn+cH2OBU9YT8MfvGZP7wckp2OJZa3bNDGg0xqv3wzQvVgMoxwq58fJrk+kakMRnkYW/mFSXbGJpF9hk5Lrj1lnP3ub78Ws+OwUgM1iu10ej2QBT1MmY1Z6BqgqnDvAWFGbr5+xsHHvVztmek9aw5uEMxV4Wc10hUWPs7pTx3nu/w+bGlpjWZF9nc0XHphzJwuDZZ57RpyTVajK54DC3vhBgE0vPNT98E0whf87bkrdd+xuqS1xDkoAhvbWH9LYecv3kOBjoe2zocC+gppa30lGCd0f+kFIrOLWBGlmcC14i7ZvkjuVIYJZ7Qr4e1yM1q/YxJc372O4z7xWfDbQD4DXieumBRpPW++aL8/h042ICystNxp6j9mEsdY94C+SX9YKB0fKA1xixJpO3NNEe172CbwgJaHZMSYGP+ns7ZiV7O+Bazy8+H6hM0jUiaM7980DKELLEZ+eXUZhdQCCcQCAYxWxpXuvM+oN7Ugol4myqu8akD++Rd+V0/kyVLP667AMl9wUL2WlYc+IHB+E3j3VNfHDyX/0rcABMfvXv4cEZPMZX4J/9978ec+Ph2Vwg09AnC7LAVc3oUxPdw13MEpO/aGPtDM59Qrc2yPIMcp1ev2nYJ/cwiS8L2DCCYWNLqjvLYIh4XEw266g6yavbbFIOzW64QBFKjwLcxFHCTBaRSUrkwcONN+VqUdsY+SAE86S0gAvJjp0yNRqPEqW0cA2x0UzG6qXc9b09fPL+u/js/bcRbO8gNqojNGpj1OuhWaOUm5tRD0waaCIQIuQk7GQNEIwga44BDfJQsm4+PxhuQAaSdcZtj0jAgV6GmXQSC/OzmC0VMFssKoU0mSBLK47NnR3cvHsX5UpFBQMlpyzYWWSQueaLGB8gRDaLkkoZFEG5E49RMkEy4YbapHOjy0KfEj5KminzZilDNg79lZLOLy+Tzig9dW5uQQU07yG745Q68m94f7Y3trD5aEMp6hxnhdIMcoWifM7WH6yjX+/hyNJhFDNZAZJZAYNp5LM5FahkHG7v7WHt0RYufHkVn124hEarj1Q2j1AsgW4IaGOI7niIDtmLDFRiuEM8JpCSPqU8Lt73VovssI6YjiwG6eGpDbVktRGdrwemuGln4A295zR2BgNJCSnl5ga2mLd7wAKQ5yk2HPv9nCtk2SnoyYKjeJ0JTHpGD+8JZWn6tw8CEIOMKaeWgk1mIF+vWCrgxRefxyuvPY1sLoFKlcwmS0Jlyd9jMRWiN1wX7XYP9XoTO5KQRnH40ApyuSR6HXohDhAc9DFst5AMjdEs7+L9d97GpS++UIDFQIxNen0Zu06gJIFPynPZDHBsGRZDko0RtDEqoRKsB2Qfw6R3MuR38787DqEfzSA+ewSh/Aq6kTwG4ThaZKH02pbKqcLHL8KOwcKCW56dzruLxRrZe47dwnGmwpWp1iqm+e+A/oahOalkWCzTOn3COmSLDpDq1vDtY0m8fDKHbKCM+LBOWp7Cc2S74NYt3R/HUPQCUAUyKJTGZOQE8tVwiBuoSPDPzzXOc4JsnIccdwK26bOaTmti21wzXzaucbxXAvqYks0wJgGOxnAmcGPlnwGSLJj5/uZpNzYGLYu8CMNp2Mix4tqkkDZu+T58XRaAPvlYTEKGL/DvGIzD4CG9Pj0AnDdkr6/1OJXJ6HsGULLYhcLG7t5fw817D7C2tSvGr8AAF4hAX1ieA49JoA4Lc7G5rFHDYyRwSI/QRMyKcFps8IPHQ7ajJdaGnT0IgVUDTj070iTl5sVmTR9aJBjIwvnM4+G1F3jpgpYEGnOdILgX5VyLKxQM/QEstoRySgL9vB4DDHtkUkL+r5xjl69ewcryAp596gyyZPaFaCnQw9vvvIdzH3+qhkKj1VEzi8+QdL6Edq2Ofo/Xw8kbyZgiaz0awkKpoFTu1UOHdX/JAGNTg0DMO+9/gFyxJBl2NJkQCZnHzokpXzemRPf7OHT4EF595RXMzc5KZkpWM6/J0aPHFEDTGw7EzM/mC0ikMgq34VjjmsT7GwgzfMjuBz1CNze38XB9XY1A2iGQAVavVrVu8jm0t7ODK19+gUa9jmp5D8N+B/lcTveGACLDaUzKaWCjByFd6W8QgGte7vfI82sv2cRMJecBVCtV/OIX/7fu309+8iOTmw8YXMb1lPeIHsrGWOMYE0PLyZr5N14OyyA7hz24tcYWHL/u+GO0f0/Tuc2v0ntdW3PUs8Nu376DX/ziF7h39wGSqZiau2fOnEW73cSVK5cFxCzMz+Oll7+Ns2fP6nnG57N/9nt7v4nntg8HnFAi/9+MySkoaWvCH0rXjRVtoUBRzbGrV6+IwUrfbV6Ps08/reMQDsXmBPcnXFtom6CgG/OcNg9dz9ozhjgPi8dPpirfJxZLaNxwTtCWhq+te5fPTjxwzR7Crr0BkxauMn3O2jouFp9j+ZExyb/h8d6/9wC/+c0bePRoA5l0ToqSYIgWDDFUq1VUyxWcOnECzz/7rOwQuEYQEBRb0gXZeGm6bh5BOTGtycCm1QxZmpYWrz2r05o7/YFLGmeD1him3P90Ok102y1dZwKUbE6QcUn2PJPq2RjzDRSfVG5HJN26rkWfligu/EaSc5qL8/z3e+26UDReGD+PZFmhhqGth1xbfbPbSAQueNGBmtbMcsxJdxO5N/HBNX6o2byxZ9vED5aNQw/wOsCR94TgPMFr3zDzsm2elwVEmT+obDLcuJFNlEt1JyDJ9dkAaWczIouYIUKRIMJR7uejSGVzyBXmkMwUEI2nkE7lsHrkCOqVCq5eucRRKmujwJjPHpvemlOOmLB/nZmAsprznkm6D75wCwGv1w//8sBj8jEuiQ9O/WtwBQ6Aya/BTTw4hcf3Cvzzf/n+2ApKJ91WwqLbdDiZhNhCji3p/Qf1oFfHVKK8iUTLF/eeHeKZTX4TYxtQH4DDLmrUgBjneRVLxEG2jiTdknswsds2Znptt6E2W8mRkx2aMbjfLAl4ZKdcfpMEJm2ZUpC18yczWUwAEfprqTNPMeq0GOZ7EpSsNtsCtMg2+/DtN/H5uXcxG+kjOW5i2K2LcdhqtNGmx6SKfS8aoRzQpFa++DEvJgvQ4IelTprsTAy6Tkd+h0SDCexRHmdg6xhzpRKOrq7IO5ObZJrVZ3NZ9bprrZaCE7a3trC7VxZTi8EUZCjZhtYCNASaOe8q3b6hC4JhgR2L6z2ZkMzNHSXNSg6W59VYnox8TxaelJgTFGURQsYYW9ws8sXGSaX1HrzO9KMjo/Lhg3U0qg0k4wnUaw1JIVkYX/3yMsoPNrBUKOGJU6dx4tRJpHN5NJotbGzt4tL1a/j0wpd4tFNGn+nhyTTimTz6oyB6PZNB9zFAa9hBl2y+KBPdybqNYzAeo9bqiHlLSVWlVpfcnWNjcWYG2XRKgRw75bIKSnrseQaCeZPBJN0qbl1N6wzu6bFGgIpgMu+b2CcEsuVpZWncfnxxE2+sGxsH/t4bs9KqIElMlT4PDEYGWvDeJlMpgaZkNYWjYRX/p06cwtPPPIGFhTx6A6BFHD1kwTj9vrE19/aqaDZbyBXyKBazAn16bQKBXYTHA4Ep0eAY92/fwG9+8UvcvHFT/p4seMjmpPyeRRuPmUnlBiyx4DG2HYtZvg9TW8dk6FFqR7CM0jcBYkMEZOwKdANRjOIFhIqHMcouoR1KYxQme5S+fhYawPczBptJuFkkTv3GHPvB+ZjxfSm5E/POFT78nua+m+QZAvrJCGrNGhrtNkLjIeK9Jo6mhvj20RRWUi1EertIR8eIci2i5x7Pge/rGIUcJ2IQu6aGEuHdmqEkbTL7BCRSoh93Cfe2ThGU9OsgmWccJ77IF3syaICZxhlZU2SqOWZJIkkGJmWsJk02WZ8BlL44VbE3YbvYfeGx+hAa/ptgOYtPpXEr4ZVrmzFy+bcsonWftBSZpDkYDKPbNQk051I8lRaDljVzKBpBs9XB5tY2Hjx4qMAJhEIYBIKod8wrUq9EkNf5QQqU5RgRUG/etmKHd8yPl2sL5ZGxsHnU6Zq460DmED9UhLtAJFpJkKVNAIUg2rRINwmoB6cmvnZgk8XmHxlGVrh6H0tRohGM0N8zgBF9hIeUYNq6TXCPbC0GwzDxl4X1wvKiwOBbt29gJpPGC2fPIBMNIRIYyVLjw48+xoNHj1CuNbG1WxaIki0SLGyh26xN5rr3/eUtPH3sMF596VtiTHIecF2gtHVzawu/+e2buL+xiZmFeYQllWUKOcF3a/wRzOCatbuzJSbe9773PdltkMHG3z11+gmcOn1aDEk2i8SS5NpEAAO2ftVaDd0jjhGOH67fuWxO4HilUsHO1rbSpgm4sDFWzOVQ3t3G3dt3sLezJRYZmxDZdNqFBkUUjObBcWPY7/d22yebdGDyRCbqwPhMNoN8Lq9gkU8//RR/9/Of63nzZ3/251hdPWwNSbce6fnJFoRj25rk2gccGYhvewW/x5sCeh7Yc6u7fmc/QKn57sBCji0vTx0OjBV48eJF/OznP8Oj9R3tNZ566hSeeOJJMUf57KaEn+s4A6qkSJgEa3FdMakrj0bPmImnpAPypHb2TSKfNKwRvE/K7QFex/RzADwBs7W1+7h1+xZ2trdx+vRpNcfIrjX/1DgWF5eVsB4js57Iu7sXlmhvzQwv7eYzjsFNHJ/0MuXXBDfp8Xjpypf4+JOPcejwEYGhly9/gafOfgPPv/CirAuY0m4yW7sP2k9oTbN0aDJkaVVhYJE6XZM9FBnmv/n1G/i7X/xS85jWOtEYG7U5VKo17GyV8c3nnsFf/Lt/joWFedkxaKy5tZtgoTWSTIrux5mjBxo7VNfZMfJdk4PNSB2JCxCU16TWWIYcsTFH2bx5eVLiTWBS+0CClg6Y5NixZ5itfb7BxTcUgBi0/Sc9ugV5OqWFQG+Xau1tEPgssFXaMSGdvyTvD1n73DcKHHQ+lJ6luh8w9M8uv9f3DSTzfbUG4GSP7nTRXAspsOaH95rkL0727z7MUmxIAyy9UkOdbNeAsCbcNHzMp4tzr8FnjogA6uHyC7JKqYAII50rIl+YRSZXQjKTl+f1yvJh5PI5XL1yRUzuSIgGOAMEXKDO5Bw4pn0DZB8D2n9vYu3wB2uTlTk//g8OPCYf34r44My/DlfgAJj8OtzFg3N4bK/Av/g356eVgkBJlw7pAErbYLlOsuvQC5zkhssBk7bB35e46YsR5/nku6bmYzRN5eZuJRKN65NFItkblKyZjJBBPCwcTf4hQELAgcmeBJxFjJHGYs02YSax9ACh9ypTsWc7L3X4ZUQuGx1LkOb/KSsdBky+RNZQl7HElFYiILBva/0+blz8DA+ufIFwaxepQBvot9CoVtFqdQRMaiPpt49klE0SYC0Zksfok2a9RGwi5ZI8hyxQhiiwEI5YOnYQ8ipLJeN4+swZlEp5dFpNxOMRJZVmcnmBk2QoEXjj/1lwNltN1KtMImdnn95JxlbyoJldswBS8RgSTsbHY2SRJKkq04H7lAoF5DOZcR5iTLOmrJvgpBiXZFemMvIn1X2TvycZoRQOBpGIxlErV8VkG/WHuHPzNtbu3ZOsNZ1IYdzqYqFQwlNPncUoGMKNu/dw/fY9bJarGFEeS3COflL0akJIMsn+kOEZlNkOEYwGEUvGkM6mBUbWG21JHuWPGgyi1emgWm8I0C1ks/KAolTR+0lpbKlwmYYziOFIs3b34Rm25q1owTkTVgmlRGJpGfBoALDzQw1xs25j1LMlXRmk8BoxbEcjxGj8zuIMIZO4DkZiErLA5bWX1JsMPqUe95DOZPHKi9/Ci99+DjMLGQzJ9LXcAP28Um0o2Z3gdKFQxOxcCf0O/a/aYL52PBzEuN8VY/J3776HaJA+oWTTUd5H0NUSijkPTK5l851gEIsgggAKOKKXl2PdUDDOTxLumJBLhibZl61RGEjPI7V4AuPsEmrjGHp9Fo+cK2bOT6qyZF0ONKKXpAU4WHEujyqf8klWKn9Odg8B9WhEMnNfRLOozmeSmh/bu7voNhuIhEeYDXfx9FwYT88FkR0znbuKRJiMMIZPOFkbwWGlqFvRKLahCwDwiyQLQXnxORYsWWcEJk2GbfNXjGX3Olw7ed244Gg9co0Lb+vAioxMWd5nAlm+yGS4FH32JIkUaGrMUK2lMnHjOuUlj7b+eSaItw2gR6MCw2gdIR80gpdhgZMscglOslCWX6d8OQmw0nNRCUNiJdEC4cHDR1jf2MTOXk2eowLHeL8JBnLukGHIRhDtGswQTeAsmVo8Z64XBL94bv4+8zryg1LgiII3yD7qGvAtrzqyKi20hGyuJkOEyGIm29kBWMbIIdvLWHm6Rk6O6QtwDygpGEzhN3Z/eVwEHiVe5bmSidduYjTs6RqRRSg7hoDNzXqrg1NPnMYLLzwjts6H7/8OJ5YX8OSRZcRDEHDG5se7v3sfn1y8IrAzFI4hmkyi3WBgFoFUa3iwyE8nY2oevPT80/iT730XmWRaAKbJ8Qdodbr4/cef4qPPLyJXzBlQnGRwknkCczDwd9k84v8JRr780kt49rlndF35LDn9xJM4/eSTWvPl4skxPQ6g3e3qvT3bSjJ/59npPXL5fGKKPEO72Dxg8Ae9K8kOrVXK2GIA29p9NOtVAf8EkBl4Qy9IA4IsNM3fK8/kMuBgKjf1np8TtnEgYI2vZELj2RoCtFkJGVvUYVzer1lpwEEDvPx7GMBojGR9Guw3YRhOwQkH9/wDluSEMekAjYk01Ps0i2U3xrvvvotz5z7A0tISlpdX8NRTT2F5eWmyVnE8aq10zw2xmOnryKar24vw2vLDsyYNeNz/aSw2/2FNsik4qdAgSmQB1Gp13Lx5Hbdv3xTz9vjx47hx47qYhfS05HO5Vivr5WZn5/SeVEGk4mwyJp09joHIlmBPT1drMtIjVkCYC4PjPuvB+hrGQWBuYRF379zWukfbFB7T/MKiC9cKqpnpr7ka4E4iLhsKNi/d2u/HCn+Xa8HW1g52d/ck4a5W69je3sFeucqZhWPHTuDMk08irpCbseYUfV55bWlF41mSvL581hPAJ5goJYuTFnNccF3gaubXdV4TNoQ4anw4jg/isbRw84Ps9zvo9yjjdondbD4Q4GcDfcAmYW+SNK6Glwu24dLKfaH2SuGI7UPURHINa4WJm08oJ4qaXOOxmmDaP5KRqNAZHrspPHTsZJKzmeUaMRz3Fojzhx8TEsIEwHe+ns432vtEevm1hfaQcW4sSY/wW6PJJNpspChIjM1M75fqwEoeg/dFtvAho1DKU5l796EDZ0NUZ3SBIPc+BG6BeDKDmbklFIpzUsiEowlkMgXNNfoY37h+FfHwGNGQeYLa2jBNrefCpTXB7V/8z1XPuHlkUOR0fvH3f/iX/8kBrvHYVsQHJ/51uAIHE/jrcBcPzuGxvQL//F9+SB3jxI+JmwIrEgxi04PddxUdICkWpPPLMjmSybol/1HH2oAM82pyO28v53EsMfnnsCCMxhUQIO8aMvbEeDMpaygaRiwZ18bbko8NALIEVttOBMZ2vCqWJ8b6JpH1XlH8xanXj/uZl0xbbWLRHfLEoiSQHNCgGJO94RDl6h4+/ej3uPnlRcQ6VYQau4j26xh1axh0GZoSEDBZb9TR6bRd8WHhFCaNMu8kY2N5pqT93Lry5nFHMIMFuslljKlHdh6ZZdwTrh46hNnZkq43wSxKl9KZPLKUNUciqFQrYjOQPcnQAIIaqVQGkbClxlaqlhJswUGUBfYcy4zwqzH3VNT2erq+BG0J0JEBk82klVattHPH6uI9Y2c7Ek0gRnZnIiZwg2AlN9osJMli2Fx/hDs3bqJeqSowgr6HlLUSWO02OtjZ3JNku97uot4bIJLKYEAJNVPCYwkFqHQGAzQ75sNpUiC7Riy2fVAH7x1DhAiOkRXSHfQVwMFE60Imq3RzFgi1ak3+dbaJNfYQP8RiUZq2AR3mG2hsUwHZPhjEMXIkCxU7zjFM5OZoRbfGaMhSgPt9Y955MDpHD0sEUWaRRYaWXoeyRAI8nFCeQcfzY1FOD9ikrisBVzIHRqMAcoUCjp84ipUjy2LmZLMpBQZFokE0ml1s71RUqDBJmCxHXpggC/bRADeuMv3313i0/gDpeFRNBtYmBCON4WTsN5+a69NMFR4gBhBDAfqISW4bxJDogEJQGOTTFejFMdYLppAorSJUOoxmNI9BNCMwiMAoyDoRmB/SOJKpv673UMUdwWwxNHi95ds5BRiUCOokzNaQsHFLYLyQTaHfI1hjiduRYR0n8mO8cCiG+VANyV4Z0YDz3pTHl4XBaM65oBvvsSavMaXRRzSevdyR94MSbgL5AqQVfkBpbc9Jtd0a6cBWsq4FQscNxOQY4ZpGVIVsNjVcgkGxZH1ytOwEEkkxj+T3SJCOAD/ZTQRcuG7ra2PTcOwJpHBFJ49LITDuOnIc8d4SdGChS0CXUuCxmJm89vx+XCFI6w8f4c69NYGRXAuZ1K4EVbJih5D82aIUBOubny7BPceEJMOJc4NBURwnXFu4dvBiWYK1gfws5JXrLqDG5on36uT9VVOFv+MsOryUW+FSTsYokG5IdqY1Ulgke99Cvo/3yCQwyg8/Dwke9nXRQgiyAKc8n4EKLlSKTQJ5sQUisomYW5jHM888rTTYzfUHqGw8RC4KLM/mdH4ETc5/8ik++/K61qBEkoyxOKqVPUuwlYyU/rsm5z++uozvfec1HFpeFDubwC49+4yFHcSd+2t44603UW62kM7mEEum5K3HcdBqcjxxnTFGe7vd0vPktVdfxfETx9WUoOxxZXVVAGyhOCMAlnJ5sogbzbaeEWwQ8djEoCIDlg0QMumjMWRyWeRyGYFHmWwa4SBQ2dtBq16XtxsByk6zjmG3K2A2l8tOwm54nrx3SgZ2TUG/F5g8l116PO+JQHv3f65lBOX595TO8nrwPpq6wD2wJ/5wcg2cMCj/wBLCyXItnMOBIpOdnoGLHhCdsjYFX0wYdl7e6hllfszxb+/evYPNzQ0BskvLy2IRmnWCAV6m8rD7PgVNDDyxbxgj2MuHFVYVIgvO5gfnqc6WNhbOr9WATmPwUg7LfcfOzjY2Nh4psGhxcVHp27///Tn9LYNptre3JSWPx5PY2d1SwzOVSttxjUfy2GYTjO9hDFcLNJk2g2we0ktYAJVAryEufnkRt+7ewlNPP43D9FYdjkz1ofk9xNWrl7H24B6ef/6bxnTL5QRScp9IEI+vz2PxwJABnz2NbbG74wlJxBlEyPfe26tge2tHX8/NL+DQoRX0Ox2pPHqdtuwt+Azg/3lqBOrURHT+jgIanc8lh4b2Y075oxV0nzKIs8r2mbTNIBDJNYz3iuzcnvnisrnTbmoOdAhMUsrN9c75dUshE2KTr49Op2UrNL2Gux3tbyW3pxcqFQr0lORzzu0/NDxcs9P24Y506oL1dOxa7xmiQ69rvz+eBuf4ccbxwutq+xLn9+iCdWwtnAZS+ee8Be/YfpDroSxTqFAiG14BcPasFMjrmJqmurJmgPeX9Oxl+inLu3Rs67EPkZJJNi1jCPgOuwhGyM6nkoDdhhBKMwuYX1hBIplBWKqeFI4eP4lGq6UGEQYdhEc9Y766hoeB38aUlY+mfz7uI0q4DuHUV9P5vHIM/+iAMfnY1sMHJ/71uAIHwOTX4z4enMVjegX+i3/98UTKbTKbgMAQYw24Dct+YNLJVFUAKMHPPi3NzwOZBkhOiwjPkpj6xVk6NoHJmPyvCGiRJamQEzIF+XWcqbNk8dhG2MuQWYxxYziV4thhmCeegaNKRHbFry/ibZNvPj4CLrUpdUxKbt4cMKlChkUxWWKDAdrdFj47/3t89uEHiDTLSA+aSI476DZ20WzUrWtNplSnY8CEY3BxA0YAg0WnpIYMvFEX2/wn/cbfszv4M9sA2+aRJyVACZRch1Es5rG8uIRUkYT2HQAAIABJREFUKi5QkQUjgYtcroBCoaDryYKJflI7OzsqVHZ39sxTkj6BDMFw949FkCSe7Lb3yPCylEmCCGSRJZkEK8CaPnEMkIiJraSvVYTmkMsXVThQjs/iPhyPIZnJiO1H8I9Mh7X797F+bw39dlfsyQilO0whb7UViBGKJZHIFBBPZ9HqD1Dv9NDuDxVk0+wNBAgQrGahTChDzJ5ISIUyCzPKP/k6HBwEI7kZ78oPcKBAG4I/BFcJIOUJ8ISZMN6T/Ng2xy5/U2bwzqPJMX684bz8T6MRycn0nt2eAB1feFJab0CIY59RluXltt7bTIUSPfqCApq4cacfJJmHVgwQoCZorlGtopRNAg++inXp2IW818lUBs12F7VWU96oxroMiPlCyT3vL/0P84W8wi0IGDEYiQEZjVoZ5d0dtJsNBJlET68+dwzyGPQThUVS30JGfLKorpbbxGuOU/7Kv0UY7cEIbV4XjnF+bxxCMDmD7OIJILeEClIYhExSilEfGPYwFgvKvDV5bTxbUcE39JgU0GZelhM9nGuQ8KaHY/bzAY87EEQ6nZB3X4XFbKeH8KiLmVgPz6yEcKowQGFcRXJIwNJkf1qHBETs8+rS3LNKkG8tEMytgQS+lGifYqI9U1VNVmtsZGOHeDDTgwpcG1iwi5XoxqIYj2SqDQysZIHOccVrkM8XdB0YiOUDYQiCJlJJARLW7yFQa0m2ZJAK3XOBOJL8uktG4N4k8lxFXEquk91xPnXZRAqanHlrawu379zFxtaOEuM1r8lUFipvTQAlyRMvdnOFrGoBk7ylYtbb2u+ZYsbQoaTaUovJorTGSwi9DsNpwgIQyKj0PnOcswJuKc8dQ96GfE3+Dscx/94zmsVMcn6aXHflG0epPNmXCOj1eRO9pNgX3Lb+htFhQ2A4RIy2IVqj+2pkMJxLieJhJuuSZxxEfzzCyqFlLMyX0G+20C7vIDpsYXkmi3wui/WHG/jgw9/j5v1HGi+0kKB0muvv/g+OqRMr83jppW9ifrakplM6yfFED1XzwBsHQ2Ltv/v+B/jd+U8wM1sSo9zCltLodQmEMyU+LJCQ3n+UyK8sr+Cll1+SjcPM7CwWl5dRKBblLblXqaDd6WFrZ0deuWRTL84vIB5xbKdAUGOQIUeVah175T00mw0BjqdOHkciHpVknWAMm2WDXkcey/1uR+nO9Dv1LDNrtNl9VOPQcxb3Nww1twyg9hYn/H2u46l00tLVuTZNWGQ+UXoK9JEVZcza6X7DS7In0mx6906YhuahZ+xKjgs7vv2MYw+m+OfBJFhH48j2Fb6hyL2ET362Bul+2fp+PzuHgWhNseOxpq41aBVY5aTkpj5xsl0XIidmn2Pecw7x2b61tSmwdnFxSQ3RGzduKJ19aWlRdgNsUrIBSNk215dHG49Q3tsVgG1+txx3SZRKxnIVM5V+v9pLTd/f2Ogu2M09H+hd+dOf/R0WV5bwR995FYtLi2qqkK3I68W9EAN/zn/8kVQKzz77vN6fgUDPfOMZrBw6pOA5grm8fmRiVipVzfdcLq9gMLs6AeztVvTsJGC78WhLYyaVTIuJzdTsKJ+TromqYCwx7tlstYY012cDjKH1V06yzsdSfr9KPGQTgvfFWKLGTDQ1hJqPUusMlcrNX+B1tyRvC8WhfLzdbKJZr2tPxXtISbgfO/ybdqep/aFAVypB+NouoEsevww81F4navtdZ13kgUkdq2xLLPTMzsnCg/yYVJPBNUGn+0u7l7oubP64xrd5bZq9hm66Yxzy/QyUdUz9iR2DMQ2tyb/PY1KKBpe4rT2OgwUc05N2OpPWmVRSFsrIZzrFFex4qekY4v6HFhp8nrHhHEIymcXM7CLy8tpNKwRnZnYJ+VIJ9+7fxc7D+4hQS8MGrwsa8sfurXLEnHTA8zQMx9lTeQTDLVDGmDzwmHxMy+GD0/6aXIEDYPJrciMPTuPxvAL/5d98rl2LTWTjv/jUZUlXXdFn4KP5Ek7CcLRhYfFhoKHvQioZ0YEbXlrhQQXPvjQ/OzO5lpxbqctxxAjkJZKIJOKg32QsQdNsAx2lYGQj1W3q+RbcA0lh4oI66P9kXnEEE2y3oQLD3V7PaJuywsiO5Cd9+uwcjQMaUFE5DIzR6jRx59olfP7799F8dB/ZUQehThX9Vg2NegW9ftdALpdYbe9pbDwW3ZKRO/aoFWpW2PPaSEYpdoTbQDOkRJ5E3BCzM0/EgQAKN+wZHD92DEeOrKJeqwlkyiSSAgxNsjsnwITBKpRAVSp72N3Zxfr6Q8m7CWpIbiPGpPkF8jp5WaVuGd/fye14FASBuXllkU32gUJxYlGlUiv0I2zgKKVJQbJeYzGEYjHs7O7h4/MfY+3efWTTObEsOXbqlRqqtarALrHkskXE8yXkZ+Z0H8g6anUI/FEWa6AVCxAWq2QZ9EYDdIZ9jQ121cn6GfaGKuz5e3zdcq2qIoZFD73PWGB4xhoZQqFwUAE+ARWsDFJikejkvAGy1BI6Z/oDksHEOcHzV5o6AyfIgqSE0I0UHiM3w2Kiahx4WVFQrDQCEwSn+fsKGHHMDElWLefEBjf1S/x04886/YadK8HVsSXj8ZSAWoIXYuaICeICT5x5foMMPUrVGCSicTkWeMANPA3jyZwk3MJ/U7bPdzIZrrE3WQRxLhD4FTMyGtH9Yyoxrydfi2AtAXIWV2PKv8dBJbMTUKLsfBSIIpiaR7x4BIP0PNrhDBAjMEnGpHn6aU0ZWDK5LoQLDvJNDq0fzk/RArUcs8X5gpFdQeUe7yEL41SSUvEequU6xl36afZwcjaMbywGsRSvItbdRXLUk32BXXMWRyw4pw0Dz/AyWNIY1ip0yWh0icOSzIlRwuLSWH3e+N/Y0Q6g4xrifG0FiDNBmh66ZKf1BwLVeS85b8VMGY3kC8nUZs5LsgvlDUvWFH1cUymNJWtcjPU3BKHFtmZitoqzkMKlFIBFHzf6C4o1RDZgRH6+/D0CjlvbFdxf30S5Ukez3RKgzzFHlh0Bfl5X+7pn2LALx+C94vlT0thq1AX0e7DWWMQGuIthykAteliGGM5BnzazMCCIYaxIK7i1Fg5pbWDsubZ8OJ3fqa6Bsc69FM/AJTZvjPEsNu8+zzDPuPTSbTWiHJOK94/jnIx4MbC55hJc6LYNPOBcIWObMvr+CD2CZOMxEsk4Zop59Npt3L1+Fcfni3jy2LIk6fTdZAhOuUU2NnDi6BHJaenRWK9VdF6FXBazMyUx0EnA0tNnPJJ/bCqVFXitICUyxgNB3F9/iF+/+SbWt3aQKRQF6sdiSSkFdP+dvNJsQgYKQWMy9HMvvIDZuVkcPX4cc/PzqDWaeiYQlOTYOnr8mNbUh2vrzPrBkSPHsLWzi0QqhdLsHNbW15WyHEvEsL21oYYHm2T0leyT/cXAEK4bZES6pqRnLNmz1eTc//DD7wvsXrgFTsEatv4SQCCIT+CHkm57TT4L96V7W1fUxpgDUfy99YDj/tARf1z7WWdOb6HxNklqnwS1OAsLWx4mwKWNaTsjXmvbV7gxSJ9gZzfjw1XsGti6IpBNDwwnNd3ntS2Jv/OT1Dh2djVeQcHrSJn25saGLFoYULTx8CGefe45PP/88zqGRxsb+OCD36npOjdn4UOLC4sCLfl1uVLG3u6OAGwl2BPcj8WkujAfa1sfBE4GyYZzO0IpUez+8Lh4rLdu3MJPf/ZT3Ln7CGefOYHnv/kcVldXNV48EM3X5/OSgOO9e3fVwC0VS3jwYE3szlOnTimYiTYY3juXyd4cZ9YQcuLccQA7W7vW6BoMUavU1ZC1NWOMoRiSHQfwhZFOpTE/S0uBgt6ba+hESu8k+Jwzsi9gw8CkAZOwHzt/+vsaaEeAlWFG3IfxXnIe01rHrANobdDlwqMGEYHJdqulZ6LmplujjT3cQ3/QM6sgvp/zpdYeS2FqxsrknmqynrvUba5FbgfpxhjXdQPi2EiU57EbV8Z+noKGE+9HsWGtyWj+65EJS5NWKZ5daexH18H3FYHfPHsFlRLTTckgBqYDzX0TSt7wjrXI92eDdTq/3cyT8on+mkF55oo2SdZ9gB64tq7Z/BkJmFw5tIok5dyqE1JYWT2Knd1d3L72JeK0YHI+lr45x+ei1iE3l6asakeecMQEb4ti5Ys1P3/w7x9IuR/PavjgrL8uV+AAmPy63MmD83gsr8B//b9fcLWCdZG5+dInzf8VxOJZkS6dm9Wpk3JbMWAFKCWpAg73EZt4QT1bURtNB95xA2CSNnZZLfzGmJIJJFJpMAAixkASMoRiTgrtpFueaeB3alQfs8AztqQvTj1I6FgRnsk5YSr4YzFvPrKtpCixPaoAK34wUKXPDu6wi3s3r+KDt3+L6vodzEeB6LCNbn0PtWpZIJWXwOxPB9WmxzFLvYzPm797M3FjWBKMsFRfFTwsEiiXpTQxGFCRJvZiYIx8PodvfOMZMTFv37ihVNtiPo/5uVnMzs3r+Ak+Eiwkw4isF3ozUe7FhFMW5PwZGQlk6LAIJAPDF0Pq3HctcZiFK1kBBJp4XyWTpLceA2UScaSTaWQYlpArIJXJIp5OoTce49qNG/jswgWxNbmxzKazkm3zNSivrRGYpKccN57RJCLZAuYWlyRp3d7dQ7XWVNIzgy6YSm7gwEDgFVmtzV4HiBjYTFk4tLGlVxGZi+YNyE8W/wQgeU3pqUYghJtmk7Mbg1GyaIYNkWGoxPSQGAt8vWa7gyZTnUcjgZUstAyg4VwxYFeenI7xYlW0Y5s4o39j5Xgp+HSzrb8l2BcwbzwDo8nW2AdwOjYOE+N5rl3JZKNiTFF+Ttm3WKJBWEp0MKAUdc5jFm6CK1lA6DwpIWMRNUKSIJHM/HsmPhcLyOb+lElMWNMqc8rTCOzSz47sUDH96NtFFiCPnb9HJizZNlKM0w9zjB5iiOYPIZI7hFogg2EkgwDDkliEDPoOUKL814IQWDB5lSO/EINSElgrlsREtA7EJCgnEBrLZ5TJ1gxz4M85xvpdJi33kQ/38dRSDGeXwiiGyoh2ywi0mwg6RptALc8I4fWSR6iBILq3+wIFeC/lmUj/x0TCSneyO8R8obzdgbIEZgVAmzevJKku7GZ/6rbkyY79KaCA4HswJOYb/y2rB90ejhE7JkqD6UfJnxsbJ4iI/o7F78C8xriecu4yvIjAOott2kpEyPbti0m1tb2Dje1dVGodDMZchy3FWoxzV6iTFawUXQGmQ3dvpws8mdli/KgxZM0VS1g3hpLkjmOTVLKIJ6jC7xPkTyWSGnO8LgLNo1EV2Dwn8ysL6xrqXvZ68o/j2BZLyKUGW7DOCMm4sYz4fDFw2PyI5UPIQt0l/Kpw9j7DnuGqlO8wojx2hcNw3lhAjNjZ6opZSgabL/S4YNFL2mh5cxOleBBPHT+MeDSM69eu49PPLqLh0tvPnj6Bk6dOqXHEeSMJNwEKSjnpr0eG4bAv5nKxUMTc3LzWZD1ICToEgmgPhjj30Xm88/6HyBQLAkvDkTgS8SQ6bYIMxgzz6wmvGa0UvvHss3jmmWdx+syTYk8+XH+I3XJZvpGUeDNch0X7wvwCrl+9IZ9knu+xE6eweuyoEtePHT+G1UMr+PLSF2g0ashlUmg3yQhro99tGTDJ6+fAQ9/s80zzCVvSP389qufkyQYGWHvHsxMJSJC1yn8zaIVAjtj8Yl86ZpX2Dy61Xt6rTv3gXs/AyT9kUPL1jAk5ZUr6BtIUONxvB2MBNT6lWsCdY3fqGAmwOyasBUg5Oxznh+sZlZIOT2TnnilJ4Mj4gOalan6YfG7zHGu1Gm7evKEQO859NtlKpRmNU+6NOFaY2s5n8A9/+H2FFNXqVf3cgrlGAgnT6Yw1ifoDCzAS4BtBvU5Llwbm5xfM/1HPGfOU1BpCpjr3G3weiU1ujHAC5g8fPsLPf/YLXL16A+lMDAtLczj95Ck8eeYM5hcWXEiKScHVSFKInM1NgWaBAO7du4fLVy7peE+eOInl5UOuMWMKAWP62Zim5/H6/QeyHOB63Kw1NCfNxiCkZhl9Htn8IMue14rPJJ5nIk5PQu5PGJzCtdDWF/NhNKsJsxpggyeMsEJ4jOnLNcezKQk0cj8sv18AzXoNzZb5xgbHXCPIsOyhVW+g1WgacCnLHvPr5ntrvPB5S4CTzMuRMb/ViJOduflDyk7BMzRl0+EUPQK47bWm490seTTGnJ+q94E0+4IJougUAVN5tlfH8JnAZxLfV8/fCROeTUPHvhQL0sBLz07ny0sB4jy07TDduHbhZ/wbrpWc4ubDzee0KWZ4g/k1G5zcP7CJpuA8PrVckKXNqgBKpTksLi3LrzfExmYogpXVY1IA3b1xGYNmTSF8njWqtTBC5vxUgaH1YNK83bc+uIArnZtrin7/H/3HB7jGY1kNH5z01+UKHEzgr8udPDiPx/IK/Fd/c2FsgKGxpFgU8NN71qgY8F1lB0pyNyQfSXZOZQXDTiclnnYJbVFwlvMC1ByjxXlQGjDp5B9BJvk5cDLOojuNBFNEU/RwSyESC4tEZmyDfbfIrGM8NVMbHQ+qmNyK/7YfG5PBJXp7X0HXjSUbScCkUFW3ORHuYZJgApP1Zhk3r36Jqxc/Rn39LjKjNhLoYUDGZKOuDa/5CHUm6ZveZ8czsgx4iJmsmJJgbkIDQRXr/DsxApUAbJ5U3GQTMJQ8lyCt2Af07mtjeWUZx48dlzS3Vt5FNp1EOpVS0UmJViqdAdkHiRR9uliUVFEuG3uSX7N4YSHPQiPGgI1EUsdPoIFgKAsIypbJzBI2pes3EHvOOu7c3EdRyOVQKhSVtk3wa2tvD5euXkOLzLBoTOxAgrz0UeKmXkUYN5+6tl15nfUJrqVyWFw5JGDz0fY2dqo1/T6BT8rAyjsVAWM8GIIl/IynCVpHlYLZqzdsLCjogxKrIbqVsoFYTo4bzeUELvL3yHrj7xGspJQ2QG+9aFTvSXaCgUIxjadypSawgkCwJcAGJqER3NQzIIRyT5nXO6DJgyMC5iXRoyyV4JuxEjkWeRxkkQmYZGFIkF5MFWNCqbBVympQyaYsAPgaDI4hY4qfBCbpbyrm4qAnI/14jCAT2b70IpStpP7OMxZ4LxQWEGDSM5l+lL9STusKJvmdGiuZgAALPQtEIoOtpePmmGw0WiqgCLoomIKBUUxKHw0kyWJQUbsfQax0DInZY2iAwGQKQQfGjNzYJruPiwhl22YHYZPaszDMy9aRqwQMGJDKAzLZ5AChZFRs2Ri9VLs9tFgYEngMDJENtjEf72Ap1cHRYgj58BCBTgNhzvhhX/5kE4awYy6ZBcTUx03yOQaWpMw+wAMuvBZKZnUMSd13J7fT75AVwnsqYN28Hvl9Y0GbFE9/z6I/ElXgh0JZBqMJAK6AKcp1fdeHLFgGThHsInDJ1ybLVcAgC1uul0GxkWmpQCk2/QSZPr+ztyfP1VqDzEiu87yO9DaL6Wuu+z4t2EA9BotYGI1sKDTvzZOMHoYEPMj2iYWNuTuVvFpzQLJBN/88cCm2kmwLbB6rQHV+Z/wef8Z5amu2Afb00eOzhYnTlnpvlhf8HQWgOaCK9hNax1qtCdDF14tTSuj8Kr1MVz6mzrOYY1scdTKF2WrjHHX3L0xwxDHMuwxsioSRzeXE9Nnb2sbO2m28cOYkjqyu4PxHH+LilZsGmgQD+ObTp3Hs2DE1lDg3uW4SxCBzkuAsC38ly0ajWFpali0GmzFaSyJRAcsswh9sbOJXb76Fe+ubKM6UZHsQJ2sSQfnV8XUFAsgrNKDnCRsSf/EXf4HXX/8Omq2G7j3XsGJpRqw1/l42l0er2cGNG7f0DODYYZjambNnceXqNRw5dgTf/taLOHfuHHa2NrB6aAmdZtMsGLhP6JpvKu/xVB7ttRP28J00I/eDke5rR3ycgFB83nGNmZmdkVXH/Xv39W9Kk3nsntloc8fk8dYLmtqyTOXQxqr0rCsDJm3t5Yc1IX1AnYGKfqFRWrx7fQ+YTnYeDoQ1hpmxorUOOEm4Z57tB4U4eL1yxAAc28z4UB5juBmIwnPks46g5L17d9RUZCNyeXkZm5tbaiowYOjixUuySTn7jSf1TOU6we9zLeb8KRbyxpB2r817zoYgf8b0aHpM0huTzxYDTyUqnzRUCPqoIchnOEd7MKwmx2/f+C3e/O3b8jPmeTXaLTz3/FN4+eVXMD8/r/Abr77xALHsFZylg79eUiU4H1o1HZ3PuWeOWqPO2Iv37tyTOoSqiGG3p/VCTSoXamjjyEA8+V86v19/D7SfidEeIKXmD5/tXMusCUVAzMKbtFcYm00QQTcet0msu1LFsEFHwFKKHfnE9tDrNOXZzHW8xyZvs4VGvaoGBI/dPNHZ/Byh52TgfB9xJgm+cgkmcuck2mpQa/zZ+/LUBLK5wC8D501KzbHMZpgRCJxNB/cbYhEbwOvXO7O8sO9r/Iv96+xKBCSa76ONRQsfIpCn+6XmuPmlG8PQgFR/XmZdRGCV72lSbr9fl3e8A8zVnHdrFP+e+wqydRm8x/fmPktqJ9UVdg/4EY/FsbCwhFyxhHAigWEghGzJGvG7G+vYeXB/4kHN+yUWvXwwjdTgSQy2RpmNk/blmr92Lw+Aycey/D046a/pFTgAJr+mN/bgtB6PK0DGpDbvAzP1FijJjRZZQ5PgG7fx2ceWFGtSmxbhCpMP60zaZt3vCbzMRICLC5NQ91RJhNxAkAVCcDIqg3+yJvV/FmqJmIViGH6h/ZfLz9Hr2+Z36uukzb37HYGSLhhBDDIVJS7wxLHe9PsibpinjSpThR4EFKTSH3VRqe9g/d4t3Lr8GXbu3kA+0EOw10CnXtZmlRt2Mci65tPI9/A+amSZeSBCm3PX9RYbIxj8f9h7zx870zPN7z45VU4s5szOWd0tjeTRaCT1qKWxV/YYu7Lhv8L2rtf7wcbCMGB7DKe1/cmG4QXWgDfMrD0YWTOSRmq11EHNDmQ3yWZORbLIylWn6pw60fhd9/2cqp6d/QOIrpIIssmqc97zvO8T7uu+gopIgE2BYtHhVWEkoBMwrm/VKr55Zfc9gh2Qz0qeNz42atv1DbhzkmSJxVgbsuqQAyh4CyKVAnSDIfHgwX0Pfmlt630phgCBBQZXa7pnSJFIreb9GXcM6JF+UcQvw2ZcXRVYxcGZMRqNdG7kZZv4StU35TMIKIJkEAAbYIEiELAzJ3Cvr+44kmh89GAAHT912qojI3bl9i17uLwiVqdYVe2eNepbYklwUCVMAw84/EfF5Gq3bJtr3tyyHoE2UWB2WsgNYd5QeCHp8UI2l6u4j5QO54AbbTMl7xYtVywLeAAU5vBP4ZPJF2xoYkxeh3GejRTKkiEntwwMJw7YLo/jy5Msd+TcHOYT483Zhs76EsiTcxAksS4TSzFJW5HSWzZYahRdPZ6tkiHnhjXJNKUYQGaJvJKSh5/RnFDaPL6cqTAGgBGF08FlsWKcdeFsSQdrdP2S2uLD6TJnijUVzSQHd2GPuNchgBjgKIneEt8BtGZ61rKcdfKjVho/bvmRw7aVHbZutmx9ybJ9PRGbWnPYPdvEqpb3VzKv94IzMSkHhKtgZ3AB3X7b8rWSjVQr1m3B9nHJX6+zbSOFrpW6a5ZvPLKZQtNOzFTs+OyoDeX6lmltWbaz7enzHcJGHIikcUDBnKRo3FPAfuZnCk8BJOELIEVAfhS57iHrn8XXPgc8nKkXgUYsZBF0JXYSDNyOewXyzKfPLpYkoS9a+xzcFis42CvM71KlZj0k9CqqvVCFKclzAdt3eW3d7j9cMGT924TDIH+MxG0k2y7NLAh4EJjV78tzzkNxYF65lC6x4ZGKM7awcsRskk9YV6wXPiNrTEosHzCkYPq28IANX7ZgpQhgFPvRmamAh7wuzRGAGbGXSTqX1QTv66Ap60AKp+LfBUzFfFNBH6xRL6JN4GdqBKX7x38nEIg5A+tP9iM8x/gsAnx2u2pElLJZ21hZUWOnNjxkk7MzWl9hWncaTbt56YKdOXbAzpw6Yec+/tAuXL4q1vpwIWcvv/iUnTh+TMAkk4wE4XKFAKCeLS08sutXL6tZdfL0k0q/BqyBCck9ka0IzbtiWazJt999z371zlmBdqR9Y3WBBQrjxvwQy7aAD25Raw1g9g9/+EN74aWXbWV12VlaMCKPH9d68+HZs3b+s8/s0JFjVhse1f535Ohxm7t/X8A1ktInnnjSnn7qSSU9rzx6aIcO7LMue8cmoW8Nt4NgXUxezvIi3PGq8zV2Zz6k+ZvWRu3fYbfC88M9u3//nkCbA/v368/4nsLqm53dF8079/N1FnoADcmCJYDQdC5IYOGgkSDrEgdf/Hs8jMj3Bd8T2MddAeLnl9SUcIAToNwbmEw5NdoCFEp+fg7IBzss5oVLiXcnbe8CJwPBSXJj9gHmHR6S169fs7m5e5I9v/DCS3b12jX79Px5MUmnpibDuqJma+urA9Y918i/I2V2MMuZewC8+E4TwsI6g48toKSDXhHKlEO67PYaCrnJ5gR8bazXZQNAWNvly1fs448/0TNOAB2M52dfftK++vprCt7Be1ohVpL57oCL/Fn3I1lw5FyZoFVN9jzeVATwlxw3vCG5Oxc+vWAL8/N25vQZgZMtGqQCCZ0NmtiVyeNWjabYX1PAIBJ23gxVBp+Ns5GsJ4o0XThrceaJplw0IsTwjGdDYxRrDWs+576WWMOweQn0a+h8xtmxtU0IDv/mQUj+bPBUe5Dazp/N8uwLNBg419CgrlT0S+s/e4MnEQ32kQT2uqKA9c/PJQl8c/sEt1FwyXY+9jNvHAFQ8pqMAXsI4DVr/cBOQEomb1IyBXyt9dAjZ7M64JmAdg+ZTNfoexVnPN17+T5GmGZ4U6aQNp3/aWhpTXfA0peCCLsDXBVRwAPRJiambGxyykpDw3SoLFMs2dGEzbj+AAAgAElEQVSjx63bbNj1C5/JgojP4wQF9472ILiAyQcs6mR5k67EmZ6DBWFPyr1TzO39aW8EHtMR2AMmH9Mbt3fZeyPACPy3//S8MyYjuKELWIMjNYdzHd69s+w+UhFeI59J/zMGVbC+/C88WCb5SCY/KRXpbvQ08KeUlJsiG8ZkAJOAWQUOZpJy16wEQFkph/TG2SAOYjjw41147x6jF/Fi02W28oWTjLKrQyd+hSoY5B2UjOTj2jHZokOLlCqAST77Nub+GVK5H9nVS+ftzrUL1li4Z+V23fKdTduur9nGRt36fS+U3CA9PCTjQCQJdkgPU5K5DmXqZnPwh23ZcfBVB18/zHE/YMMgEQUYBBwZFEdi5nkgzkitbKV8xkZGhsNfsmuFEknMEyouOaTDFkjSJu7F1WtX7M7dO3q9bA6Ag0JlQj6Vkitvb0v6jX8jgDEFMwXb4sKiGJdIb12yDnsPj9BIi87nrd7YttX1DUkOy6WKgEUBmdvO0uT7t5pbOqIDdHS2OzZUG7Unn37aRicn7eLVa3Zj7r4Kb/4Nn0BupOSdBeSVbWtu1q3bJ5zCmSYZmGiwmTjkwzQS2NRwRm+AXIMDvYIWKgHkACrtDqbIWK5QlT9fVQVWz5qAooQxATqGxEzMAMl8i9bPIKUGIKjoGt3zLXyUlCQM6O9MAH/m/b7zHcwbgDp39XO2h6wQ4nAtDWmGZxY5tidPt5CtZ5wxReoNAIk+N8+vSD8Ez3hKssBQChees2Cn8doc+Mv4ioVsLQU6iDmGdLLTEZjEswOwDpAtli1Aar/nDLaMCQTp5zwQhTAOpLCZTNfWG1vW7eUsN3HICmPHrVveb1aeMCtXvTQDDGKeBMOa4sOZuc5kEOsvvFi1loSMWb6sg2Ru0dzMChkrDZWtxHVQfHYZw6z12ltWzm5ZobVkpdaKHRzJ29GpYTs6M2LDBViT61bqtwVgwkxx+aj7NfIrgVnuxVa2kdFh/U6BS1HKtTDfU4Iu84Ex0nymYAYcjUYI601K404giFi9Ia3nY+ArKZ9JvB9hK8qOIIIKKCAjIMBDBtw+AOZcrlqzXs6ZkwCSG5t1u/9g3uYePrJmu+fzAUlwq6NfrLGwm51F68Ai88WDFlhTCgOPVJ4LsSaBkmlcwYyJkKc0//WsRUowz77WslxWbGuk1qxjYjJprpptiXWbUbOFuUBwj8CK8CTkWXPwyKWXvB4AuUBGSTGdRSlJtuYUANGOp1oCxuR/GfNOATjRxNrx8uWzYAPCc4gHCDJ2EwjY4XqVqtyyTKttP/jut+3rX/+anf/0vP387V/Z0npddgqVfMmuX7pg1XzPTh0/andu3VCSdq/Tt9nhoh09sh8hrBVyGRup1bSOA2I8ejivNWF8ctJmZmZlcwEDlvmkNZIwuELZ2j0zub/mi3b99l376S9+Yffnl21yakqNiVIJkMWln2q6sT8Sfra1aWfOPGFv/uAH8h1eXVvVey8uLYp5h+/le++9Z3/587+yJ555xk4+8aRtd3r25FNP2+wsISYeLEIQDqz8/+dP/sTuz92xb33jdyzTa1uzvm7WbctXc8eb0Pet3etsuhdp7H2SOyCYvhIw6HJXB/6WlhdteXlZ18reg8cf41KpwDL1n6Q5l+xT9J5qlKbQliTj9qaH/4wzHD2x3iWtvh77NTto7ezzBFq7xHoHtBSQrnOCNwo4h0jOGj6pCeDb7Vu5w6BMwKSfhXYDJkkGntiUXBtyZ+TXPP+AgYD1MBxRQjAWrEt4cCLVXl1dEdt6amo6lC5d+Uyy5jAujxYeyV+Sz805AgsBmHn8riaJgl4Sq541PiN25ueXL9vly5ft4qfXNIZjEyPaa2jAOsMTj9ZtO3hkxp5+6il76omnFGrDfOP1HJh0NiYgf/rMNBcYIyU8w4LW2dE9JdmbdF+yWc0H1odb12/Y9lbDxkZGwq/Hm2aMPa/TlJek+9rqHfUsePozATTeoHaAXGtL7C+MXalatqFhAqVqWvt4PaWKc/1a43u23WiqAUqzFoudASO011EA1HajLiXLdsNZ5A6+evMtpVknCbb+O/yOFMQCWz6X/JsJAHOVBfs35zZ+ztnhvl6r+RnsSZ4bGk2uXPJn2p9L/wyy4BmAmrFGCgj2P7tHq58lxVjVHgLbOwA9fU8C2v18LAZ/MsYOT0atO5qVvs67ryUgZZzJ4+yjJls2G6oD3FxaYo8XC+EHyflBtjPeVFLXte+BZqxJo+PjNjQ+YTmakLmczc4etOFiye7euGqba+sBmDqDmrH3fXKnWeKkCScxuM0KxArfl9QsicbGG//+XvjNXnW8NwKP8wjsAZOP893bu/Yv/Qj8D//i0wAmIzU6gjQkp4wOsYIfhD12w1+SottZIBxqYC0l1koCJd1vasf7SaXlLq+pAUgTbDXAIJgieZKfKzUrEqjCYbHskh+6sCp8Bqb3AXZGQe5qc+8Ud8ITyYHJthJaJStWCANss/KguJDZtnxtKFLd84fPxvfSSd5srNn9e7ds7vYVu3/zkjUX79lormPW2rTGxqpACK7bUysdUABw4Bf/RqIsBQBgA7JkxsuN1QFkc5IPwvLKF8JHL5iI7lHlknrGlAKNQoQxSMU7/mSVUt6mp8a9UAufNw6OyJZgduFJCYOCn7s3NycZ1/4DbojPNZSrQ/IuXFpctLX1dXXrATQ5hK+urdtmHYZcV+E5pEjDWFxZWRXzcpggh33TNjwyrINpHWm05EUAcT2xf/CK3KxvWq/dkeyXg2AL2TE+dJ6soe87ceqUjU9NqQD/7NIVaxN8gwx8m2eLMdgWizFfrlgXphtsSCTOFDn4QCKTwktPqcXeFde/RedfHflB6jqHc0+2BDjxLy9c86WalUdG5NEFMLJw/6FYlKH5sRzFXlAUAIIyOXxRx10Sj4+fPAu9QA4xoXvoheeRJ2OGvxjPdCEnkm6yPnBQM6p3TN2RgXLdCkYGhHdPzHwOQJhCnQKt6MyRHmPMPHIplaRRug4fh1SwZQGSgs0yYJxEojjzJWytBlJjB3a82JHEKjw/YQoDrKq4CWYd79ns9q0wts9mjjxtndKMLTWLZqURyxbLuqbedlMsNQG0MacFXoQcUmMQPg2AkomVRPiRwlfkdSDzQitWilascs+7Sn4nSCeP7Nca1ttasPz2sk2UOlbJ9GyolLUTByfsyFTNCu0Ny7XqVlZ+jftrcl8pRil4AQqr5arCGAryf4XVkdPfA1gjF4Y5k1g7nuKaGKc7DCk1a5AIRwK4y7v92WN9RcYmkFaMTVjGLjsGAN0iyV5hYBWX5Et6SMFVFKu8WB2ybq5ga42m3Xswr8CpBmyeVlsehVmk7e2u1RtNa1Lc4hqHdyOy7WjeVIt5KxXcM08NG0MKvK0CnfnDNbFuA9xofGDn0sDp4eVZ17oPYMR1J3/XFGwGuE1RyevS5JF3Z4wx/m8AjYAvMGaSNNblkw4iABA7G9AtMgDfU/GtMC+YlsWCZJYChDvuLSepZ7DWknUG45/S5ROLScyi9rZYxJVSxYFJnmlsE7odu3v7tv3Oq1+x/+BHPxIA+vDRvP3il2/ZT372V3b4+AkbrtZs8f59qy8t2Iljh211ecFu353TUnH6wKS9/pUXrFrK2aMHd21t6VGEAJV0T5m7JGyPjI97iNggbb0fXoJDVizXrM3zk83bVqdj737wob3z3m+tWKq6z2Slpn0BwJj7I3/RfN4WFxbsm7/3TftbP/yhwMvNxqbGBZB5ambGFh4t2KXPP7fRiXGbmJm1M88+Z6dPPyHgHWsLmhjrG3Ux5Hku240tu33tqnXbDRsdqli/1YSrrc8jhlbMVa1cUfSn3x2E25FUJPn27oOXP1cOhgBs3Ls3Zx9//KFNT8/YK6+8rL0K30XALQBtPmNqUOr8oTT4UFOEnCIBmA6AuV8yzy7r26OFBXtw/74YhJ999qldvHBFjczDh/fZH/3RHyk8yJlnzv4URiIGejROQvrpcuMQZAeAJG/V2N99n0j+fzuA5EDKLd9KB5wSU9L3fe5nwx48eGArKyvh71gUKAnTke+BwUsjkfXo7txtW1pecvZxsWCHDx22AwcP6jlYWloUuAkozR508OAhnQmQcvMDvJefqZxFh2/pu+++Z++9/76NjIxK9dDYbNjo2LiNDI9qXbpx86buB2B3P9uzbCFjzz7zjJ0+dcqOHjkmUJT1RCzJkNZiXZDkubJESY3uXU05ByRDzcBZqtW2Jt6n2i9YvdziprnFft/W52Ff5/C2c/7j3ODNCtZkWO38Dhue9VtM8yKevN646/Q73izT/sX50JsD7h3tTUZXGHgYIXJt1hHODfIaJXinvW2lYl7749rKim3BHCfcTWs87+Pn4/TcAhjKWpUmHGsyDODYO1LoEHs9a7XAVDF4I4lJwGU8L6gYWCsjnEhrM3vkLvCRcxxrI03u9Kyxv0nRo72GBryzKAWwy8rF13nN3RR4wykim/P1NRo9ngqe0XWK9Rr+qgI2k5w7SAnp/M6Yc/95LfZcfGvL5aI34jg7yrvVz+qsL+yPei7yeTVyaF7nWT8hMJSrNjU2adv1ut2/N+eM1UhXFzAt5qbvBYIrQ82lZoXORbvY00p28zPIHjD5pS+L9wbgMR+BPWDyMb+Be5f/5R6B//6fnyObOIoLD1oQECIgI/0KFqQAovi7KB4FGolmuCO79M50MIYiNAWwiKKAw52zofwwiZ+W/GvEmiRxD8/DiuWRtBXKktJy6lGSrH5RcLt+3AueSDOORGSYPRRWyLAJKlGaJ+8T3oHOhPLiWh40kfA9AGrC+B2PLhg/62tLtvjgjl08967dvPSxjWZbNlYE9WkqDRLfRYofimFkUEgRNzfrOgxSWFN0qsOMiX2Yr8u/kUJJnWnYSHimtbzDHzJDZ0y5rIoDoxhxHOhCygggwsEOD8KJMZJekfjlxOaS0TiH7EJOgSAerDBthw8elCwOOS7FH0yKrea2lWGmlss6cMOQASaBBYk8d72+oSJ1u9WRPJR0VxiRa+sbOtjVOFhWHFChCFauiSRWXhBy8F5dXRcDRgVi8pZCMqykTcC0ip06dUr/dvXmLbtze04My17fJc+JFeiJwM4KdNasH/gHNJqdxzi8Jb1Qdojwb/5y1q/LhzTWOSTdJXn0IUMXZBhAkpCk3V90+PMVyxPgQ0EjP0DAUpfQ8eOSxIm9xZza8WZyxsJO4Zu8MBObRsxAIYR+oE6+qZ6E6c8Jr0251um5T2KyBxARLryUUnMgFdUDFrNXcs5aFHnAD+Zp7idGBVI+mFEUanXCGAQwlxRGoNTTtrMuSmXmZM+6uZJtW82mTzxvU0eesWZhxJqZom002mL9ZAD9AdiUlgqz0/0TnZ0UgQmwWstF6+GLRVMkErv5s3zhykjoYbciAQZwgeXm422dlhX72zbU2zTbeGTF1oYNl0xs23K1ZPsma3Zosiawkn/Ld5rGdPY5lhXoSqHooJf7PhblS1bU86qkasMXtCuPUjxOCYviOUqyQcBeALEkpRQTNoKS4E8roTUFZ1BohpyZ99Qtj2K9DWBJ4a37nLdMoWKZQlkMSSwT7s0v2FK9biv1Ta13NCJYA5TGHc8asl1sFljXGd/kIybvU408z4Enx3vzKQU1UVD7us+zrc8T8nXWOIAeGJ4eAoIU0MEnMX70TKY56qwhD/lwhinjzD0DrKBx0267r62CdgRu9QS0s16KsSlwyz05uf+wePkSQ7XtgKUX685IToCQmgN9bwooTEeBOM5EVQgGwHbBGYeMmcJI8gVPIW85W/DVV16y7333DQEam/W6/ebdd+3nv3xLPpP4Qba3Gnb72nWbnZ6yYj5jN29e03r08hNH7dWXnrZipmOZ7rZCylrNRshFudaiFcpVeaYRTASDDZAJ0MBDVwDhi8YzwK/ayLgtrqza//vnf2FXb9wRI17+tgA+AC4CHl2++ejhQ3vze9+z7//hD8SawjKD5tmNW7cEwjz5zLOS4/Kzf/CDf9NGJ6fdGqKfsXaLwKEtyfK5XsZnc33F7s/dsvrakk2M1GxiBO/fhmUiNEuebYO7v7NA+n3wtUX3ImTb6TsSmyt9D2xFyTEjmZs1gTl18eJFu3z5c3vuuee0T3hQV4AX8iyNsK/wj0xgJOAbTcn5+Ud2/cYNu3Dhgl26dMmam854Boit1ioCnXlvpMqvvPyi/cGbb9gE9h2yYHA/PuFCznP/4mcNdrye/V0p3kkKvsOOFFwUDRffRwbfAzIv30z/XNx/Pve9e/fFMD508JBCXHj+L1+5ont84sRJ+U2urCxpDuAfCaifQnK8adATE5BQGvb7+QcP7MTJU0qAd6UJa56n08NS47n58Y9/bOfPf26nTx+XZ/Wt27ft0IEj9vwLz+vctLCwYGfPfmD3781brpCzbCFr21tte+nVl+RpfeXK5/ad3/+2vfbaq1IQOIDn48jnEntaDQaX5Eu63U/zHtuXpsA/rZ2SRWO3AXvRgSp5sMK0Dj9fqWMijI2zX9qhWUv9+/BqdKZ1shVwJruz5Xwfdam15M9pEVPQGV6+EdwTYXesdYDGfj7uCShV+JMSrwEpYVty1nWGpbyfO26LwVhwHVwjZznOh9iPECK3o7JwVUBiNaYwyjRXvDGUgmg8SV2YWqx9OtcW3P8xsQWTvQBrrH/GYA7HOYVdILGdPbjKmaWMsZpxEV7E0LjE31mIYsH7DB+cpdlEpEoSYOzAn8BSnWd8f3EbBm/MYSdAQCHPA+s5Swb7jYcARbMw4yqT4dFRm5qZtqoa4Vl9z/59h+XJfPfObW9e6bly1RLNfh3Zwuppx/7Bz0feOfZ1SfM0/Ka//e/tMSb/tQfmvX/YG4HHYAT2gMnH4CbtXeLeCPzrRuC/+6ef+FksyYt2mckL3NCBriOAwCV/HMg8CMFllv5vOiApyCGAoji/uzzUk28VABEm3EpW1QElJCJFCrOKFYoAkoSQFKG/WSaPlyC/55Uq66yp8KDTwYoLdpmrChQYiKQqKqzBfet0aAt5CYekxOIB6Ewm3OrGk2as9MSumEf1zQ1r1lft4d1rdunce7Zw+7INZ9s2WsxYtkcYDH6MmKE78ACQ6YANnnUcukpfkNfI+06+PxTEyLHCB20bCSjsIgzEgzkSchsOahyEOaDjRwb7kvEESFiXrJrAk4JNTE4KdKQA57As+SugQi6r8JypyUmbGB9XWAQyqJSCu7yyqhAaAFRegyRPWJHzjx7qkFipDomBtbqxIZn20vKqLa2sioEFOLndblqxlLdatSZ/OkoMxpdPJl+9bM4Wl5bkUUUBC8gDu5A/4xXJ556enlbBydf167fs0eKSwGiA3m6rFYbrO8CHsy3cS6kHOJkOmbEbJaA9sQ92w5K7Nyw/l3KQLlmuXPECGm/NctnGxscFvJGyGWiRT6HkgxS0wmwRb8kUmgNbqyBQy1kEOaUgI3UuFAgS8jABCgPA2JHhmkBtWB3Jg0z+WMHIEfCuwthZQckzTcwFvUdB8nKZLgTbxFk8Lmdyz8jwYA22jwO1LnEUu0CGrP7fAG+D4i0YzwKszKyUzzsLeLtlJQByeWAxX5zemC/1bbu3bdv9olll1saOvmDVfaetWxm1HKEkwXTpNFvW2+6IBUOSJknesPscIPYhTj6hfQFRzmbWNQNGwIJQ4cIzV7UK1gCNptVhusHSsLYVOhtW2Fy0oda6VXrbluUZyWetNFy1AzPjdmR6yPYPZ2zYmmbNDcshS40xxc6T9PYSDBsNK6xOB8UMwIjGAeEASLcJB8Jzb2tLjBs1dYK1B5NNLFmgtl1sF92GGNsEpvGxBcyGXy7rhKeKZa1AyEmhbN1c0brZoi2ubdq9R8v2aHndtgEOASIDhE5m/ymV3kGuSNSOlFsHzQOEVhHqLLAUGCFgMRop6fcUrrBbdktRvb6xLkBkbHRE78MaxbrGn1mzxJjq98Tm82Rq1iZfAylCE0uScQak9BrS2Vvycdve1tRTIymCEBhvnsMkBeXhdVsBl2wOGGhiKsFGc04bzx9/ljxUIEIr7C2wuSDYY1vMMt6b4BGewQRovvD882KE3bx50379zjv6WdhiNKNazW27dfWGVUoFm5oYtTs3Lsvv8dtffd6efeKkgElrbdn2FmnW+InyPBesVB2Rvy+y8RbeoDB0q9Vg9nmTRH0LCnSFs2WtY1l7/4OP7NfvfWBFknSx2agNiXnJXscPsf4/mn9g3/ve9+x73/++1gHJ4UtlvdZvPzhrQyMj9tXf+R2t66MT03bw8BHr9TK2tk5wh3sM84wiTx2qlqyQ69v7v/ml/Yv/+5/Y9Piw/eEP3rTpiXE1KUKd/UWwTuykWC6TSsIvLwC5Hb9FrVeEoW1v67MvrywL3JqdnbXjx48L1Lh29Zpdu3ZNQUJHjx4dSC/9+UmviedrMzzw8rpX/9+Pf2Iff3xO3wDgOTY+oXWXZwe2t0s5+VcUCciae3bk6GH7/W9/y44cPuR+0cF6dJB1xz9z8FkCjN+1OewAjgPJdgIld4OT/hOsucmvUttLvB/jsrK6andu31LqNs/vyZOn3Gql2bRDhw5L/XDh4meaZzAVWas3NtY13/g7QNibN6/biy+9onGbmpqRl2kChnyuscwUbOHRor311lt2584dO3XqjEDbixcv2dzd+7oPL7/8sh05cshGx0btwoVP7ac/+wtfs/IF29hqhh/pU3bzxnU7/9k5+/4ffM++851vWbUK6zn8yrVPO2iUmgmZXsYyvZwUEhvr6xoT1gKBaB2k8pyVAKtNc42mZwLXtL6mhkVYD/kY+lmTJggjrgZp8iWNZmCy0uA8KoA2mp7+Z0+hZtehIYP6BJBNjRIpXDpuE8H6j3x7ezt8d92aQoF8OrfgEwxAyRkxvCU1Fs6AFBsw44w+BdFF8IsaJAqXoXnk22JaKx2o9NR0QEIUFDEDAtBMm2hI4uOzD85AEhuElkOhO5427wxhf5/UUEjrfWLTSuGzSwad/Cwl284nOw33NJX1jcBHbDEAEbORzu3j4ExLzjGssyiInB2qf0v2TJrfaR3PicHLuYwzqhrceYLIpixfrNjCwiOdh91SCqDdG1gEATo5NQXfJCVXmtoRgOODrOvdAyYHy+reH/ZG4LEcgT1g8rG8bXsXvTcCPgJ//E9+q5OiCoRgnfjJ2plmznzEw48DUXsAPnLYHByokkdZHCwGHpMKkXFZTWJMcnBTtzrkUZJhZZK0mQCcsmULJbFF+pm8JG/5kihPKsQIIYE5J7/JeCXOeuqMwziI5Fsd6MJDyv0APTVQEpaQsjjLB/++5PmIzxivg+tfz9ZWl+zh3Vt2+9oFu3HpE2ss3bPhfMdGyznr0zkn+IZDaXgmwSQSOyiHV13IhcLnDLA0yYqT/IVDLx8CgJMiyBl3zqJM8jcdoCW16YjVIRYmRWk2K/n1wiJyO7PxsSGBj3hNyisJRgEgWyZjQyScV8pWrZRsjMPd2KhkchT/8w/nra7AiS1d98HDh+3wkWMCe+Ye3Fexh4R0q9myLSTqAn1dCgpwV9+qSyro3oV+MAechW1A+jVjgydhncO6gGmKWZfseQJjXz5ohB1QLN6du2fLq+sOCGXcs64fBvfyHArGijYesSrwXwo5diQAD2iwSWi3q4D9wryP1HZ8NnlQxYxhDiA/JXwjvLIA4OLUHuDZrm2PACcsCJL/khi+HrKA7JbwIJ5hAEqlpAabgOcTyXupVNC9SQBRWB25NC0K/NQ08CLeCwAHLvrW0wRzdkQq8lNxkQqMVNQEXDl4bTHkYJmE7Bz/Tj/Ae/CKvgAWkEMy3whQIU1bKuqsikkaA0qHznas0aVwy1tu6oQNH3zWutVZaxeGLF+pWgkGJMzGZtv6+IfKr8uDC1wqFwWL5OoE/3pRKfAZdiH3loYE41d1jzSA8EI2ZxubDUlde/gF9hpWaK9bduORVVvrNlGmACTdOC8/sanxmh0YL9uR8aKNFzuW3d5QCA5AqzcYkFf7PCMtVQyPGA9ZD2hdYZ3ohTcba0V/YN+gRgfzOAMjC6YhMvAdKauDzO7VqGTtkttAsD4AnGndCIYtHn+AkuXaiN17uGjX79y3Rqdv9RbebqLdqIlCUArFX/K35TlwRiCyPgo7D7rhvroML8IRQvLIPaeIFwgMyBxsFYAOMYFhsYX3rcCPOr66vvryHCRvPK3psnBAes7+4GshgVqwSwnJScCIM8NgmTf0HPAeXKvWD1lv0HCBqeoMOl/f2X9Sgq7bdLC1wBp3Fg+ggX9ufgYAkb/nXqZAB0/1ppEGC4t1uqjfkearSRE+iQoFkZehA/JLy8t6neGhoUERr/HMZGxtacXm7ty2A7NT1qiv2dbqsr3xe6/b4dkp6zU3rJTty8uS55g5D5hQKNesQDMkX7BOBDzxORRWput1ywLWW1jRAJPNVsfm5h/Zr95+1+aXVhWEA6hJ8w7vwLQu0CD7wffftN/95je1d/B+NJsItplfXLQjR47acy+8YI3tlo2MT9rM7AFbWl5TQjf4BHvy6toaOLztn54w627b5saKZXotW35037qtpiSYrB1q5gR8IuHngD2Zlo9gS4bVSlp/EwPM5a19SY7FWM9m7MOPzuq+Iztmjhw/cVygLfYhsNIUjBRrc2JOap/Q6yzZj3/8E/vgt2dtcsotNsSGFRsbP0WCpvASFE/MKlVn7MI65Iyy/8CsvfHGd+3MGWdm+hLkTZz4jwQV+VqQNOQDBmRKJE5tseQnufN7bF2xunnqsda5ZGURslP2V5eF521ubi7OaG4FAZiO3zNhM5wdlpeXBM4MDQ/b6dNnbHVl1R49eqj9nfPOK1/5ipqHAGaDkDYBXAVbXFq1n/3sZ3b/3j176slnNIeQ+j+cX9A+PTE+aa+//po9+eSTtm/ftF7zX/7pn9j167etOlLVGWH/gYNKcAfYUd4hedMAACAASURBVMjexpp95eWXFIoja5E4rXmjwENVNNcbbWvLroU9JVKkw/bCpeA9PWcaf6lHfL1hf1IDJ8ZKbPd0dsK/usX5DCai23MkRlxqfjD4bh/AtYSnr7wc3Yec8weNPc5aoyOjAibT97JWCJykmUFyts7HztbkZ9Q8IZxHVh9+dnNSrNvzAFQm5mSVvbHkXqBqDrHGhXybz+tBbM42FzMxfLX5eZ4P9kPOWoNzQaJeppBFNd+90SHsLZiVOhPDPKepH1Yj/v7enNnNnPe6wC0ZHDx0D2DWCdkwiKHp98UZks5qTYFOiQHKs5TmkK6DRlERooDXB4m5yZVKuZFsIaT+QX1Us/HxcRsdHfM1HZ/V0Ukbm5i21ZUVm59/oNdhHc1o//HGFL8SMOkNW1iSg+NN6jYPyBnf+dF/sodr7BXIeyPwGI/A3gR+jG/e3qXvjcB//X/+pq8igUNaYiIOOFeJxBTybvmoeXGYpCwcZsTQcyqQH2iSlDtYQK5I9TRiAInUNfcDEAUz3xCgCyBLvjhgTSJ3K8D2AJjMA0wSQuL+N2r4yhPSk3jFKovikq4rByGlBHLQjAO+kgCDKaniLySzLm0kxRV5YNMyvY4t3L9jd2/hLXlZrMl8a8PKmbYNFbOGMyDpkMhTSTSlsKdQEMsQELBWc282DqcAcjA0AtSQtxCyZsAPmJbNpjrmySA+SXw59KVOtl+3FyQcyhLj8cGDe7a8tmnFbFbslvGJcRsdGvIDWSZjpYIDX4ACYoZQXI8M2+jwiAo0vZdksD1JF0kDrQ0N22tf/ZqNTUzYrdt37Or1G7awtOwhJ12kfg2x9PAoghE1PDRsI6MjnoQISCuPrKb7Bom5sG2bWw15xfGLN+T6NpGdZ8ymp2bUCacggsH58NGiQmdg0km+DQjHIVh+kDssWJ7X9LwlxmGiqzgYFwmqsUvtZk4OZj4Fq1hcXSsMDdn+A/vF7FpYXLTNjbqEqer+B3VB3lBx6JetP88ZZu0CznjW/FDuUjl8lBzE9WcQFmXYD8RxOFkLeIE1IOg4qyHeMxUTqTgQGADAIqmvB/4kaV7CYF0+6QFWAwZiyLcd8Ayz9wFTj4TtHbkbhY+eUwX4OOOFOUzBRSFTzOU1V/C45Hls639IuYetPHvGypOnrJ4Zs162YlbCB7LsIFYvY50WRR3BM8iHAwxSCEvXskWXgAFM6vOzRsB2K+RAoHQdxaGqQG9AC/xZtxot62PVmGlbtrtp+e1V668/tPzWio1X8jZcq1hlaMh6VIeENYyX7bmj0zaWa1l/a9UqOQ/3ovAS2zfex2s813DiO8szTcFL8ZWAq37cTg9qafucw1dWfn0RKiHmazR/VLz6kygZIQBYFI6aF2Lr5K0vGhVrXdFu3rlnFy5fs3qzLTl3tlR2Bh3kkOSVpjXYGS8JmFRDKbzBEmjtLCNnqCXfSKR0Am3CfsILt0hKD+ag5JJhRcH7UOzzmjCCmDtp3qv54np0sbN1LSHBVsq7vNo8wMYBdwd+9BoU4LLe8OcT5mECSllnKMT5TJL8DqTZrKsA5170DkDYCN1wtk9ezwv3ByY8BbG8M42AnW0BVPKVK3iYBp+dn0lgf2IOcU38HNcBy1nhJ3jmNpv2+cWLNlQp2thwxZgNr7/8vB2YHrXWxoq16muW6Xe03rM+0IjL4ClJ6EUAkM4icrAESbd74rmfLPOc3ggiUCT95z+7aO+8+64aeFYoWT+TU9EOKxAPZXw7v/vGd+3b3/mO5PisuVh2yCsVu5Bi2apDNZuambXq0Igtr65ZY4t9Cn9J1u6WmOL7ZibswOy0rSzO2+rSQ8v2sHUgcqsrmwWAJbHuBrwuZ/ztZjLulnE7OO4E9CS7T3udGLfMLQVm4KG4YteuXRUgOTwyYnfv3NG/Hzly2I4dOz6wTUivoxCU5rb9xV/+1H72lz8TKMm/0QzTGSGui/FJklGaRgLX81ieIPtu6Hn+zne/ba9+5VUBHMkjMTVqtSakvSXAskH0x8Ar1VFKtyHx/cK/dhiTg+ZRAEm7WWoKIONZbTSdiZfL28OH8wO/vOT1d//+nF4/gUUHDhxUYNC9e/fs5q0bYpTP7j8oOxc1AeUHmhhkfa09LPMfnP3IPjh7VuB2IV+St+XCwqKfp7p+Vvnm7/6uPfPM01JlcG1/+qf/0j75+JwNjQ9pf+F7z5w+JRbgzVs3rdVq2lNPPGHf//737eTJEwLrAPFY7/niNViDZJfSc8/g5DPKeVKgHOuw2IQOLCf2c5LfiukdDEJAzeQ7qrUppOBKUYe5KOuMneaTlqhYw8QYjDVJrOsA3xhX1hkUHUiON+obWi/kvxvKBM7DbfaF7W2tayRy8zlZG5pbm9ov9bxL5h/MSBr5fZdMs+bhbe7Knp1QJMfB03xxdiHPmQfWpPnjTdCBBD2amfGTet7YyxTikw4XkRLuAX4oPHZStjl/wSD1s3TYe8R7peeH61Biuv7er1mCjZB1aw/ltRWU581GPXPJmibg+AFpAGGAAnecGKGzShxi0tohyb3YoVmBxNgVuPey+9GPjE3r+Vp49FBNBr8kf+/YFgbXIoGV91sd69Y1pinq4//dH/29PVxjrzTeG4HHeAT2JvBjfPP2Ln1vBP74H/9GR6BB4q3CKHYSrtUJ5e/CdxIjbx3W5RlFEeegjvvXIOX2v4tdPwJzvLMKgy/Jo1xeEZ1LpXl7mjZFFnJJgS2klJaHJFujiKNIF7tNEpdgjQXYkg7+3hnnml2+Q9Hv4CQAk3vfuNTEi2b+jdei+MNbTGBLt2XN+oo9vHvdbl7+1OZvXbH2xqJ1t9askuvbcIXk520328ZTkSCI+qatr2/oTEXBg/8a4yHQUdJEQBwHP7wAze/IASXlBrADcPJDoUzYS6S44uPn7DFk3nTwE7BKIQH4ce/+nC0urVkxk7WRkaoCAoZrNRXjHKwBhPKwsZAl1ejQl/Re+DUhd0nsQ/5AIQhLqlyp2uTUjApZQMl79+/bzdu37cLnn9vc/UUVzZUh2D1lG6oN6aDI2FKYTE9OqeiheE9FKsUg/w1QC1jCeygIpt+38YlJgzmwsrZujxYWbWllzdqSE8Im8cATWHtJEjZglMZBPgEyDsAlUmPw7XYFMO0uEf3w7sAi8mKZ01fc31RszmC6UjhluYbdSaqBeYraFwxGf21/7ji4+/MV6dtK4PbiIAXf6PlMwS+RDqkiOwD1VKSoYRC2B5ofYdKuv5fc1yXj7km1I/kaAEsBVA08JnclU3qD4IuBFR7gEkwUyencnoGPzMrgNgEefOHPak8Cxy6MsFzBsqOzNjz7hPWrB61uI9Zt81NmmWLe8rWKVSWZz0hGynpgFITBplFBOkBW8e8KQFSaahNbWoBeqSTmHWO/2YSJCtYDCNu0Yn/T2usPrbv2QH6wwyV8KEtWqg25b2Vry2aG8vbi8VmbqZj1N5et2G9bPufMTxhW3EnYNswtFUwwOASMewOE63RbBlLVuQVZzVXWMwpun59ZPdNiDCpMJnni7aSn8lkUkxP3knXPMnkxkiW9zRfs+q05u3z9ljWVukwKet66ho9khB7kCTby902gJE92kiUnSaDXg178JysIAYQhX/M07p7sKPisHlYR86AD4OqJsLxHkks7kMdrkLCKT65fg/OjuCkwb9tKxoU5yvuzBsDeAwwFJALsbJDUHcx6wK7kyZuCGBycdATYA6y8OUHgF/YhCgmj0A9WZwIwBrLDKK4VYCIGVcw9mLBK32Vf8DR0gEfWycTkEwgRDZC0x6TkesaB9RnW59LCgq0uLdiBqXE7fnCfnTw8azNjNeu3Ni3XgyUM63BDliOl6pD8JbEk4BmW35mWK1cpiBEnz9qi9iUCjGBFdkmbz8AQ3rK3fvUbu3Dlhk1OTVo36yADQD1jtbyyYm9+//v25h/+QLLHldU1sd3X6nVbWl6xg4eP2tPPPmsjI2P2aGnJ1tfrSuCG1d1sAOBkxK7fPzNttWrJlhfu28bKolmvZUXYb5wB2m01ijQHBlXAzpq7+2TlAIPL9HcDcC5VdQCBP8O0Q7J9+PBhSbnn7s2J5YcS4dKli/J7PXP6jP49MY/ZT8slT3gnvfonP/mJ3b59S/ukjys2L97g41r5Yv/jeVQYUrcj4K5c4b+btryyaN/4xjfs97/1Le2Vqcnqn2eAYOywrII1OSDl/yuAZGqH7QKdBp4Vzr52BrNLTTU+vJgY8W6Rw9xibLi3PBf8G58PGwVCgpinL730sm3UsVZAbZC1mZl9YpwqnV5KBV+Xkl8gr8V4PJh/ZG+99Wubu3fPnn7qGf3duXPnFXzE3i6rkc0te+nll+y55561I0eOKBjuz/7sz+znP/srrX00mUq1kh05fFisSsbs12+/LeXE3/nbf2Svv/5VsSZToEyycmD8aWg4IzDOPrHf8BnFgoxznO+vyWtZD5MzKMOCx30oPWWdPcvBZ/c5Z4xJf5ZCJqxM1Axh/4vccDVSUqhLrNVpPWWvKZYLg8YU6xefEWsdSbA1F9ySRR6TPQcoO7L5aFizuTUI5EvnZQdJdWLQNQ1kzCHjVmOExkSXdRU2sAfhaT2PpklKmGf/H6SOqznvbEMxkDn/RhOINdx7tc5+lDpAVjTOWhYwDIiJXF2NyWCmhs+vY5sBjtIgDC9IrVmskTFHBjJ0nWuQcrvCaff6zbfKN13Au6ew+xaVGh3pvfr6eQKLWJtpwBDmODI8osY459NyFX9ck7UBTSJvcvEZA4j22x5NsFis4txDQz4Bk2kZ++4eY3KvMN4bgcd6BPaAycf69u1d/Jd9BP74//ilGJMeMEGVzfGPYsnBwtSp9s4iqbDOqvJuqKckurF4Aigp4D0gx83r4nuRKyo5Fc86P5QJZAF8CqaYupkCW2DKOTOSMByKOIMtmSsKiOFX33ZCDtwLDqZQgDWO0HjHWIwyB4lgRgAIupzWGZWe8puzbaQ5Ah7att3YsM3leZu7ccGufnrW1hfuWp7U586WFTHKx8wdj8PwyISVAjBJAcX7UtgCVHBgT6AihYGzQ1zGzCFYxTqSQzEmPeWRYxmHaX6eQlOSJLEPkb62BTZWADzyJG8P2cjomLrcd+7clck/71ERAwSAsibvNTwBlWhaKVsZj8qMSW45NTllVQzYO215wrmE3dkFAJMTU9M2PDam+0HRXqrWbHltzd597307+9EnYtgQfsO1Kmwjm7WpiUkVlXxeAhR2M6Qc+HBgMgGgBPGQ/MmBE0k54CTSXFhJAIYaLwUCRZs7Ov87hEjYit5l1x1PLKyY2Okw/TfNcwcmne0hKVZ4I8E8EsgUgRgJYFRxFABlNNx3sWdcfp/YNCL7SeoK+Muz69LMCI0VILX72gbsrGgEMD8U8LTLazQV9Ql8F5NLMuEIgkqAKc9Q+FJ6kIYDAP7/aCgEc0UyJzGKnLEliZqYf86AVjCCmNA+vwmuoQhLrBWecb02qfCFihWmj1pt6pR1K7PWzI5au5t1Lzpm7FDFaiTL5/LW7PQl4YOykxETNlIz20hdvVjvIUOlWIItyVqksKqMGGWwgQBstlueJtvrN816dSv01q219sByzRWbKWetUsgJFEZODlO4YG2bruXt6UOTNl3JWq6xbrnuthXzWRU6alQIFMCHDj9DPMIAIjsOvMPckL9m26WESInD35Dfk1yScVQSsLyzgkVG0ReNB60BhArAHgIEB1SjUUCSfSZnjXbPbs09sEvXb1q7h9ck8uiMglBgtUni2+8LQBTrMqASnhs1Qlp4KLLW5QcMRa2FUbxjm5BS1mFVK5EVcDGkhPJljIR2feYB08TDAtgL5F2YQ2bnMmyeAxowSt8WE6xvQ7WagEnGg3UOywiByyH3c6832IceIMYv1kZeR7LbJKlOHnBx4nQpZcuaraYXuOFRxmvzGpLiZ7MusQ8/yyTTTix0xoOx9/vqoGuSzjqrtBWMSl7fn4sE7HoKeFuJ2JJAtrbtzo3rNl4t29dffcn2T45YttMQ6C0pd8bZVxTZMF2537Al3brD2WCpMHf/OA9o89R65m/WWl12B2fSfvTJefvtBx9YrlyzjuUFzpfFLhy2h48e2e984xv27/y7f6SmBSB2ZXhYieMb9U0bn5yy48dOKDAJ/19+53vw9G21upIHsydUSwUbG65ZfX3JGpvr1mluat/TfOUcoIZF0MEGrMAdf8n0ebx3mBjhDl+k9c6DOFxlwP559eoVyZb37dtnzzzzrOYQf+97tzcmEoOVZ4N9Z2uzYVeuXLW3337brl+/prWb5hw+dFiNLC2saJzHx0dlQ7DdaFmxnLeZmRm32sjn1Uh0qW7Ljh0/Zq+8/Ipky2L7Jt1nQC+795LgQA76KV9gU+4CMwfAZfyws4q9KaT5IrlqMOAkp431MNbpOiF06+vG7/hnMgYvvviSQoE+/eycPf30MwIip9mzh4cFGiXVwm7ZO3/Pfwv075udO/+p/dUv3rLRkXE7c/pJAbhnP/zQ7ty665JmJU937PQTp+31114XY5W599Of/sw++egTO/XESTt4YL9SvwmHYu9fW1/TvH/xhRfkhcl5iDEEaB8a8iR5xo35lWTD7DPas1hrea5Ceiy7j56zWuUzi5d4hKI42doDaPB15KtcQta8u0HnjV4APmcoehhLCt+Jp1GfU2cVzmnB4mdNZG0FgPQ91IFjNUYyGQFhsCNRoyQfXhYJzmrbzS2Bk41Nnjc8pD38xgMg3cNVzWbOo7v2hcQ4Tk1WB2TTfHGlSfABfYlVk8UZjOl8kKaiWzH5NfvZyBvx6Rz8Bda6H24GTGY18wMsTIqfFCCUWMqS07NuR8p2kksLjAyWptZTbDoSwzRIDD6PPdAo+dCLIRuNMr5fe5Gk2b4/8YUaYWx0wsbGx6RKUkihGr9abYIs4GPLmSWdlRLgP5ifzL1o+O6Ed/nkfONHf3cP1/iyF8Z7n/+xHoG9CfxY3769i/+yj8B/8b/8uQsWA6RzIASjat+4KYwcmPGNX4cPrzj8kChWVYATqZs6CMLx8IokY3FfoI4K+3SozEAEUtc7OqUyDQNgdGAyV6yoKO8ThCMvQMInOIyEb87ASN0BPwdr0uHNkyDVCQ5Jd5KuuI+QsygBLrY7hH9QdHesvrpoqw9u2vULH9i1Tz+wXGtDgIZ1W1YuFoI51tZ1czCrb3rBnRhDAA68jxgZHfeJkiddgJMU+hx2KYhcQom/FdIqB1v5GQ5jkqqKMeneno0mPpBZsWC8W52Xp9TQ8Ii69XN379ijR4ve7QaUzWZsrIa3ZFkHdn7nYEYBRHFAOueMwEkYoO6BSQcZCSVSOsKBjh4/IUk3ydwU09XhETEoz3/2qc0vLFi5WLVmsy1vLy8InZHJ7xQhyNEIk/ADsnfyedYoBGXkv91WMjvgMN5N63XGsSNgWkwAMSWdqTKQCPIMUomroHMgm5Np6sr7GTsFLOzM8FBHBYTjjEkHjUjXdom/XkMJ6vjXAR4VxEhLTLCBLC+A0MRekKdnAM9KzZY0FKm7s2F4D6WwJ8sA5KDNpg7tBGkIJI3d1EHPYM1EO59npVB0r1RXOHsgDiw7D9aJzxsMEk/X3glrcKZI/G/AInUbBZd1q4xxlk54xko2H4xk/k5SQHz8wo8QlLXPOJWKIE3WsZLlxg9ZefqUZYf2W6cwZq1OxroNErh7lq0UrTA8ZKVq1XrZooBF/ENhYCmsiY8sE/5YZ/BYKzHveQ6Qefu8wXsQQAgf1H6/oII3YyR+r1p386F16w9tNNe2iQqFbE+y50pt2H8217cT+8bs1OyY1frbVhJ45JJcgdTytnKpHiNCIwZgUtLdSIdNRRJPVvI8ZH55Ie8ppgm4oomQV9AV986lpfKlxfuQIKjwyuoIdDStc91MXp6SH3/2uS2srsuPkEAwrYlRLKYwJC+id0AOJcEG+KlCHXBUn8uL6R3w3sPHBEwH0EyB6b5tLrXkM7NWKJFcrJmdoBJAD+YGyeUwXniG+Mw8+9w/pHXcc8bVgYn+YI1kPeRz8/6say51dEsLD41IKb6eUu6J8xHigy1C7Ee8B9OfsU/v7yE3vuZzb5x1STiOy+a1X3UdjISxqQJa08QbEe5b6RQb/p31VgypYBSxh/k8duC2y/9Yh3pdW7h/35rrq/aNV1+xU0f2W6+xYZntTcsDHWYAXvE0rFhpaFjNteRtxx6ZWEbpXia/RqkH8kUjY4pbwxrMzy6vrtovf/WOXbo5Z1Mz+7QGEiwGcx2vwG9+61v2xptv2vWbN21odMxOP/GkNVodrRcz+/ZbtTYsZqU8Q7c2bX2tLobcyeMntd6+985v5CP5xJnjtr66aFvrK9bvbiuwqg/7LhLUxUJNXKlEDkynhQDVBKQoaGXnG9L67KCGA7/Mz6XFJQW4jI9PhCVBR/Yi7CH7989qzbt79+5gv1lZXrMLFy7Z/PxDVyDkc+7dKjZv15557ll76aWXBHQKkJO3bdcWFxfsV2+/Zbdv37Ejh49q/JFy8/MHDx0QqMb7ad3SwrwDuCZ5tlhYkS6c9hzfp3YPxBcHZbCHBXrk5ymfm36s2gFuuU6adXhJA7hyxoCxiFSbPz/xxBN6pgkFARBknjrwtcNedkDN55C8cmH3JeAtm7OPPv7EPvr4nE1OzNj+2QOa46RuX/78muXl/+eNFZi5Bw7sl3fltSvXbHrftL32+msBMDblk82e7wDpQZuemvLGQLDFaSIwt5mT7JmcP2CkMg+9OdHS9wowxHu20dBapIZJ2GSocRDsZrH8xLIEls/otVeWl2x9bVXsSEJ6UhOGcxAXqt8jIAtWoxQ1vJ6SuQP8UgfGG3Vp/ZCcnuaYghpDoiyWIEoOPHFJEnf5dpKUb23VrbFVt27bE7m9AQjwis8saht8NZ0l6o18f5hScN9Ayh3AZGIWw4bU+hgydPbvNK/8PJusZPwzM184D6oxENfM+ZO1W42PAPREFIh5u7s5wwKcZNYKxCJ4jDVQIKKTF9KZOzXd9DLKu3TGsp+rkje2N0b1Lcz78IDke7xR73ZK6XvSa3hTtyt29MjoqA3VhmVHwZqVKSRfy2yoGrCJ8fPEAKDQ/EoNbIBMrxGSUmt3HfjGj/7jPVzjy14Y733+x3oE9ibwY3379i7+yz4C/+C/+b+cMSk5WF7sNKSrSspVVejFtnf4dzb6wXE7pf5GqINkoMlbJqTezrbcCbwQ+4njGjI553vpsEOQA+9J8rZLuQm+KVuuQKKo+60JmLQETHJAA8fk+v3wnYDVBNQMAJvw0XQmSngAeitaTMlmuyuGGzLurdVFu3npI7v4wdu2uXDbqpmWZbrbVinBPCx4gIt81UyBLesbhMd4sjIHazGYYNyI6chB3BlfKdURjzQBBuF7CfhDQcEBFlBS6bYpDRKZudgNhG0QLkJR7YdpsUCLRRsdG5dHI93nRw/n7eb160rKVEceeXaFgAe874oyDwfYERsgm7VqsWiVQsFqtYqYMuVqRWAZn2WbA6KZjY5PCJy7Nz8fkr+WPVx4ZAvLy2JN9vvOJqKQAtDkGicmJpx503Uz+IC1xXDi88H2lCw95PmM03p901bXNqzb6XnyMkxNmGGSYzkYoAN0MBzT4RVGUVLZ+cE+nlU9D9zrv3mb4inkHsB4FWNLvkg8as5i0qF44I3kElV9DUJ2PMFYIJY8+fzwr8JBsih/zviVDPjBgJKHFWM7MKEPMNXHyb8oOhyAcs87glI8eXnHaoG5Ctiww+QMSVzIvjUUAbY6WzJ8n+J9GFt/T54v/F/5b0D0lp5xFVOSb4c3LGxCBWqEtLbRUIp5rlKz7UbGrDZj+dmTVho7ZJnKhDW7WesSeMO4ME8BIrBmKFat2wpfPeTI2/6McK2SifLeMFwA/GCkAOYVCjY+OaExIEwJhle/54yTUq5phf6adeoPrL/1yEZyXRsqxX3M0ODwRPvp0aqdOThtB0arVu41Ld/ZJoUowgkcEuYze0PBQYbkqSsPXTEF3ZKC+074CaFPOxYRbhPhYB6SuN7AoxTmNvNWXmTh1yh5JcVVHpl2wfr5knUyBbtw9bpdvHbLOv2cAMtiuSIgk3kCy5h5UKtW9Czircfaxd+ltGveh4JeIAQgXQCTzAWe0wS+MeYAe4whczgxnbcaW/LJJBxGoHrsAfLgJZQHWanCdRxwdLDRAVn37nKQm393iaTLy50h5iweD7tg7Xf/Xf5bXpUKuPHimyaJGjoCCmIuwDYNxiWvL1bVAKz3UB3tBVEUJ9aQ2JchRZdMU+E7MCr9XgKqsjfQlOA9YeUCoHK/aJrwBROPwh42LexvkqAomIGx62trduvzS3bi8EH72isv2HAhY5l2w7KdpjK1yyUHR5mv2JSgDhB4wjUFY8wtR7wBkdYy9mbJ9VXoowAoiV378bnz9vY771u+Ni72JcE6I2OjCtM5ceqU/cGbb9pms2nLa+t24uQZhe3gOTgxOWWr6xtiIj6YnxcAffrMGXvi9BNaW/7yL35m165etldfeUFJ482tNetuN6zdrFtnuyGlAA3FgOvEjE0WdrvPUwMGl1vFRoNpd9PI90sF2fV7SoRm/wB8Q67JPeLazp79rX38ycf22quvDdiSNLx+/OM/t/qGp3nTAHAAiPWxZ5OTE/atb/2+Pf/i8/p7gd7t1mCeXrx0wd559zdiWw4NjeheC2zutARiv/rqV+ypp2AQuteu41W7ZNk6ufjKmXaXv87W37WSD4YlMbYC/9Kz4wy/bMiPAcRdIQBAi9/j8PCIzc/ft8tXLtszTz8Te2pLKd3ss1xV8m1NTVCduaIZqrmlc48zl5MVA+8BKPnJuU9temqfnTp5Wn6Kv/rV2/bLX7wl+XIK1Oq2+7JOwMOa8wOfA7AXX8mDBw7Y/tlZeVQmiX3asxgbt7Hw5kUC4xwgpimRGVjfwIQXO51zYL9v2404wwAok4gtvQOcIQAAIABJREFUUM+T7QGeNZ/Zz8JyhGdos75h9Y11rTtDw0Mhx/cxlhw6eSMGW9UlvtHkVhiLr4Xshbpefi4BbMl6AAYnZwXtFQ4sKjSGsw5Sbj6XAeI1bWtjXb6lstQJKxK3n2BPdbY1YKU3THZsKsRmVMCM/72eM+Fq4RGaPHS7Pqa7VRTeLE3y6bBMimf1C6Rf1vBQ07ilsTNJvUPozzp/lxiR6bzK+/HZ+Aw0mVk307qqz8XV4hMdyeq8jpMGguCQJN54/Qro9QYoc5hmLmcP9ldfU1BpeWAcZwj5BddqNjY6pqZ8kQY/km5eXw2sCNpEcRNWLPL2DlVNcEe9oR12BpK97xqYN/7Of7SHa3zZC+O9z/9Yj8DeBH6sb9/exX/ZR+Af/Ff/GK6ZA3ps4OmXGIvOJmQTd/mLd0mdwRbyxDg8OBiZ/GcSyw1eo+NEYmJhVB4HuPQ7Mk+6mzr00wVGdi3JG9dS/CIwmXXGZM8otP2gS6IfcuXkGSR2QByCKO4S0KP+qDwlnVWZJDGS1HJAESoCKXLLbn7+mX3y3i9t/cE1K3fqlu9uyvifgyIHJz4Qh0n8FPHmWlldD4luYselA6UfvJOMBUkhnxtAjl+JecMBleRa2FmwiyjCKaQ4hHFY0+EeIDTnr0tIDQUuBYv8F80UEHDo4CEdxO/NzSmMYXFlTUUvgKqKq2xfBd/42JjYAoSPFDJZydOR7ko+LibDkA71gJQcTAFO8sWSvDR5HiisAQyuXrlmn1+5ZhsbDTT4KpJgvXDt9c26utF8Tg6xOBEmFgNMQU/RLOi16/WGra6u6z5st5zt6Ync/lyIqSVwz8FB9zgNTy6M8zOe4J2kSQ6ER2d+lzdkAu90q0NK50UQJCQHM/RkRyGSQMAdvyb/HjHNAqjRnyNlXO8fklbwvcQmYN74a3PtDl0KaITBBWAT6cWSWgWzhYR5ppmHlQDWdNxfLFJN9SxnPHhn4J8EQJAkUiGlotDz8fADPlcBUyt9JT9ZL1g9gIn5BBDZahOQAlOwI2Ykc5WmgZiSNBWQHiLppEApDZsVR6zbrZgNzVh++qgVR6ctVxqyVqdvHbEbA+hFGjcyblYoK9iG5zoxR+RxBRAl/1ZPw82Wfc5Vhmo2PjaqRgCgCmtELlOg8rVcZ90K3RXLbi9YsbNmtXzPCiq2CM0qC5jE3mBmbNiOzYzbSDFjuU7TyhRWsPnqddvarFsO+THBOmIPEvABmxnvwZQGi7XCllgoMIRqlaoVaZYAlktb5/K/JCMGmEzPisA8GNfIlaMAZt7znGdICs4WLFuq2f2FFfv40hWlbxcqQ2qawJTTc4TEGvkgEsOSB3kkH0TeE9afJLb4Qyrp29PB+UqMbWdQ+Zru67A/I7Bh9MxG8asiPUBNBzZNIKxYTCH51nPFs5l3+wOBde674CEzkkB7kZpYYQl4AITUawqMywpwZf5UwsIi+Z0CAgJaihkr5lN6zSQ9J301fMoGgIM/86wxgMYUu7BV1ThSqEwwjgkaUnK5+9F508rtHcTQij3EQ4+4torGk39njSPJnnVV0sx+zxYfPLDGyrK9/uJzduLAPitmOpbHw9S6Vi7DPmMNzVgewJfX5hkH6Bg0AH0jcm9kAFjY0NxXGmeaDQrUonGH5cVPf/m2Xbx6y8amppz9w08XCnbi1Gn7xu9+0w4dPWYbWw0bHh23mX2E3Yxqj3+4sGBXrlyT3JTE5aefekog1O1bd+3jjz6ysdERO3XyqNXXlmyrvqZ9sdtqyHpBzcQIhhJgHD5tg3V34OPn6zBjJbcH5mKknqdxZc6QzMv48gtmIOD7zMy0nlf2FNj1m5t1JbuTPg1DkKYXfpLvvfu+jY1NDhpjrKtYA3z961+33/vW7wXG0rey1hCz5eVl+9Xbv7Jbt27a/tn9Ytoj50aFAMAKk45n5fjxo/bMM88IJGQefYExOQAl/Wyzm0GdwEjHdQYtpvhzkuIGDU6guq/Fg7kRnpKM6RqhRI0t7cn3781pXyVRfWpqWsxbBbqE9DXJUdO18Lre7HT7gdRYYGw1N/M5a7c69sEHH9q1a7dsdna/fnEd77/3rn128aI+F3sUACTtY+4P9wLJ+NNPPW3Hjh2z0ZFhjYEnTfuc8RTkYOtp7Px1PAwoBU+ZPg/Ac1KasJ7x+pwZJIkmtZs1KbxfBbRi8UCIotKtvVlWoEmGTUxY4hBa5GzJuJbU5AofZhcCeenKfpzGMD2TaSx192J90rhGs4SzrEA52RElYNkl5mJ/0kxp+X7X67atsbmp64XRq8a2vCdZ69wrdHD+Uzo2jX2/Z+4bGU18/CVpKkXDR81JrIfkTepNAu0PsiIJaxYarzq3O7HA1RvOntTaxloXzTcpMqIJJfA2JaSn83TIwP2M5acHD5VyBVWSbjOfSRln/6EhjdWLwoVSgN5A0eSKK80fTRUHHRmPpFbAz15N0ZCkp7MV14rH5PjEhFVq1UHAJZ/HAyRNzW+ps8Lzu9/zJrXO7gyx9omYh9Q06rL4+WkPmPyyV8V7n/9xH4E9YPJxv4N71/+lHoG//1/+77uASZdQu4zWWZPye1Qn1buwbOxegPjB26WB/mf/q2BkRcfV0/F2pDFJ7uEsJPcHAvAQMBnJxoAf6nLSrS3C4CtbP7wlLQNjEn6Kd3aRxxWU5BnG+sKpQjYbabf6t5DKinUnRk1IS7i+YEPQbF1feWTv//oXdv2zs1burluhtWG5bsOyIe90sDOjIpQDFGnTq2vupSjWTpit6/PEGPj773gjKWRDjEAPlKAwbTQ2dWikEJIXI8BkLi9mId8HQOQG6CYQk4EfGxu3UtkPZhx4OfgicyG5kILzwmef2rWbd6xSzFm1WnYZThuwEEaks3/GkYKXSwIDeG2lh2co5MpWqVVUBBIIUqqQgliVtIxfaxsbNv9w3qgNisWqbW425H8Fq+vI0aMCcW/c9HROB9T4Pjfu5/sAUPDALBUrVq9vSZYL0NSCMaFgJcAPgGz3MxRjMoIF3JfKGQdkxGayLvfdDUzqe7gXIeX3R/OLsjr+TsmyHIrVeU+MKmdm8QU4ADDg0ur4+UR3SWD33whMpiTYACujkE9MKBWOPPs8jwU3tPek4ygiwpMt+QI6MOEFBc8u95vxxD6f8fLAGgd5+DwUb0nKRvGgQk7hMs5KdIZfTvYFnsZJEUB4Ce+BVxPslKab9sNUAzAO+4Ys95GwqBbfzyDkLFsetX62Zp3tnFlpxLKTByw3Om352phlc0Wx7ADCNW2RLw+NWrZSU+owBRe/uGbSuJ0Ji0wcP1KTVBymZQ2wvFQSW1LegDQwelnLAqh21m17fc4yzUc2WepZOe/S2VKpZsXqkMD0Yj4nFuWBiWHbNzqkn1tfW7E7d+/Y4sOHYj8yM6rFgh09sN9mJscEbmasqwZINgsji7lRsu12U0Aa/okVjPlhPMov0sdEMmHkxxSqgLqSIGfF8AC41LNFonbL/eRghfcA9/Ilu3T9tp27fMO6asxUxZiEkydWSoC2YlUXPMwKWTv3PKWJ+3rr/mIuLXTQMYEUAoEiDMOZiV4IpzXLwUZ//nnO0trKa3kHxueSe4x1BZI689HXdC/I3ZOU9UyAqVgwnijr8leYplkBvBSgYnQBOEYaeAJsxKiL9+O9BPBH44Bx9oLXJYPyLItgm3SNAsaCcSMGTbDUBY7yXrBEYbVyb3iuo8hmrAXqDxhWrMFNAa+s3aydXE9D/pgOToj52Gza7WtXbXZ0yF576TkbrxStlOlYMWdWLlI0+36TGkqJMelggYMLu2WSzG0xrpVK637Iie3DGvzR+Qt2/tI1a7OLw8ji85dLNjG9z848+bQ9/+JLduzUaRsZHbf5hSU7++HHYtgTsMTz88Mf/ls2Mz1pi4vLktMSPnPj6jU7dfK4TU+O2trqopiSgJJdwJZuhxV3J7Qj9va0NA7AyTgLpN90duibGICAjISz0CRLfn+Ak3Nz9+RLjEci3ok8e/v37xeYKLbz9LSCV9ibFhcX7Z133hGwRmAPzxZrHKAxQNrs7D578cUX7eTpU2Jh3rhxzT7+5CO7fee2TU5O2uFDh50t3wEwJpDL7QcqlZJA8tl9+ySVZq4nVrmAKMfcB1++HvOfbsXhe8xun82dH/BzUnxfvEgKvEms3vTcSsatsKIlzY19+2bF6kygvlKNdwWGpDOG05VdRqtmQiRUJ+BzMC/0TWaffHLefv3rdwRS3ruPZN7Xie9+99/QWH/++SXNa9azo0eP2XPPvaDwIe4Bf8+8ZknXOSaYmzuAqMv0k11I8tpNihW+n7mTgrrc+qajhgtsba09MS/kz6pmpVthOBuvY21+BgCM/QWmtViG2G+0AlgNFqCUAH4vtE7IzzaFIEYDm3U4GhOs427NEiy9alVrC00SNTGQNTfZH2laER7jDUpvAvXF2txYW/UGmxEgtKnni8/uRTPAa0trHusO7FAauA7cO1Atm4/Edg+HIp5xjW+cJwZex+HZzkmTcVLgTPgN+97g/upud5OOMvy9r5sJbHS/W99r3OsWybcDnlqLYw6kJq/eIyxiUvM/qU3EnoxgP8aO9VJApc6xDlIHP3NgFeLhjukM5HPaxzZIBTTUch42RzOhOkRYIzJ8D/bhOUmMY7GdPSYt5O6c/d0iKDV63Bon2VN5FbMHTO6sb3t/2huBx3EE9oDJx/Gu7V3z3gjECPy9f/i/BjDp0lNnTOI9k/Mgmoz7M7rXZOq+7iTohVWLAxhxDPBDhx++XNKXTMOdWZISBCUrTR47nKdD0qTAC94T8KRYtnyhpEAIL8pgcXJw8aAbikEk1S4r8y8lGie/yYH+PJIIw5g7MSapKmDzZfpd+Wid+/B9u/jJB9bbXLBMc1VsyVKWFGJn7rkVkMug+WwkpCJBhhmVmEHua+ljlZgLiUXA9aXimAMgxulYUgE2ArZRqFEIJR86WFkcnvBwQvalQyxMg2ZT7IJabViFFX5QKj7EIs1LVsX33rs3Z5cuX9W4TE4Ma5yQnbunT8Ey3a6V83kbl5k4BZoJKM4X8ENzeRvsNIqL2vCop2lT6Pd6eh2YjvlC2QrFsg7M6xsbOrgfP3nCpmembWV11dbr67rvXDOH1fW1NXW0KZDLJTwqAUoAzbK2tdUUkIOsv41UV4fYFHATIEX4VfoJHjZlKtp3fCg9Md5BTT2MyYMx2LLJL4/rADDLlSsqviQljsR5Ad/ypkOy6oAfT3nyu0uLCAXaXy8Ak/TU/96BTffO82vhHks6zXMaxZDkRuI0hvwqWCccvHlPwCTuKaxdJxi7xDZJrzhUU2g7gMNruWTXi7UIpwrAVfNkINF1Nh0gUbdDoQeI2LJeG/l0eH3KvsBbET4/8+EdCXpVsUyuatniiPX6BetlSpYZGrPc+Izlh8atUKypEOhQyAmYLFimPGT5oRH55QG+CPQCUBVDBnDcxNLUdcKwLDmY7+xVl4WLpUawR6Zn2daqbS7dslJvxaZqWQFBeJd2CI4pV2xyYkxzuFLM2vED+6yUNbt29aqtbazZxMSovGPXlpYELA3TOLC+jdWqtm9yzIaqJa0PvR6SvKxAfveD7anQAhMeNBni3g0KL60BHkbjbERnKnoIVUaprQxKvlxRuvJmq2cffnrJLt+es3xt1Mo10kcrYkw6IA9riGfWWYoQhttKxg7/s5BOpoLQ2dYuP1exG+Ab7G35/yJfVDiYS6gBCni+eExXSXNuNPQzAKAlyezcv47PzvtLEh5emzzPCnKI68TTlpRvAkcAlFnrkg2B5hLsMJ65YOry+oBjPAc0SlTIKogpJHoD4MODLHhvGJlqHqTXI4hGsj93YUiydZ6vxBoaNB3kI+rfQwFO8cz1uDWDM4sBR+QFHACnM/894Vn+xNaVN6Hkscji83m7f+e2rS08tK+9/Lw9cfyw1fJmpRyhaRqpCAfSRqXxgnnvTDP313PbCv+zM5F8GfOwpZyCwvja2Ny0u/OL9va7Z+3uvfs2NjVpG40tonZtYmafPf3sc/bUs8/ZzP6DNjoxJY/Jew8eyn7j2Wefk1yZcVlZXZGH48b6hr3z61/rufjaa1+xfq9tm5tr1t5at267qfUAZppWKbxpw7oiaZm9F7eTvK1nUAwlD0pyKW5b/o63bt22M2dO2/PPP+8WD3jLtQhxu63fAb/wKMY7kkCc1bU1O3rkiB0/flxA5cLCQ+2xsD4vXvjcQ3C2tvScTk9P2VNPPSXW/+eXL3tSc69jW41NO3XqtN4LWTRzF4CUwCoSwB8+mrdTJ0/avtkZI4kZRuDU5GSwfbUSxVrrf05bS3IKSeCOn3t2mrds8KlQSpLR9L2pWSbbB4XehLVGNDPdE9v3Hu1hAZzz3762x3xLihXmgZoKNPN2wMtk5ZAaELwfr3318jX78z//sV24eMNefP4p++pXX7eHDx+q8QPzjzF96aVX7OixY2pS+nzf2SMVVgUrLxpqzEsHiZPawcfM91QH+dJakyTlHsjj+1hjq6HzhsvunenJ98u7mkZcHw9CD+5KydJdMfNaYl+yn8No59oZY9Yo7ZmEswm0SwoeB7u0LgBdYb8hT2g/22jPjyY8jRdYq2n9YO2XHce2v6+sKKIh73YzSOvdNxlGJd/XaW9bm18Am5J7ux+lwMxo2K6trrpFiM40PmZaj8OTnDMeYFuy6JAEnaZhsBGTt3BiesMKTIE1GsdoRjpA6ecDzpQOvvoZK433oDEU8u4k6ZfdhcYmagAYj4CeAh79DKxQSYWneTPKawRXyDDO3pTd8dgUyBo/B+Doz1hid/oe5YxQnhGvKfg+1EQAwTT71LDi7MveGknj6VlVY1lnKa7NP7v85IPBK2KClyt6Rr77t//DPVxjr0LeG4HHeAT2JvBjfPP2Ln1vBP7uf/aPZCXpxdBO6IwDgITgZIHttInDeqBoTel5CWQUHhbMyeTDlwBLAV0p1TKQQwdegl2pZG6XQSqzOoWZCCTlMIX0Efl2sNYESPohyyWylPUO+yT65iBAIMl4dwFTfphPnpmuI0G+1e827c7Vz+3se2/b/O3L1tlYtHKmZdUCPo3IaPwzwrDjvZC70rEHlNxoNAdyFQ5dzmZzc3EKawqtdCCPkRpIDynGOYY1MXvHkD38CjmYS/4WEvrElqRIpthHzs1hEW9J5G4plZaPmoBgGCnTMzMqwC5e/MwezD9QmiHfi4cchu3dVkeyvHwWBiVeXRUBlhz4YKmMj08KRAEwYMwZO8AKQJYCHf1sUazNQrGkTjjJoXfvzQmQRArO+9HZ5poAMjlUb6yva0z4e+735laMX69v9c2GAnFQWAlcDOaWAPIAQfS8cKDWcwV47ozJv26wLuBKhvAOLOwwwnYexEFyIyBLJGeLfYXkM3lNdoOpmFibYlH61pcKSmc77hi8C0ALFq0XGgnM9zXHwWnYv87ockKml60+Z6KwFSjjILdk44DZhaKYPAIrxXB1UMMBIy9YE2MmydOTtb0HIzkolAAZvt+DqVoqnCRDkwF910EDSWcdiEjhPVofWl3LDo1YpjJq3YZZvjJu+cqQtZBuWc7yY5OWrYyZ5QC4c2L7Cd2k0M6XLFsblm8sVg6wo/HQlOdW8iSFCQjuScIu8l7AU5h+MPRIUQVE6ratZl1r1x9aZ3PexgoAi31JsQnJ6vZhmxVtdLhqQ9WCTY4NW6bXtVu3btnM1IS99MKzNjUzbhfOn1OBvvRg3qrZrA3lczY7Pmpnjh+1E8cOWa0KkAgYR/GWFbMKb0buHc9rmnMOFmcFIslvkbUCSXQEy8C6S9JKGDGazwDznZ71C0Vbb7Ts7KcX7drcvJWHx61YG7EsvpNd96HV/edZJwyFsWIeCPiOlFOYh8F+5NmkyOdZgm2VAAEHxt33DYl6SlznRRwodHuDBA4w9twjfBYBmAANWRsIKxCbu8GcbWqdYe1ljWCNkr8k0n8tShH0wP0M5g7XzzrJWkNBDqAiv0rGv1ZTc8ZZhKRrt3yOhHWCbBDk4en+bC7Fdrl4mof+nPtcTwV3krqmuUZDRBJC+Xd2lOAt3zOllDuYq/kon1dn2nsQRd8a2zB68btLjCsHJ1tbW3br6ud28tB++51XXrSxalHNLQGTYWmS5qkzotmPfF2QNDOklPwb+20hPIH5LAD8fAHC0BTr54t27uIVMSErQ0PWZ21vtWyz1bY33vy+nTjzpE3N7rfjJ0/bjVtzUkK8/JXXFFDC69FIWllZ1hg/nJ+38x9/YocPHrBnn3nSWs1NW1tdssbGikBJ/Jfx9FODhVVEjQrXke4Acf450norpnAu76E2MAAXl/SsIAdGjjk2MSYwkTF0QGsnBZuQm6tXr2p/I3gFJqWYqrIqcNb35ctX7ddv/8Y2NuoKzGF/ee7557TvnD9/TsDnM88+o+cR9h9jikSb9fjDs2ft7bd/badPnbGJyXH5S8LG4nsnxscFjhIQt6vlGeeWVPY4CJUI9KkZmz5/jISzZAP5iBXexyigTj5z8uZL+4j+LrxWExtxtwx69xgnNqRAtWAt83f83ECeHAzKBGaKRZfN2crSqv3kxz+xv3rrHXvu6VM2Ojomn+pDR47Y669/1fbN7AvmoM8hwkcAhLAQ8WugOYOMOzH28dFN6dnekOGLNcT3O382UrNGj094R4sFiS1H7NmsYzCUN+s0RnsDC5x0lhKYLcmuA4PMV/YvMSk7LaWEb27U9e+8P+sta43W566DwKyjGvNgCCZPxTSmCTgG5MbbUOBxnGel/tGe5N7fAHECDWlfhrUDDRnAxc2NNZ1Z3KO4ZVsbG2JQFlP4T9N9xQFg/bW8KZeaiwpULHAGcNahwMh4flzJ4EC0wFM1fJzHKLAwPIVTWrY30TwAR2Bmr+02GX8toMZZku5VmcK49NlTU1Se9OyvDipr74twoATis59wzQIGA3TXZ0nhRWoeuxUA4+Lr9479UTr3cq+dmR5ns1xOthpF+fY6+1XvH2c09iDWdNZPsWDVFIOh78C5nxd3rJ5iJdO1fHsPmNwrjPdG4LEegT1g8rG+fXsX/2Ufgb//n/9P3s7XocSlYDAS3VsyMRS98JXxvg4rLtvxAhbwx6UnoVRy2av+IxnED/R7XtLs8v1zZpsf0QMhDRZcAKUkcAdTcXdKuA5N6UDJQSkOlulwJcl5HILlGRQSWHVzg8WmAl2JmF2z9qZd/Og9+9XPf2yttQWr5btKUy0XcxHQ4wfqdhTcJbyCApjcarZ06ErG8klmm1JAOZwnv7Y0bgIYCJ6BpWemDv+Onw4ypWR67nJKMQrkgZVkkj15bvGFdA0QkiKf+0M3en19Q98/s2/Gjh09rvvx+aVLkrKJaaRE7Ja89XRw9QB2SaiGqlUxkQAL5DE1O6siErNxChfCNlbXVhW2IBYt6bUY1CMzAiAg2XvbD+t0o/FJ44AKiAawu762rsI6jUWjsS1GGB1tPDv5IeTCCr+hEFDXPaTcEeTiPpNyVENI5ofq5F+UQEEd2L2Lr0IjAEKXKcUhPiSdDoIzxkBnDu7xmXiqO5KTuxRdwDE+SuWSgB1YoGJ+DF47FM9iBu/IxgZsyDicO+hA4ndPbFGfX8Gq1M0Ihm+ATvwLRRqSNRgKer77BJcAbiF54/rcXwmmWTrgC0yn4A/AScA5DAf5cHkB2WkRTsN89lAXkkQBKb10ThwfXw9UkzEfAYxzRasdPGqZ4qg1NrqWL9SUlNmMlNV+qWKZ0qhlikOWK1U82ETjQshVzjLFiq81SFV5xgldgnFDMZvSorMZvSbFhT5/YlEix8MXtd+2XLtu22vzVrENGy/3rJBpW7VcMcsWrdnqqSAdG6nYcLVgpULWLp47ZxPjE/aH//bfsmeePGW3rl2y/+1//kd2/uxHNjozZRkK7WZDrMmTRw/ZC889bSeOHbHxkeFBWIAM+zNIGN3jVdfXaEjum4oj5jPPL0UgFgfcb9YCnn3uj4plQnJ6fWu2Ota2rD1cXrNzn1+xhfUty5WHlNCdLZJCDqOsbcV8QQUXjEnJ41UlujQxeYklkMCBSA+hSWnZCbhbW1vXc1urYeEASOFgdvKsTEENzhgs6BkBsOHzUDwzF2A3UeDjs8nP4oeXQi7c68sl5FoPw2NObMOQQlIUO5vNA7JUzEeAmH4PMJ/XYm0B2KoK4PAwDNZyfU8AY6lJ4F53iWHjBXEK00nAj6TuhFUIjHSmJww9fS6YVyF1T80Nrt/Xd2fw8CXQJ5uRF6uaBoFQsUI8uHPLuo0N+/qrL9uxAzNW6LetnMtYmUI+mk88H45qOSA8ACsV7ONrmjOkPa1Wa4ael55Yg6yjCKu3On374MNzdunqdZvaR+BU11bqW/bU8y/aa1/7uk3OzFplaMROnj6jEJytRivk6zn3+Ou0ZKWwLsZWxybGRujACZisr69Yo44ktSXfWZpYzof6IjDp56gdSxUHfh3E5PkHXHr//d9Kgs1+xV4FOHn02BE1xPj+tH/6UujPtIfNOfCVmINpDfakb7Pz5z61d959R6997NhxMR1v3LiupGrAzA/OfmCvvvqaJNy8FlYjn3zykYJ/njzzpJQBLKYOcntzh2duZmbGJibGg30eMJDM6Pz60pcIYYP/TIxRByNTQrfAqoHM28HyBI7LmzCaTo5f+j6fPj9zku9lvUgsPtYb1mCBtPHmDvi5zJi9zMOlfH6kRpSAyeSTDIstm7df/PwX9s//2Z/aiROH7fnnX9D4sK/wc85ULIuh5mxrb+yquStvcnf+E6hMgGCEbPl65N+rMwle4vqMNOScneeglYOpKU2c/2aupSRnrlWMb5K5I6QqMfJ4hpg82hPTOqDXo1HkACdjwtrC8+dMQ7e3cGCMMYZ1Hb7JmQjkSl3oXYFH7PfJYoE5KfBPbG5slrG08HVW7xHNB5QYarQpOM5D5bhe9jclT/O5aeikRO9I1E5s+wTqMgd5ZtJuAAAgAElEQVTYM2nEcbZSY0DnE78HYmbGGWcATPJMJeaujvceNJaAVjVGI0CR8aSJzOdSc6bZHDx/Omek8BnA7Pg5rbsCEDOWzftZxZutKCDizBVnfZEOwgZGDPUAVXl/zftgjwpcjOeCNYkziPyPdT4Nv1DZ2fhZjAYXPqKEJgmAjJBBXpP3o3GGcoi9V2C5GPEepOi+lxFMl046cY3f3gu/+bKXxXuf/zEfgT1g8jG/gXuX/+Uegf/0H/6PfkqOgBEYFQmYBBDMAAyGhEnAYXwlmYl3MKOjmrgFATy6VMIBI53ndbgIj6x/ZdgdOPLrSKmCFLcU/vHzESySEFC9d6R6JyaAwKldPjoOrQRwGt1WAZMCpnjdvrVbW7Y4d9M++M1P7c7nn9hosWd5oytNwRZALKwZJSg2xXrRgbTbs83mtkA4wIXU8U9MBZfQplRlP6Bz9uHwJ3lSpSIAxYFJin4vwNRhlpQQXz9TUUChBGiE1ySHNFiMAIRLqxs2UilKagWbxJmNfgjFywtPJEJyJienBADg8bWw8EhSFooPZ1r6teMfBoMAVhjyQiTyHKjxgpzdv9+GakM2NT1jE5OTdm/uni0sLKqo3253dPhjXAnFWVpdEUtt3+x+pSgrpAMj+6YXCCvLy1avb4o5w/VStPDvMMe8Kw4YUxJSCijp+vkdRqT7HqYAHB6k9NwEk3HAjhSKtsO0/P/Ze69YO7MzS+w7Od98L8nLVMxFVkklqZJilVoqjVrqnh55Oo4xD4YB+8GGbam7jfHM9KAHHgwMwxg4PNiGYcyDH+ZhMBjACd3SSK3QqpZKFVTFYiiyGC7Jy3BzPDkZa63vO+ewpG74ldC5BYKsG879z/733v/+1reCF31xOA9ZEOZBmmMsn0CME/5IKe5JkmB9FPIsBDBWCB/AfIYEn+HdXoQN0kdxjSNpmQQ4PAkYw0ogGz6QLjULiXJI9gJAB0ABAJzXCA/OppLSmbBKny0HRHirUDjIiwmFsJgRABPBnFC4B32XCEKrQMWb7DJkCIC30t8j0ISfAwuTtBaMA4AYzRd4gKYnZyw7e9i6mQnrNsHiS1muAD/YvrVQ5INlmSpZIjNhqaISNBkcwNdEIyJtCbDucK9drkt2HBi5KBqyGcox8bmd3X1eN8DXGKtkv0tWc3d/w7r7qzaZbVoh1bJ8GveqTAl5OgUAGdVQyxYPTNu9e0v24dKSfenVL9prX/6y1XfX7F/97/+zvfGjH9n0wrzNTE6QLYoQE3jqLcxO21NHD9vHnr1gZ06dsgquRxphie4h03SPLq5ZByNDto+/B+wWZ3REw4KAdhoFYpbgPvh2N+7et5/+/D2rwQt2csZa/YS1+5Dzsnuk4Bc0LehdZgR0cX+whhhcxKJZxTg+sPYCNBrZvimNxbUiKRpsFbwHsGbwGgPmkksNUSwSAIE8z9Nqg9kNsATzCMwl7j0AkotFgYeerhrepGT1eFNAyecqntkKIINL0ko0LwD4A6AYBaMk78P88QLdPcXIDPL9IOSu0ZQarnUHEr1oJZgD0IKsU4EVWi9KLgYAoCJZ71vNHHyty2vDuqqUS/w82OcATeK5gunRqO7azSvv29njR+zVz7xoM5WCpbtt68G3lc0BhIqBpSQJZIy5GEJh7yAAJ2wnECqB8cW+iX0WQHXH0tZPZe3DW7ftJ2/81DAr8hOTttto2sTcgn3lq1+35z75vD11+qxNzczZw5U1y2YLNjMzz70boCr8iCV7hY1Ix9pskjWt06xZdW/LWvUq2ZIIunI4akTK7f5szvSO8Q7GJAEjgswpu3dv2d55521aZrz00ksMQ4NaYXpmis9APCuDLRYMcW3ZAn0Gz1VnJONr6XSW3pSXLr1P72M8YwiuzszYyZMnJVGv7tNvcuXRiv3sZ2/w6wcPHaQPZbkywaabWOaSnYK9ifsB4GsCzQgGO7nU0/3/BmvKgZLhccbZ+Go1ORAkRUj4SWpsAqjEeUDsNwBQAboC5KPnNFUJCrXiWLqZJ0PCuAeJcYhfNzrXH2MO+1mFxzyXvApIT1IxsbO1Y+2m9nlKe8k+VLMV9w3XAFAXntYkzAEoiiRm7EMEcsFMgzJBXtoBkOK94XfhvYFpif0JzyLsFQHGBhAbwGp4EwqUz3D/pB+zrxM2JT10McBevH98LwFbPOuwD7uCgCcEvm+pNtBA4n2O5nYA4ZB7u9VQzDWCXD0lpaNxxn2G9xx7hc5JeL/08GWAi/uGk0kqqTcsetj0cx9nzHk837BHA6REABzf+4Ap6Y16hnfBCxq+4wIm5fuo8zEbUf7cZ5MFjTuXSEdgjBrvsA8Zsd3w5mgA2phL8DKHXB3vH2cMhvCQpajzRfhTBmhKYgDOFjgwwnvZE8c5Xh52xXvE5p3UQ2wGj8xBSc+lFkmnZJlDSxc2U9UkoHe2r5VoUODeBVAZIXDYuyj3dsWALDd6BPPn5w9YltYgPUviOqgCg32NPCiDVcy51Df70hiY/NUuisfv/okfgTEw+cTfwvEb+FUegX/0T/8HFxk5Zc6BQHk6esgMDbEl6WAZSUZaEC0F8gW3igcTN3/HsVkgmcDFAQssutskVroWin8LCE0lccDEQQoSXfez8aoaBy11/wXg4YSB4448dHSNLAhGAUl2952RRu8ugVU4mAO4W1t9aA9uX7Hbl99iEnc5CX+9Bl8jk4cMVQdDABZgksADD4brOMcgOAGMSY6LH5w5Hl7JBAAa8kJ8D9gBOFxWYN5dyBN4wwEWwCQOX8E6CBZBEV46+RwPumAl4QMgGX5FvQYmQNsmpybIEMnn8kpfJLimQg/deXweyd1432A7PnjwgOwo+FMSFEIBgsMr/JFoKN+g7w+NxjMZStqQhFoslu3UqTM2OzdHny4AnfVmWwDo5CRZTTeXlmxrZ98mJyfs3PmnmfZJGVffrLpXtY2NDdva2mbRSHCGpvItq9Vhaq/DI+YCg1BYqEuGM5ByY34ROMThGYXv0HM0dHWR2j0yEwZzjezFQGnw+mBNMIFYoBfZHS4pVEiFDqxIoQ5f1FRWICY+AKDJNF7gkVN1eUCH1EjeVR5uQWBeoDaKLRZN3snX/BmG7qAIYGFKNqoHAbEQ1ZoDOKICRz58wT6I4gWFrTwEBV6FvFtMZ5d/EYnV/APDQ04KkIN1rEfJGKTisnSQch7vO2npQsnSU3PWzUxZvzBnyVTZErDMxK1K9ayTQFhPwvrJglmqbMl8xVK5vO6bA+9Yvml4oeYAqEO2i9TqtDUB9rY6Vp6dsqmJCavW67azu8f1XSzlnd2Jtd+2dKdGUDLT2baJTMuKabCcUcwVLJUtW7uD1NaEzUzmrVRI2AeXL1uj3bKvfO3rVi5P2A/+r39jH775Y/vcZ1+0I0eO0OPu/fcvcl0BiEGBVKmU7NyZM/bJTz5nJ586IW9WsGHlniZwMu6LA14Dabf7q0VKqPzC8rwnWJeU4mPvymYY0rN0/5F9//Wf2vpe1abmD1qhMmWNDsBPyI2LlI2zcPTEbXp2OUNFBSDk/WBlAjxLDxKkNRc0b2QB0OKYY7/BOoLUWyCgJOHReCLzCQCdF88CR8SWh5wbcxvNkihmyVxPKKwL3otgd+YdLI39UYxO+UYSBEeAhPuUkYkDYLWtphCGEyAcnxRgAwdA42tPMkH32xthyQcIM9iLnTU/KrknXu3BEAAiY19mYezsTRXvnp4Meax7uqpx4Wmz9JuE/DvY0l1aYzy4e9OSrZp96XOfsROLC5ZoNywJsInJ4JLjk2nF3yEJJl+XPrZp2mNw33SrE4J1lOuKiYt7XG/3OG86fbM33nzb3r30gU3NT1oXwWnTc/baV79mL7z8WStWJsm6TaVzNr9wiGsO7CF6L9b2tb8BYHZQEmn0AFcbtR3rgz3dazPwjcE32CQcoFIqr7OqRzwmR0EyAWgCWCHPht0HAAOAPUePHbGpqcmBJUaAVRj3YAqK6SUpPV5DzwzNZTD2V1fX7O2337Lt7W0qBxAac+TIUfpRAvzFGCJM5/s/+D6DcJ4+d96OHDlsi4uHbQ4MaTNaHuD1mMLdbdPTGQD77Iwaa05pD/HsyN9SG4w2uzQ1HZgUYiggEmcXZ/PjfY7KR0cZmAG6CdRVEwl7OgD5YJLGvNbrDD/inMEr8HURLLr4GbHnJTfuNjtI1uLcI+Bdr3JPIMPbQXpcD4BHMNCYYF6pWL4AlqnRDgZzkT0asuacUenSWlw39gaFbwHgUzI1PR1xVsEc9Oeg9gexiNGQFEM+7DDkARvjRBm1e9Rir1DzAOoGgaLYRyiScDYr1lrsCWyKgH1I8BJzW7YruA4mO5O5L4sCMTEFBmIM8GwUw1uKkDQDt6S+oI2F201wcRPFxd6B8yLOdvKXJDvXgVMaFHtaNhnwLmcXE1ZnA9lQYH+QH6SYyW7r4t64ASbTzoVzQtfJ+TYId4QyAaxEJXSzYebM5HguDJorDNzypuyIb+xgDHHNuAawS1PaAZi8DhAdDROw0CkXx3lB7GE8v/G8YIPeGxkDdmV4gBN01FlKR3n5bJKhSqsZb15jT4C9RjJJlU+w2IOdz3M2/DqTCH4s2fzCQcuXilT5RHhYhGByffoSwpr5td/7ozGu8atcFI/f+xM/AuMF/MTfwvEb+FUegf/qT/97cnHEYBqyFiXlBmNEHWOGgCAUx4E/HB5COsgueSTBhgm7C1coIQFa4cEeOi2G1HsYSiLWmzwucaBBAZVKOUBJyZwOmZLMCDCgJJDdWTExQ97Ng61fh5RXCkWRf6U8avT/ffoQra88sJtXf253rr5lif1Vy1sdWceWTCsVF9dFmTXCHQxMt6YnY8NE26zWEKiCP2TbjCTLDjw53QNOQQBIZ0wT6CsBGHSGkzyKJAvkAa/dIgME7DxIUpjIGF8f8VJDMYmDNszpJyYnWEBEcqRSoIcFOAoOFJMo4gAMsmucQHpxziBPRzGCwzbHuNWyXCbt4Q89E0BasGKpTLARhS3kcAB6ALAw4KDXtfXNTVtZXed9npyasumZWRaBYFz0un0WhyuPVglQ8nBPuV6HMm4cqTFmIEk2qkgqx9jigOzMIXEE3K8JB2sUKwAG3TPIgSEBl1G0DR9Tg3/5vADYGCmhOJySjRUsQcwpFik6IJOlQnahqh34X+Lr6bzCQsK7NFglkhrq+1lck92gaxLwoHRmgshdgf2UZI2yIuATRlk9AD2MDRhtCpAiywuMDQIcbqtAw3sxRgj0gZGXSvJ9BVMXYytJHXxSJT9r1+oEILjsofDudazTEiAk83hcPwJqkPo7Y+npebNs2XrpsiWKM5bKT1iyiwoIsnHcx471WbTkzdJFS+ZKlszkBLJgDAhsmGVLJYLmAB+xxpgszJRls4WFea7Vze1dydy9WApGZzFr1q1tWHt3haBkKdW2YgZALNY52GgorjNWKeVtbrJoq4/u2e2lm/bU8aO2cHDRLl28ZHcvvmm/9qmn7cLZU5Sz1Rp1e/udt+2tt95i4RVsa4DsZ0+fts995jN28sQJApMEchkCo4JcxSaSn8VQCfZJMGdZvBNUlyQOaw6/AaB8G15n+aLdX1u3n713yVa3dq2TSFuhMmnFypRApaTkatgTBJz5PBwpHINpFuFZnF8ubY6EbciUh8wVhDA4yO1y0mANQuaL/QBjGHYFYRNA3zsP86H8r9kg65lAJJooYEu6Z5iKfmceYk74B8E5pLGTKS7vXix8sroGwTgKSsDzBlLSCEIQQCWmtUIt1FwZlbVS9uj7ZIAHADvAFMS6IGBP8utQCjlI9mZic1sSxGAOOQCBvRXvmXv+YP1qnaORgJCfVKJne1ubduPKJfvUM+fslc+8YIWkWcZgEQIHVj5xPUxKTMxgD5F9TQA0WPYempSG/YbYjfBXa7SaVoPEvoV9t2c3bi/Z2z9/xxK5vCXyJdtttO2TL37avvjlr9jisRMMtatMTNn0LMA4BbSBMQngl/cIjC7I0tF8azfJlmxU9ywJq5OefPwUNidLBz5/B8w/NUYC+B09U0kpIF9BzEHs+/B/xBt58YUX7NDiwYE3YtgQRHMuxl57ucJT1FNy+4J0xrY2t+327Vt8ruzs7FAd8PzzzzNhHDJuyLvhF4mAm82NTbL/EBy3t79nq6srdu7cWTt9+jTnGRoIOteIlQ7Anj6pRJ0/Wu7oDAEMyp9KIy1RPTOiQRksyQj+C0CR4KGfR7j/+RwLiXZ4R+P79d41zjGv2YTkGUjPpwh5imfPQPaLsDAAiS4LBxCFPaIPb1v61+r5gOAYrHGwFbGOZamABkeeYyAfY3hGFsg0hfyWc8A9i6WdkSc5niXBnMXPKPHag2NaLQKPAI3ga83nl7+G9iytyQGzGu/RVQch85bUWSFUZBw7uMg55MAbweaMLEJi3IJlKKYm2OcC8xRYp98b3oo4X+I5jfkiRijAOL1HBe6ApQvps9iS2FfI3OM9VQMV9wqNJDSzsWeRCUgPUfk6Q/3Bc11XoTtUOHCPkbpAftf4/PBMw6al2wDR95zgaZAA3EaAZw7ZaTTqDb4/nP+obsFZ1fdOrTGBf3hu4d47jDsIrxxKv4f7N9c0n/cCdNEA4Kz3fYAgJ/d7Mc61SsTaZVPBmzxq2kZwoUOEROcdqA7Q09nT/B1k3YKlGt6/YF0K+JQSxJmY9DVFuFHGFg8foQ8vlDkM1xxho/s2z+v7td/91hjX+FUuisfv/YkfgfECfuJv4fgN/CqPwH/5T/6Fp3JLZkGjwUgGDjAoDP+dtSKGHRiHSuuOlGz5VMqDD71dJt/hQDrwpYxQDgdg8DoeOkJGFvgYDL3JWCoDpphCI1C8Sh4E0A+yF4gexUBTKIeDjvyEpx7HQdm9B/Ea7ADjQOZePSjIW/V9u3frul2//I49WrpqVl23QrJl2VSCwEEqJQ84FswEjnBgbFsdjCPIk9E5h+yUTDiBQgS3WGDjZA4ACamSONiqGACbCJdaAuBYLDHtFgfeZrNOz6/w6tnf36OPJCTfYEhSBssucILgHQ/jKCww3uj2p5JkRQLwDHlKyH1wwIVHHA5t+B58Humbq2trPGTnYCKOxEUyHpAUCZAyJb8/Z4PhYF4sFSk9nZicZqo23v/Wzg7ljbhWMafAeJIck/56uYJNTE3Z4cXDHAcUQQBGl5cf2Nb2Dv3cILHS+2laMpG2fKnM3ytZr1gTj39EjztiXeIoHQxcFa/BXAlwMV5jEEJApgcO9BkyIsVKEqNRYRopS6BYGPnlNBAIgN69tOLLYmO6dUCwgYMhAXAbRZOz1uQxqQKEhv8uj4qwG8wphF0QSEJ6J6T3kHYTxIW3Zd/6kBGDbcbkcPlEdhFSYWZZrCUc0CH3hlcmpdxglwkWwWtj/YCxZxjjNgJLAAAA8Ae4qJAJrOFeD39nLV05bJXFU9ZMlKzVzUBbTe8meEhm0khm92I8Dflxz/oA7cHSKJcp2caa7rRRyCZYFAPgw1xrOdiTLIKd1CMYPz01aTv7+1avt+hnSY9bemOiaGlbNtG0zt4j61dXbSoP5gQRVYXT5PO0ScimU1bIpqycT9uliz+3+3eX7LkL56xWq9rtD6/bS+eO2fNnj1k2nbB0NmfZQsGana698bM37S9f/yvuYwzZSqZsdnraLjz9tL304otMCCaADbsHFKAcNwDEYrSIaaNZQZAB+yAKIXynyx9RSGJ9INwLsFw7kbKlB4/srUuX7eHmjvWSOcuXKpZMiaVKYBZAABPu65I+O4sXgAF+j8BqeUsCyMPXYTeAPY+ySLCzPVgBgAsLXg9kwOuiqYHrxj6l/U9fx7VjEeD3SuaKpFvsGUqyDqsCsnbBamTxaQQfVFynCHJijgfoAnYaxgkAZoTnDFY52doCPVjE+r7NlGKwsJDKm0wS1Ma/CbiEp6GvBfxuAQbuiUwQAuFkCkqAFQYZUi5fp+Q0nRkES9EzrivAJph8uP54Twphkl8ZxgBzGaAdH6FoQDUatnznlk0W8/bqZ1+2wwtTlum3LJ/qEaAE+x7rETRj+EhirLkfkN2K64LLqaS+el33dnVAmIwfyMutb/VW0/arNfurN8CavGYT87O2vte0V77yVfv13/jbVpmZtVy+ZFMzM2QCapwBiitMCvdvf2eb6x4WBo36nrVq+2xOwFsyQBFCMi7HJ3MS99v9AwMUx73AeGGOBJA2BCQEHgOc3N7eIkt5fmGewEnMy0hoFtNSe6kAz6H8ecD+ZXhUkyDkO++8w5Ccl19+2VZWVxmcc+r0aTt16hTv4dWrV2xjc9MOLy6yibe8vMxn8eLhRTKkp6enbW5ujj6xGPdKqcQ1452oxx4/AqUFTOvhICWHvCTjOpXwHKA4mnf4HoFWsHjQ92M+42fQ1MMzlnJkt2fASxNAd1Yf5j+BHfdBhP+xcEn5I8aaIguMce4KW4nfi/tItr0HpzUbslIRMC4mM8F/JlarKaEzhJ5PfKd+ttLreDPTfcfVeNKgsIHmPn54X3h/uMcAoiCLZgOE812yYVyTnnFoTsnyBvsQWdJkK+u9a+xkZ6FGhADxmGN4fSXAg9Uo/1j5F46cIdwD1VvyLpUWOKkGobwcdfZx0M89bXmPXJYMYI7PXFwL37Z8eumBS6sBBGYJSKMntrqTblkAtiksfLRHinnqftg8gwyvI4Btgt0uw+c8cJaqgDU9e6AAITPSGwL8WTanhz7ovM98P2oOhd1INBbizM4zs8vmY90Pmj3OqGVImAfWiN2JZz/ugZLT2RCL45g3c3jfXCIue6cIbdRZRWMp5Q9boiMJ7WFNg3oATVA2B8iyRaOwTxYlzq6Yu9x/INvudKwyOW1Hjx+3TKFgLfihUggjVVisR6zXr/37fzzGNT5y2h7/73gEnqQRGC/gJ+luja91PAIfGYFv/oP/pq/DnqQv8ugSe1IH4EgidXkyzxMqFMGEhE8cKVbhsed+ko7luZbGpeB4XbLIPNkPr4PiDoWjJ4KDMZkACEHzf6XpMYEXDD736MFhBOxFMNYiuVvgUgTmSJIYiayUsoiuJEDJZTrpVMIa+zu2fPuafXDxLXu0dM3S3T0rpjqWTyv9GFIxsjJRRLjZfLPbYSHY8ORMmXNL6spDPpOPncHDA7dCDDBmzRaYRWBMItm3wOAIJDPysNpts0DHdePgi0M5Drno2Msrrk8/MBy08LP4PrCnJENOsbjCQXx6ZoaSNqRISiaO9FhJynBAwyGY3nCpFAHCzfUNHqLBkOBBPpWkdBtDpUMnPHn69FJD0QZQcvEwWGcHWdQC4Fzf2HBPtr7t7O4ymAFBOBMTSAEH+yJvT58/z+RUpcHu2/UPb9rKyiqZkgGswNeMY4dgFAb9QPr0uFzto4t4KMTxQiIAwdFvDJMw/9wAaORcwPwECK7AHZaLAO04vzAfBWwMfsallyITOhDpBXSsofjVIa0bhBm5pFTWAwIacPimfMklnsH+pccdPLrg4UVQR9chcAlssbb1Ado4eB9MUviEJQGIo+AFUw3gDDjAHRQmYBIo6IqBQ56WnABDONGVbBOgiXt1yd9NHlhmeUsVD9vMiWetn1+wnX0F2UDKlcTY5WALABaagjuoaockHIVlPmNpyP8S8AxTM6EH5gJ91ACuAD+VPUN+ZtKKpQIBj0azbZ1m11K5orwoUcgn8Kdp7dqm2f4jm0o3bKKg4odFkUsCpydKtoDXyqZtb3vTrl+9bMlO0xamy3bz6hU7fnDOfvPLn7fpnDGJHIzOBArxbM52q3X70Y9ft5/+7C0yU1AkMhBjft4unD9vz33843bowAIZ1ABu4EtHlrZL81mHuVSZ+yjGn4w0FU9q7Mg+FWBttlCyXjpjSw9X7PW3f27LqxuWypWtDxsJSOfT2D/UNEpnBWBh/hFINPgOosgVMMmisKOkVewdMfcCJAKojZ/JAphkgq6k08EoEsCZZjMEP4vvx+8B2IvfgwaEmhc5sb3CM9U90mgRkc2y2UE2rsuvI9QCr0+AYpB0DfBWtgYMakKTJQmGpILBqvUavdxwrXhtNHIo9U6lrFREeneDDRJcG957BfYA2azVqjWy4MhO9veJawnZLYpyvGZYXtDPjex+I2CFuR1gW4yNPN8EkOB91OANzMZUclAUYxLgfYNd2AAAfuO6feKZc/aZF56zQrJjORM4ieYX7qtCpRTYINmu2DxUIbB6locgPjCP+Jh20CSJcLZMmrA4fHKvXb9hf/adf2e1fsr2Owm78NwL9jt/8Pft6KnTBvsJeLaiVIf8EanyeHmwLbe3EHKzS6Zks1G1dmPf2mDPYT8QBXwwP7zz4oxRNA0BzAxDWHgfXW4d6ekhS47P45mBJhyCatBIw3MlgMlQYgyAyY+E6gQAJdaV9t8HDx7aysojSrKRNI57dPbcOTIl8YE0ZgCV165dp/cy0t8BWJ48dZLPOtibXL1yhcDkmTNnxCj3AJnHnzeh9pCJCO+DP1vIFGPysrP9/PMhPw9QDWuTnyPgDaBQDDuAdQDCMUcFUCp8TfYeAh4FNipUDfMCc49+v2Q24xnBvHSOP30judfouQhbEfhKY61hvKOB2mqiaQmvUQGYaDxybTt7k+uQDGUxI2Ns8O7JUgTzjmcWAYtiNocfpvYmWnUAMMpl6TUcXuDwyI2k52hqROiVvA2lVmk1wMBWg07+j1oJsjiRZBfvW8nc2lvIPGZ4HYBXMT0JcLFzIHsW3iu2n6KRjM9protFqYWHscf5KPYR7fOyl8A955mZ5xU10OknyXEZ+jdHg0cAqeyIOt0Gm7EAjwmkulTZTdkHQT0MJQNw6QB13BsxO8M6yNmKrl6SJYRCbqhEcLYtJd5hAdDXe9M4q/EtwHzIylXDdAgKh+8lpn7YSrC/OWK1EMznACq1aXmNoQWs/QyqDp67RGhQgyvp9iHYu3VtDOVzJizfE4BmPF8TOMOA6Vy3JmyOoGKBesWB+rBBQBdArJIAACAASURBVPOvB4/qfMGOHDthswfm2ZhtttAo1tmKSpNuz77ye98c4xrjSnk8Ak/wCIwX8BN888aXPh6B//QP/6kzJp0JEZrp6Gg62Ccppys7cXAIEDCZQQKDQMTBYSESsYcmPwOJz8Cf0pORUQjy4BOybTCw0tZzf0uYarPAZ4cccmEU4E2ylcRiSdOTEHIj/n7K+YapxZJ0w8cMRYPkHTjUUlYEpsn+ti19eNmuvveWrd69bnmr2VQxZVCDUhYF0Z2zJQFWAQyChK4Olg+N0OVxqeAL+f2FZJYybu+yB+uDqZ8GSVuaB90CQlcAfnnXH+ncAQbigIsDMplJTLmVpyRev1SucPLCrwushVIZTMSm1apVekDB/B/yI6aaNlssxnC4RNGAf2MgpqanWGysPlqxrY11HgpxTfCzRAEDbz38DIuYTochAqurmywODh1etFNnztj8woJtbGzZ3Tt3ZBKfy1m1Vrfl+/cNadu4DnhJIfn0woVnCEyi8AFD8v1Ll+3esr4vACUEL+hQjHFHMYF7NuCm/NIFOwQmNUGHvqVuZPQY3zFqfLELBFIDJBJzDXMtwD8Ckyh4nAnMg/3gUD1kU0h+p0sbBSaDXaSCVWD84MP9VQMkiaJVPy//U80ZSP0kO8UHJbyUVgOUBlsATGCw6JB03bcEZWYqliB9YyEJMMuTtFF8aIxg06AAHlxXMo0qDesKwDdO9nkWWAAWdeGEPsySE5ZdPGuVuZO235VPHRTeZGCA9QUAMZWhvBxjKQZKR40GzGMAIlkAXF1r7tUMkDcIMizkEHAxUbLi5ITVIdOiBxZkoEkmeKeZToz31bBCum217RXr7j60xUrSijn53Aa4CwuCXCZlpVzGpsp5u3HtA7t1/ZodPzhr6w+XLZPo22uvfNbOHl2wShZNhAQtGZAQnsnlydh+uLpmf/7tf2cXL121Qg6J2h16wi4uLtqnPvUp+9gzzzCpG+8BTFPeBxTHrRbXa4BaUYBxnwipIMFwv49IRU+mrDA1bVvVhv35939o71790KbnDloSAH2f/HAWT2JEwapCybsYd4ZneGp8MBLDG42ptt0ufffwM5AAh1wQ7EeAenhN7BMAFcBAhF+sZHJhM6CwFjKYGgrowvdOVMoDkA/7Ioo6gJnyUANAIFALrCF5y4ntCYYb2NRiKKLI1LOHgJ+vScoEAUjQmw3Ag8JnKKHstLmPAZTEtQDg4jqCP657zGkt6meYzus2DXhv+ADYAvY3Pqo1+fYGCw70VoGcSvfG7yZ71JlA2h96kuDTH08+rphDCl/pOssNDYK+LS/dtKx17ddfe9WOLEyZNfcsn+yx+aXnFsASsbIpEwfDNgnQOMtxw14QfnuU1vJ9qZhHyFTHugQXgVnB7/fHP33b3nj3shWmpuzomfP2d3779+2TL75M4JL+eE3sy9P21LGjfI37Dx/ZysOHVsNzoYdGQJ2gJJpEDERzwEDNPd0r7p6YwxgM+vK2B1sb5cnujxjjKim32HoYy7W1NT67wJiETYLuswc6UUrtkmXfrUZl4sO9Uo1TPMs3NtZte3tn8Nq472fOnLVCqci5f+PGh3bz5k3OMUi74T+J67h69TJ9m0+cOEkmKb3t/NrxTKeKILz2ggI9UvUIJA4fyQi1cdakA4TBhAcrFN8a/q1sgo0EmsA6gnLsgacwVBBioGHscR04d5Hd5h7BYZEAkHnAnnZLCcxDvKdSpUzQEZ6kZCvz/COfXLB6G7W6gn8c8o7mitjUAsZ5XsIzxG1q8Lnw6eb7iTA6/zr2C8q08wXeI/rZMoVezzA0U9E0Aaju0hex5ro93g+8JmT0WKchZyeQ60zJkN6yYeA2K+RO+jwTGCkGoiTb4U0+9IUNNiMabwFUxi0WUKm9Ex88M7qvqUKKJOWGRyu/7iAuzysuI0dDLrzQcXYNf0mxHAVOijEJhUMEe2nfxH3l+db3RXr8sqGvcJnRwpuAqIwDBoxSNOzxPApgTjTuobQeYx7p5oOUbL/f/P3+voOZTK9LSsV1LtGwOpvdLTmwtwzS14PUEPsA9w2dE8LKiTyBCFjjWdvJEJjv7mGvc5MHbJGR7ME3DMnkqVmMSQZI1q2+v2fNWpXNUKxvzLEBwYLrqst98MSps7Z45DCbfk02a3WGB6j9ld//wzGuMXJUHf9zPAJP2giMF/CTdsfG1zsegZER+E+++SeOtQSg4wePYGSwSAh5t4BGdjTBbCQ4mbVEOktWWXgIBYtMYpgAKek65AddGVyz0+t/8PMANCLwBoAEwElJdcTAoDcPwjjcSD5AJaY4Axh1sFShPXF4kvl3HMpQSeE6cdCE9KO+t0XG5Htv/ZWtL9+wqXzPyumeZXhwJNwCERMP8UqLrdMPr47Cm115deB7HUimBFziUInDNIpKsJIko0VnHym0KNRRnGX5NbB/0rx2XiGBAhYwbgIuuYvMz/F1AJNgCxULJR6m6jVIv9NkwgBUHEjcEOgCvyB0y8moEqsIsnAcKAE2wrcSACeMytdWV21zY53FD9iNOKwi3ALyNlw7JHAbmxu2tg1ZaM8qhSyZJceOP8VrAwMGYCPuQbvTs42NTdve2SVYRlncxISdP3/BDhxcdNZXlsXpxYuXbH11nWxFgixN+BrqkE1Aa0R+FSwh3c149AyiF0Zm9Qhz0l8tvihscAQhVIVN+TjZup7CLYsj+Xbhczz6jkrBBsnvrDT9sO0+SaPX7MXMRy55OB/jPo9cvdit/i6x1tznD5+RXNCBcPgZuiyP9gQ4ZjtzmawZB2nIyCEwKTYaR49FJq5do9rvNqzXreuAbgiAAGgLULZgSYTWdOBBuWvWB2J/wIpPPWu5yiGr9ZLWyziTB0FU2TwBFQCTWoeMeee/CVyXylZE2E2jZY39qiVQECNLA3JDMIHnpwkE13erlsplyZKElBn2DvSF6ncs1W9YPtGwxvaKJWrrNpXtWCkP6atCFbBeisWcTZYLlk2aba6u2M3rV61T27NSJmkPlm7aZ1/4pH3p1c9brt+2QtqsXCoyhASFC/YtsEkxJ+8/fGjf+9737MaHN3xuwAph0hYPLTLp99nzT1serDsGBwFoBPji4E2wdJlam7Es9kmXpaLJQVDZGY51sF8zOdtrtu07P/yxvX/tpk3NHbAMvDnx3t0TkIV4UtI0FG0ISBEbG560AncDuEEBu7u/x2bJJAMrYAehwlxz2++9F8X4OQCTmEvyotO0RmOEhTi9KQXcqIgUo5oelsmE5PPFopiuaDCQOQYri2ByaV1SIh3yX8pYQ0Zq/P34LuyB+D3B8CJQClDD2ZxM98Wcd8ZxSBBjTPF3BPaIYSMJOe4vrTAi7dbZogF+EuyjLBxSZEjfNV4ChIcydIGYApkiVVm9PIyTxg//j9Tzve0tW7p+xV759PP28nPPWKbbIDCZ6nf4bJDfq2ThklwOOhxqvEHu7u+V1hIsziV/xHLkH7cR6CVTduPWkv34Z2/bdr1th06ctd/8xm/b8y9/1pIcM3izofnV4vMnn0foEZitDavu7zL0rNtsEJgEExjhHJSgDvwSh9fmT1Vn/onV/lFQUrJONWViXgIY39/b5/fC7zGCXUbBEM4TAB8M2xl5ljsiFa/FZGAz29zc5L2CbzL+BhsSgPV7F9+zlbVVO33qFMFHKA0g4QYoeuzYUaZua54oMCQAUfppur3GyNb82D8fA4cGSdsBSo7KzrVmcF1I2w4AFusq5i3BN1wDnxe+1gBK8fktYEypzR4K5XJ+Wq+g2epNDjx7gxUsj24lZWMNKBHb2fZgGDeUEJ92GSyaBQAsS6Wy2GgOouJvrJeQBhM04/ggKAY2NGiSgfkHix0PjPGRUnp1hnuD2K0Ck9lQaDbIkscHvQ0RjMIAG4Hn9Mf2wCk2enhOEmgllqqsJVqt5uBeyVNb7EUy4DxkKMDTYGoPwm7YqFYQV0jVMR/I9KYUWWM3AOiC6YdQuSwaBwK+yJJ08JCMS4KILu9n0rnWAFPv/bXRSAZbMgEFgJ8nyGbE/swHqFmbAUBgimpAyZf2vSf2Z3xePtViOkqNoT981rvMGq8YjVB8DWOqMyLsU3T2xLiHVB/XAWJArL9QeQhcV5M/GqOUa/v+TJZp+EyOAKDR0Ihrwt8ET/HsIuvVm3WRBp+Rd/fwzOKTynvKPLd4CKJ8q8VYre7t2v7utjOLk2yMIwSLoD/PJgorm1s4SPZkrlyyRh3PF0n2X/27/8UY1/jrNr3x58cj8ASMwHgBPwE3aXyJ4xH460bgP/vWP3KN8xB0RBFMGNElqwzC4aFGxagSiBVUQ1AyjUOnJG5KxlZwjhrwASzqsMbXwH/uYwTJeM99KskUC4ASHX2wAyA1o2+jOs7oboOdhMAJmaAD9MDhSSzJSBIn5gLZizNeKHGiN5Y8lCh3bDWsXd+z5VtX7f23f2Lbj25bOd22chZADeQ48P6Dh1KGIwIZJtg1+7WaNSB5cQNvphyOAJPhqxSBMvCXC9AAQ4PkYRxoySRCgewALC4fh2wlFAd4NPR9og8VJD9t+SZhgMW+EFMRRRYAz2CXgFWEAxkPlImkVff3eJ4HkxKMJvwuHEpLpQrh452dbdvZ2hLIABlnu02jdDAucP0ItVlefmTNXs8qxTxDBo4dO0bp5Pr6GotCHJ3h1YdzIliTW7s7vE/5QsGeOnHKjh0/TvkiWBMo3m/fvmMffnBdLEEUZ868oWefFx/sij/GEeDRdnBKfZwxOfzaRx9OvwBKalJ7QerJ3gO2rb6b7NuYz148DJDumN8D43af7x/5xcEEiDUovyi9foBYvJQoHDzdFu+Ra8oZX+EHhQKEzEcUjM7wFBNS7Mpg4hGYhFSQzKwAx8VsItsAbEywESmtBYsWoBwkTfiOimVmT1tl4YAlk13b3XporfUHZh3IgPOWPfC0zRw+Y/V00epgU2O9NeGNl7Y0zPVRfNKLM4XEHrKisfYJ5FNW3rEuAHgyhgRC5CZLbFS06rIrSAHkzBf5OpCK03us17RyumPNvTVr7a3aZEr/z7ybFArcNCWq+XzWpsC+zKXs+pXLdufDa1ZKm22vPrCFiZJ95de+aKdPPGWJTtNwpVg3KLJx3fDdw/6XLxYJZF25etV+/Jd/yaAnNVCyZAAfOnjIPvHxj9uFc2ethMRPDyZBgwBFXasBz04k0YKROEx9l4eZQDYwW1GUg1Ha6pvt1Fv2nR/92N698qEtHjluqXSee5ykimJKqnDsWrMtP1cV/pJHsph0FgqABqx7AJIEPrpqSIjlN/RexGDjezFXFPaBkBUENYjhhrmKhgaaKAANGJqF0CqyHcXMCfkl3ideG2NBL0cCsfJRpRzRk2DFlhELSfJHeT8KFIAMPTNImh+GSIl5jP2MVhTOKFZohSwRBD7K700yYo0X7gHWjxJih40JPuMITiq1HHss7TMyHqTja1mAgRg7vLawDGhrHRI48kRtgjqU4MIbElh6225eu2wHp0r2lS98xo7MTVum36anK3fxKPTdOxj7p559wzAZNt7QrCMLOh7Zmg/SLkr6nckXbGtv3374+k/syo07duDYafvbv/279ukvvEplAd7vLgr3/T2OO5pnUxNIxe7Y3u4uPVP7CC4CQIm9mL54IwwtPpiCeaVdK0CTCAQK1q4UDQIbApAP4BKfkyRX7ylApAActTXLIiVAtwDxtC+H1YyzYTsdu3LlMq1Bzpw5zTmKP5BzY63ev3+fcwYMTbCoIPPH9RaLhYH0mUAJGztKho/f4TjI4Aj1i8+VX2RMBiAWY8U12wUrDiCowC4BS7IswCAqLVu+vgK7ZBEQzL5g4oHJTyCGTQMB1SFVZrPYz0Hyh5W9DKXiYLLjZ33641raaLJW96WWgF0MgwMl58bYo/EBv19cp9jICjCSP7KaXwTFGeACb0VYVchbUUCfvDT5LMsIyGTiNxOc0QDqikFdl1IE9wh7KT0p223b368OACbK1d0fVo1ogbhcs01JoWN/QbM3LAHYiHHfyfC/DUY2fF7RGInwF0rf2ciQKkh2K5I4D4FzPe9i7iutHGx+zVnKu7tglztDlZHg2ock73bwmvsi/CXrPNfh/fK5540UNkmaLWvUav4zYgZG8yXk1bGf6dynPTLOGBEsQwCQc0WBODoDyBYC10NVC5vWYovT15Ohee596aQCArVuZzFaU3Ct4lnAoKh4tjk1Ic5HkbwdrWHfRxh8hpAiT2zHfMHv1blV+w3+1nr08B1/DqIhyEAuf/YpzKhl1b0929/b4ftNwwcb0m63R8D1EVSGeiBfsPlDh+3IsaP8OubQ577xn49xjXHJPB6BJ3gExgv4Cb5540sfj8A3//Af9uUvySOPA4kO4nkaL2UiJEQMv4eHd4AQ2SL9ABlYE0EgDqRI7iOWpNhbzkoIFhkOwTiAE2rEgWkITCoUBywC+SIy4IDFMhJa+wRk1PFVoIbktFG8K4SC9ZsnGo563dAEnF5ETes1q7ay/KFdfPPHtrN61yZyPcv0mwQmwTRKWFpekwASCExWbb9eszYGhL470cFXATDwN0pGNzrDg5NACBRqAUzCz8wDIRiKIWlMGNVjfMVukfwL7zVYlbgu+e0YQRT48KFAqUxUCHRKgihWJouIdNqmphSIs721rdccMBuUuomCAHeA/lvVfR5S8TkGAfT7NjWjoJulpTtWrTdZIBQKRXruzc7MsKhAIqr8sSQrQ7DN2sY6gVTcS6QiIowAoTl4bRyPl5bu2jtvv2etxr6lUvkBO8dRQR4oUTj84scQmBSk9zc9iji6jzEldZgf/lywgumDBG2yH4CV5C52kkR7WgP6X72uZKRDRqUKQ10P5W4O7kgWF1RIvR6ByRHA86PACcE49/dSoTT0gqIHV1peXmKRAOSQIT4+xK4EcIHL6dPDlLI1FEruP5nEkqRXap0p1DRiSs5Y5uAzNnfsrBWKFas39m1/95HVN+9bZ31VYGJ6wconLlh6+qBV+5ChJqyH9dJLWArJxLmc9QG24fNoHKA4wPpEkAfZyh3rAbjj5fcsW8hZKgOf1JqkarBngCdlKku5FYDJTCZp+VTHMt19211btlRz2xZKKcsl25ZNY++A8X/CJibKNjlRsnw2Rd+8yxffsfX792wyk7T15Tv21S+9al9+5QuWpEwVQNdQZobiKF+Cf2uPYBUbGN2eXfngA/vud79raxubDBGBbUN5YtJOHD9un3zu43b29CmG+KAwQlGL9Yj3iCJJfrwKkPDbNGDC4X6AOQSmWypfsFq7az/8yZv2xnuXbGbuoBUKZet0ISlFIa9CUSw0AZNiIDno5nNLCeGwmXD2TOy37oEpuwn5tSkcRl6NmJ/Y3/A31j8ZVmRHCQzjjB4weaO55N5qLueF/yS+qYj01xz8RN2OIpNVAi6KTpdZ4qUQVEDcn8wYT5b3tayoIK0ZgiIIB3FpYDRbCFQ6y5khPCOMOowTJNDYKwG6AFwFoAGpKPZN7YFqUhFgJTMRezQaAmLxRCI4GZgEjtAU89Ag+r316eNKiXI+S4/AGj19BTDAazOd6NvGykN7tHTDXnnpeXvpuQuW6bYsk+hZDnMFTEymkGusCWaxsRf7jCsU/DkyBOXk+0b7AARw0JIha52+2Qc3b9vrb75jvUzRvvG7f89e/vwrlisUaFOwvbPFJhWByUzOJicm+SwEWIngmxak8RhrIaYc/5BhButJwIcnmpuAnwCy41kLv8f19XWO5wySsIulgQIiwIFRZmsAO9paHXgMz2tv5gj4CZBCoFQ2n+XvAYgFEH5vd4++lWDv4n4wUTkFz2YBVwGIBrhMVjACzqJZxPRpsSgF3vhe7vYbo4x74VOj6dvy3Y15G+9PoK2eBeEVi/m+tbXDNHGMFZ7XeIbiPUBdgDmLfZvALpYBATb38nSWYr0hZqGSlLUW0agA+EoP6joYcHp+4tkA9jKuBecpjEkeYBABMKTVizWGcUMjkQnaXA9obgC0QiiWvGhD1gsfaeyVWDsEJwlmKyxQvrHwEMwMxhavAcVHNCsBUhZKAIchxW3wunAfsaZhtUCQzu9NMJFx/XhN7FF4D4NGg98HnrUcjMT1xPeTAe0+4TinYY7z8QkfZDaitcdwjvn5iHs5QFQP3GmN+KlSygzwdsR/kXuHBwgGYNxG8jatenRd2FO5n0JN0gWYW6f3uKwvRua3NywUKCSwEWMdzGyMWbA8h2MwlHQT7A7VhBMGBmIOT8bG+4o5GQBhsHRH2fWRvK4zi7xd8Xf8fswf7F9sNsG7mB7xujexZgdnuLiIOD+FQsSfLfG6GD+BrPI1lVxeKoy4v2jqZ5EGjvDIlhqBmC84R+/tbNs+GNRuM4D7WKlM8OfRNMRdLiAIkueVvJ06ddoOHz5sz331PxrjGuPSeDwCT/AIjBfwE3zzxpc+HoFv/dE/JP1iWHiMgpQqpuUv6XKqAZiSFBiZLVo6X1aysUuOVSxF91iHExwqo5sdzC/8UoCSzN1jsYEuuCTdCbIhwSoAMKADr1IWCXXQlwyMAEngxAqUDFfXyrOxJ+rye4Ip2QP41ybIBvAx3WvYg7vX7PK7P7Xqxn0rJtuWNhiXw4wfwEXaUpD5mpIewZisNWqGshbG7WIEIHVXUlWZsYsVQbkMZHqeDI5roGwIDDYCpikG3+B7cEglg8EN3vF+wGiEZyReC76PYDHiPgEsDBZAs4lrAqiEQIMspZAA/XBYxtiBpUCD8WzGioUiX7OBpGv3KqRXGX38ZJKPa0L3HteBgo7FPdK1yZDo2eb2trOrkKact6nJCZuenODBHfJtFCqFImTmSX7f9s6O4TDPYId0xhYPH7annz5vk1NTBCI2N7bszTffsfWVh5TxR+q6ijgVNP2+5Me/HJyMYJxf9ij6RUByWPwGayqKTvdNIziveU/hFIFJ/yOOhF9GAI/yQB0W0yqqAyjVv93jisCL+7T5oT4k+oH5jLIrcYUyyheANMqM4LjEf5jbAClBDwaugXvrACUP9gn5QHZYgMHP0BlXAOZaCrwBACPq14xlDn/cpo9dsExhzrq9hNXrCMJYt059zdqr960PmVQ3aZmZU1Y48bS18pP8vj6YeAAn4QeIwjabt1Y/YV2wMiHLgo8ebA4ySAFvW6eOdPq+FStFglgI4OjAbxR+aeWy9QFK9oDkS8adzSSsku1aa2fV2ruPbDLdIrt5ooCwBsTQwOMwZ7kc2IFtqxRz9ujBPbv6/kXL99u2vbJsZ48s2jd+42t2/NAhBu/QaoDrJNh9SmalrQIKRcopJU2/dOWKfee737Wt7T3rJ7A+20yaP3fmrH3qk5+wE08dtwRkyc40w7RgwI0HDUiaCNae7AEAJgA47vTa1kAqLlLHCyV7/c237S9ef8NK5WkrlScFaDqBGAU0ClzsIXg9NXTk9xbS0JBzB8NMnmhDsDpYk5BX4me4l+CqPP0a6xbvjUCeF/7YT+CfSAAum9N+QZagCuYAJgLoRCGN5HMwWgB04HsEhgxlkVwzKBKxz9Vr/B6wvMnaApjI8BsV1yI2DplALKjp1aZUWbHMFciDuQxAkuE2kPp6cczC1qXakmeLFQaghOAKAn9gh0FJv2Sc+H6ycQhUt+Qr6exKBPLA6IN2HGDaQprJBZggo55jAwAC3p4ps/u3PrSTh+bt1U+/SPautRqGGYAmWxTjZBwNApzcD9YbEri+UVBOFyh2EpY+npMNAGqpjO1U6/bDv3rLlh6t2d//D/5D+8wrX7Q8wOeE2dY2gLA9Pqcq5YpVSmWCefXqHsF0yEcJBmBmESgJsGRoraL5KLAFa4jWEe5Lh2CZa9eukaU6NzdvDx484Po6c/qMpNsOTETzjYCIf24UyIh7rD1QbLDHgWdJaHH/oQzAx/37DwiwwgcWgB+ex2BJiuXl0lb/XfLr1d7JcfUzC4GjEZ9Mss6GO/pjDS78zvCx1p48TOWO8WGAGUNupOrA+Ny7e9f29vYtk87xuQkQEmDd5tamzc3O2LPPfswOLx6kPUq9WiNwisYH7gXuEdbXzNyczcwetI3tbbt1e4lnBYC/YBzi3sGiBeAbg2xg+7K/rwAZ3/5x7ZQ2g9mLROw8zg4A+1I8T+A/sMpyObCTvXswEpTIJG8H0sUI9WTsAJYdyMR+o7mrOaP9SHY6TXh2N+oEGctQfJAtnGB4HuT5uBacQ4JliTlG9iIUAgxOUYCX1DMJgot83x4QhDmD8RajVE0OJNyzect9C095lwG7NyTmVEizsa4DwKbHpMujBwA5z3+6HwL5NCfD2gNnNgDO0QxHUxigmaw0MHlw1gRgrmRv7hkewqLmsyTgPE8ysyfWop4rYKByHUWzJ5i+zqJWgI+uDWfsWD/YGxVWo3kfDFR6A6P5BcDP1TZi6Os11MzS/0fzVa8p70ueWXzMdCgSOYAf7AMP11o0OYavG+tOIGSsQTXiML+G6zKASu4NriDA62Ae0OKjh/09Z9vbm7Z8Z4lnfXiegiQQvp20GYDSAOd4fzbAA/0//tN/OcY1xqXxeASe4BEYL+An+OaNL308An/4R2BM6gQRoAgKZx0gBM7gjwtPddaITikKv1zZUvmSe/SFP6WKSMlI5AEF1hwOsmKQqZhkAUpgEq+Jg6oCcPgz6IwOQBmwSeThIyk3JF7hZYTDlg6M+llnuLm3pQ7AkjuxA4vQAvgtNsFk6lm637RH964LmNx8YJVMz5I9yNhwWMTvxQ9pLHBoQ7ENj8l+KkH2Cb4H3XfGALBDDUmTJDkhQ8MhiywbpieLvYZDOQ7VCL4hcOlyLICCZIKmMwT2qgitgMyqkLcKElUTxoM2PlCI4vfvVau2XwXIk7RyIc9EbhQxkAFhnMnkotcbCnV1s3FwQ9GjgAhIXcR+gSx7enqKh2ey18jk8W699ZmgDe9I/I2fm5maspmpCYIP+7yOKu+DgMy+bW1vE8jF9eH+LRw6o6/pUQAAIABJREFUZM8995wtLkJSl7XtrR1746dv2t2l2wSuACj1ekotBTApRuLflModLMTwSB1d03EQH0o344QcrAiyk0bBxmDFEJwcCVLS6d2lUDGbwNAT2BEfOmQPwUkBj2KDRUHJNRCFsqrhATtKBXoAnZEsr2KEhSBAcPdtQiHQA1sJwAbmPxoI7S7/4AAOlh0KZfwHMBJp9j0HeVkkooBqVOlnJYZW2RKVE5Y5fM7yM8ctU5wlwFyr7lq3vmHW3rJedcN621vW293j9xee/oTlZo9YvYM50rU+AmSwHjJ5SwIIyeStiwAp2jRkzCB97UE227Nus87xm12YoXfq/ua2JRjylLRksWwJAGAM10JB37dCNmFFa1hj56FlWzs2UzArZcEMzoilkgZAh/UK703I1Dt27eol23hwz2aKWXt055b91t96zb72pS9aCt8jNFnelfgxMu4CRJCsFyBUFgAe2Iyttr373kX7sz//tm1sbZMZnEll7MD8ATt7+rS99NILBCe7AKhaTa47sHFQ6ElWKGsKsnJ9DwRw0Ol3CeTu1pv2+ltv29vvX7G9esfypUmbmZkTQN/rcz8A+ABvQMornWqIBlEwWULqDZY3gIUAiwbyX7LfkWTaZaMCLClcH0Iqwm4CxTyBCvePY/AGgncYsoR5JMYV1nMAKhg/sv68sQK5M/ZqXC8sLVBcAjzE28fvIQPISccEwAiue1ouLQyUvAqgAXsRPsguNiP4gn0MgAfZYFgb+D73KYu1GDJirT+xKcnwidRaB5/wPmuQkiJUrFjk7xAwCVAaDR6FmuH1sI/jWUYWONhguI89eX6CVg9gEQm4AGzqYPkD3EazJpOy7ZWH1tndtK+/9kU7f/Ip6zWqlkLAF541DjYRZIGlgLNZWfLDzoSeogDQJaOVNYCerWJjoQFh1kLSLNJ1LWXvX/vQ3n7/sn393/td+9Lf+poVSmWybNEswjOwXq9auVBiIBkSbWv7+2RtMaSDLLghWIfrCWksGpUBRHFvccYkQQhL2J07SwSicM3b21t28uQpW1tb5c8gkCYYaAIRtN60FIdNIuIYg/T6IfPq8X0Wey0kpNG86RF0xQe8kfFBFYcnEguA1zySnYLWB4G6ERamAH39JmG/UeaIYT9gnfm9EcvdQXNPWw4AiPtKDwFNDdvY2LA7d+7wmQ2PTcyNYqlMf7unjh/nOsE+eOjQIQJSl95/33a2t+zll1+2U6dOsqEINcPKo4echydOnrb5Q0esPDVLEAaMw0cPHzDICN+bBmALCa+nSoNdBrY71hObk65gAfsbzwnMO1wDAJxSuTx4hmOvwufx/MEaDoYmz2d8XImpGeNE0MqlvfgdCN8DoB97Q4CSfOzBvgBewskkQ4rAHMUaROMSwDb2CgC4OK/hdyHRG97YaJjgnIX3wtelFBiNWYVFscnrazYAaYw7QFB+YA+AugNvwQNWyGbEH2c2MhAobraztmlPQKUCzpWysOD7dvCadjtuk0MwmsoenbvELnTZv1r91kaaNJ6DPhfj/bDZ7ZJoJHXHeYVNNOyNbvFC305vvARgKIA83qbvrWGx5KE1ARASlHcWZAg/yND1hkw0wEf3UiHMYjMShPXmlOY6bGY8EAjvmWdet3XydTZkgmvPl9exmg8jLhtaU3E6G1mHg+ZugKoEJ/WOMT/wbMT5Wd7cKa6ZDz+4aquPHlgxX+AfPZ+gzEgJmIR1SwHBcBn75n/3r8e4xuBEO/7HeASevBEYL+An756Nr3g8AoMRADDpR/BhsIH795DRqHBfHVSYCunp1wQLUpRa8g8+H111Z5bpgCQAEr9EnuU6NLF5TYZWWmAEAcTwjAxAVIClt9oFdlIOKJmVDmsq8uX755LJ8AR0KaAOyjpDR2oi5dAdgCh7trx01a5dettau6tWSncs0WsyGKffS1i1ihCGNLv2YGKAhYGDmGUV6BGArt6UtkMyJUIpjAM6CgMHomRZKKkgDkcs0Ls9/jubVRHMoAey5JRQiaIbY4/uO4o6+eigUDUxDlxGg9+NewCgs1wq86COnwc4AiYEfhYhOWAnoADAgR+AKgEuDzkAoHFo8aAK/7oO8RgrsqgodepbDQBJXUndYA3NTE2SlYL3vb65QV8qjA2Yqr1En958a+vrIuRlc3b23Fl7+umnrVyucGxv3bhl7/z8XZqWA5RMIlCJ6aM4kP8yGffjrMTh/GUpOejk+9F8RHn3y4JyRjcDeZSq+Iw5OOTK8GsEGkc/pzkqy4Lhr5a1gPtrYf478JB0by0e4j00RAW6mDaaQCrYJAEPppgvmpGCQ+tHGTU82GOaNwAqQPovr1EGVyTANsB8ViK8oNgECzIlb0PunbdE8SlLL56zzOxJ62amrZ8ps1jtturWq22atbbMGtvW3Vyx3sYqAfvMkfOWOXzKEOOBX0zwvw5GSMJSlQkrTs9YKwG2HXzOMtavN6zXqFtxMm+tTstKpQIT5R89XLHO9i4B2yR839BkyBctDTk3is5030qZnrV212xvfdkmUk2bLaatkFPoVrkCli5SNRtWyGdsZrJk95Zu2Xvvvm3ZfseqGyt26tCCfePrv25nTxyzXMKslM+TGYS5zYKPAQiwZgBDu8V1iuIGLGDM224/YVs7u/bOu+/aD3/4I6s3wACEVULW5mdn7ezZ0/bSC8/bsaOH2dhA4cugrijcmG6LxHLsDwKZuGVCep1I2E9+9pZdvnnL+um8rWIsUrCpgOVBkuAxgAzsG+VikYAZZJzVBlK14cumhGzsGRGkAVCVTCH4LTKMSwzBCJLBHEARjtkDcA5sQextwY5hU4JekrCzUKMj9hiAgPh5PRPkP8fAFw+sIbjXgozafz6bJTMSUm+8d7Km3M+OwQ9e+AP0ZNBGEoxUsOONwRn4OlmOzv7E9wF4wN94XwEYirkplhDeK76Oj5AZR9IwAQj65SlUo0F7C4XiYH2wEdbrDJo5YgQOA03oRYjmWQe+cUoGx/enspiPeKalmJSNnwFAxBZBo2p3rl+zZ08dt1c+86IV0wlL99oMaML3xP0TYKv9X6wwALvynOT9YiDHMG089gmxo8FQTjCwamN3377zg9ft9DPP2d/9/d+3XKHItPt6o8YE213IHDsdm5ue4f2ALxvvL7F9zR3uqIN0YoGTAiixTjTOkC5jPtBLtNulf+Pq6grBgUOLi5wjt27esmvXPrCzZ8/Zs88+O/AplFxU92jAQhtB/giajPx/MCqHG6WYviEpxX0Kdh4bo74P+2nD4Y/BT+u1YdPCpmcE4AyfCQGYDAAql/gq9AgsvDieyCdTcv82wSM03rBmIDPf3dmh/+Xa2rpNTEwS6AOwDoAZDUeM/9zsnO3t7doP/uJ7dvLkSXvpxRcpuY+QFXiAbqytWqNeIwuv1elZIpO3A4vHmTIOQLNSLHEO43uXbt2wtZUVAq/FfJZ/o2mD+4a5iz9oMBL049kpafligRYtAvHTDMeDLQf8CfH/sGSRZBtNrsctTPhMc2sTzg00OBjOFj8jFrFsdLR/5IsIS1PAD/9OJNiMBUhJ6e3EBJuyuD7MfZx12JCAJ202S3aozkRoEOO94OxkZF6STelMzWhMBMCGvRHjiLA9BK8BwMLr+ClRTRoH2AQmysczXkefEksQ6yWAShw9BU5q/eAPGe5sCoslKvsW907tddjIoo8lA8FgVwGWtzfQYRvE0DE9/+N7GAbkMncAuKHQ4F7nDN3w3iXo7v65kmGLRc5mA3+Xn6C8oTrKXh5dlxq7IeMdZxSCuN5k4jr2M354qQJ0xn3VHgXllCufwNT1ZxVZ4n7m4f7igV8Br8pbXdYj2L91xlPgD+YYbQ74TMlyvkxMTXB9kcXpsnk0Wx49vG8P792zDrzVXUWFBzCvEZYbJA9k7Fv/4t+McY3RY/H43+MReMJGYLyAn7AbNr7c8QiMjsAf/vE/lpTbw254KBmYVcu3UYd7/+MHE34f436RmpujDx+ZkJ6giWa8Cin80YGfHXb6T7p5OH4VJJTprGTP3uVEsU+/SF7KCDDphyB69TDxFd6VYvRBuiom0gjb07usMkgfSqDQgWbR2+/a1sYDu3Pzsq3c+9A6++tWSHcsCzZXG+zIBv0bc7kiwby9/T3b3d4BP4TXDX9MAZ76exSYFPCqIo+MDIAcOKRncQDGodLTbZXSw0NmBC6IReKSc/jPue9ZNqcgHh4+6YVkLCzA9mnSE0tHOfTlkTJMySVlnylK9lAw46rAbsTBkcbyfn0CFgDIdqxSqdjExIQSvJF8CaZGrckgEIw1i9t6XayhhNnM9JQ9dewY5w2StiMsBj+L7nWj1WKq934Vh+yOzc3N2TPPPGsHDx1kuvjm5pa9995Fu3vnrtWqOyq8KeOWJH5AWPGJy/EePHmGjyDn23wEnAxG5S9G5AzLU46CS7edsegA5RCEdMAzQp1UsWtduMcRi3o/9EdBz2INQAlBqr5bFLgkCvPWQ0Aog2LQhLNyRpiY9Dob8duLooivnRAbkusRIAkDV+DJJGkjgF4ymvhDLrXjXMUC1dvmr0xLwp2eP23pySOWKs1bN5WXx2Kjar3mrvXrW2b7G9bbW7fe9homn1l5wfInL1i2PMGEVPqgtTrWb3UtPTll2akZ66QRBoPqnwZjlM7l8ymbmCqTsbC5s8eE7t5+jcAkvCUTAETRcABTL5+1IhS+rT3bWV82q2/YfDFlkwV4W/Ytnc1YoZhX4EoqYTNTZUsnenbt6vv28N6SFdNmG0s37Te++hX6S+bQGLCe5cCogDzSC0EAaShgAH5hjVIaSFlYX164PbNao2mNVtsuXbls3/3u92wH6eGpjJWLJTuyeMgunH/anrlw3g4eWHAmNPYogO2SbgPcpxTYJdLwwMN7bna7dndlxXZrDVvbqdq7lz+w3VqTHp9IjEfDgAxFsJqyaRbo+FmAlrBOwHvAmpSUWoxorFeAFFjHmB94r9FwwNrVXi0WIb0bXR4dDDwCNs4aojWEs1LwN4AoMLDx8wzj8sAGhex0yZCi3cYImzj8zngtGV2Lmk0Chejx5snxTM4mK1AyanRhcE/itQdsupHXh40F9jXYbWC8KJ/kGDioh/U2SBmXPJDpvARg5X2qwhdAJkBPBfJQXu6sfwGcakwAdBJrUqEJ3X7H0gAmcZ34fkoP1cuAl12q07bVe0vWr+/bZ1983s6dOm65fscySHKHXDoYfqkUC3iMh9LsxS6NwplKAweQxaDygCzaZaQJTMKztJvO2F/+5G0rTM3a7/y9P7BiZdJ2q1Uy68AIhZ8wws5gJTI7M8sAJcwhPPvYLPHAjwA+CRJ6kFr4vA0AApeLonG3urJCBunRo0cpqQZYhOfCrVs3ed/hnwhJtxiLAQgKXBjdN7mfOqNrlE01ykaMHiTD7RzcDFkvWZEjTMxocMbjOh4i8dxQkrM3PF0+jheQlFfPZDWsAIaK/UbPSjLMEgMWMY9FqZTt7u7Y7du3OKbVqtbmzMyMFfJFNhLwjMU6uXHjOkN4Pv7x52xrY9Nu3rzOeYl1WwQo5xJk/A48x7F3wycULMxGC+YB8uYu5PJ2YOGAHT1yxA4cPGATpTLXy4P7y3b/3j2reZAMmNzRGKBvIwExPWPAOBOLTZYNPPultMdATs09IsBG7IsMP/JAJH8mBkOVfo4MolKTLs41Ai0F5I42DEINEEAjmqcAGwEW4XcDbIogL3ga7pJ12uS+xqaLW1FwvpK5F9JfXLOHBLn/pM4YCDnqWKtesxaeZW5nQXY4w9DA2GxRJYO1OGCdRygVZdOao+HrrPko71OdT9U80XuWh26cO9igRgPSWYHaC9XRjgR2jhGl650BQC/AdOhFKZsOXzu+H4ZyY7Bna3H4vdK+H8qLeA4E6M/Pj4RWab2N2j0Fs1ln/ABz8X1kW440VbQWpT5gPeC2TAJt5c3L54CPPe2ZovHhEnFdn36eoDqDLGEjorC98G4t49w6OcmmHSX7bqOEeQg2+Mb6mq2vPrKdzU0SD3TmBiAphQ/mPubeH/2P/3aMa4zL5PEIPMEjMF7AT/DNG1/6eAS++a0/6esQ4+mZ3s2l3HSQdI3zqEDKkHnw8EcGWdr6icfZg+597ixJMDjE0aIUFkyLQWo3qR8CIxjSogOCPCF14BjopvwwqAJBCak4oLdbKvSFYrqUnLuSS2qdJcmiD95hYBeCIdDv2dr6iq2tLFu7vmXbq3ds6+GSpft1JvmCxQhGVLOF4hQHliwZk/jTx2ESXXpngXroYhwNXVqja6Bi3U3MKavO4ZCNQ7QOW2H3R3lQdNOBMaGj70m5emH5RUbhTElRCibfkokBLISXYxRthWyGfpNM5oZRfLHIwpOplAC96FUJzzjc0wQll5A5Qc4qsHHGpmfkB1avg2UD0AZyyR5BkVqj7vJGI2Py8JHDvGcoQPF1mIkDHMDvRTGxX923TbBNwQ7N5lmwHj5yhGbkkJTfXlqyGzdu2sbaCkHnweF2tLD8/w1MxjcGg1UswV9AOFXKjrzqkDFJNrCjnwJChyxeYeDBzExaGv5miaS1CQq6RUEAkZjzOHjTL0rA5PBDIQEE7Z2aHPBpsDAHAKxoAS4Fi9IGjEmgHp7EDRZwQymmqUyO76xL1qmYVwA+IRljqAjYNmC8ZSuWKE1aLztj5aPPWvngWdvqFq2dKFg/rZRW67WsX9+zfn3H+tUts/qm9aub1tvbNUuWrHL6guWmpmzXLQbApOzVO5YsFG3ywAIZk9XdugTqAJ92923u6JzNL87Zo41t292rAQGzPgARzBkAaemcNQAYIa07l7RSpm/t6obtb963bK9ms8WUlfMZ9gIy+ZxNTU1YBizkVMLKhaytPnxg165csk59z2rb63Z0YdZ+7+/8pj134Rw9NRNYKw4yoQAd+HS1FSQFdgvWGNYIQDgwk8F0RCo3mDoITwFr8i++/wMCA2QXFYt25NBByrqfPnfOZmfBRIOcDD61zhp34I3Akhdb2AMb3Z7dXl627WrD9lodu3j1uq1v71ulMuXeWACrOrx/rXaTBTmKZzR1YIGAOUQmYhqhVGJHAxDBlMF7AXAWRSAKdjVKBK5ESAHBb4aNiSkXhSoZaS5jZtIvgEn4aIYsdiQ9Ohh1WB7Yz7ACAUwp6VpgJD1+m03+G8wvMlTJLJJkmo8KsDjhzdbr0R4C+0GOP58aBjrgmYV37kCEvP5UHAfTE/sffncUxQAhVfgq9TgYk+Ezqd0AViHyAo6CGD6SUhDoWaNEcDQcxHh3/pSnZENdIEk2WJN4bSRzJ7pty/Q7dv/WLTt19LC98ukX6DWZaNUGIUnwvwv2VTC28P5wrQRAID109hF/J+xjfQ+HfBxfw9WAY1WcmLbbyw+s3kvYF770mk3OznEs8ZyATQfAranKhLWbHYZEzM/P8dkKthoYbcEgZnPSwYrwCI25gfEUUNBnsBqSsPEMgD8grg97+8LCPOcw5iUASQBMsBtRarrYd6Ng44CxpTi8X2BMxv4ppxftiZxrDrQPQG/3pRTz9PFnwmAPjrbsAOzF/AlmVqRNK2xOgLrsDHDN/P+ULAXgfc0wFjRaNtft/v1ljkH4KdK7Ec2DWkPqAwZQCajCz0KRcf7p81YoCBzBXN/c2LB7d5Zsa2vTyqWSzc/PkxGG9y2/brNGvWG729u2vb1jnVaH7HM873P5gh06dNgOLR6y2dk5goxgba6vrdv6+obtbG97Erf22xQAcPfaxdigoUz5MUBvB3DwmkqfBgiL9arvwXkIF6V5641k/3+cL7BfsPFA6bXWedyraESgWYzfxb3fQcwA3DG+mEcBYsNDe3pmhvsfA6rcC5hsfV8n9AwOZl1XZySxtzMcH2yM+FnsPQAG2TjUkc2q+1Xa5WAe4H4A9FRenPaM0YRu7XEhQXaZNoMXdW9DoYO/pU4QwM334mctJabLJ5Nj78xMzGu8N3wvnkl8fNIbHc1m+c3i9QZWDu5lzAaC34tR9mOcqQKUjPcbhOT43vj7o9VR1An624HKQXCmNxYGYVXe9fSdkXsmFQlqEslKApZEmjcDxiS9L6W+Cqk4rg8+p1jpjWZdDGefQwj0wh+obwDuw2aC5x9adjj7u92h/cHqw4dkIKtRKIUJgHsG1qUzlHLjd//pv/z2GNcYl8bjEXiCR2C8gJ/gmze+9PEI/PE/+OeBzLjP15AZFodHYCch42Bhwj/qqgOc7Dloo8Y+I0XdQQe4i7qbfRTBI3/IbGQRRTqhAEkwCQFOEphUsABBm5B/h/dPyCPZFVdnXOWkh+6IvqhDHgoKhoGIMZbCa3U7lFdB2pFKtK2Y69vq8g279cF7luxUrZQHAwUMKUidhl1ZFG+1epVAKhiTlGRGWi3V4i7x9cRS51IOPIAgWczk0N1XoYfrwbGWZtyUyMmrCYd8Fe8Nl8fjW1EASkonCR28tQCgQH4J30kdpsmiQlhOLs3wiDC+x2EYvlvwkMTrolin0N53cKYq0oetR+YZCvHZuTmCm2A81utIj2xT1gpQBpJMMKVQqCDxG0UTmJgrKyuUq+EgiWKriELJZaK4ZhRFOBAuHFiwAwcPWWVikowN/MwHH1yzu3duSq7oUqnowI+u1L+OMel1xWMApBsHRFX6Sxb8R4HJYE763AtwclTazW9xZnEyZaVKhcA1ikPIwjA/AFZAzosPyIDDB2oAAuE1OE2dWku5ryecPMZadnajs4l0tfo+3j8c6tFM8EM4ErZ7ABIhgQ8wLEJySGOW3B+AKLga+fJBy80esFZu1koHz1hx/pStNTLW6KQtmStaIg3QtGm92q71m3tmjV2z6qZZFX6Tu9bvpCy7cNiyc3PWIlsDPpc961VbDL+pHDpg3WTaans1Fb87e1Yq5e3k+ZNW7bbtzsq6dRpt63f6XKdoUDBsAQxBSn27lk11LZuoW7e2Yf3mtpXTPcpgc5mUtfodS2bSdmB+lnLFfDppvVbTLr//nj1avmsTuTQ9Jr/0uZft61/9sk2W8pbq98ishLyeclX3qgqSlJTFYpSEnJkead2u5QqyKUBhtLa+YT/68ev283cvspDHWl6Ym7ODBw/a+fPnCVACKCArJpFgQUx4kimjaNh4oEcqTf/KH//0DXu0tWP5yWm7cuO2Nbtm+XzJSsUy1/Le/j7BRsiOmUYN6WWuwJRw7NEAPsrlEv0iVdRpX+S6BcORBZ8ATAbvsEBE0MlQDhtM7fBEk9RPATWYcwi8AnAS4CLWKlkxvteicCeIxZTtliepOkOHTCv3GHbPQhTdeO0IQMH+BsCG7EoHC/CsGWVLRgouxnsQpNYH5q3GjMBVyLAVeBLjEBJkriCy7j2wAe9/0Bga+rtiUeG1Qr459EKTl5qYnAJRxYCXtJGekACcqBjQeKBR1GrUrJzL2IGZSavvbNvh+Rk7c3TRku0qKuRBuIOaBsM5OJBCOruTbC9K6F2loO8WiIp/cW4lLZHN2+Z+1fbqbXv+05+zxePHbbe6z3kMqS8AL9pJ9BO2vrbK60QqLWwRAHihiafApmEK9ui/OY60Jejx2f3wwQMG3QQbbn5+gSAnvBWPHz/OebOzs23Hjh3n8yLASNkN+D7ojagBe8tjyAYqjtjJY7EymEdgorZISTrRxCPQ7mtZX9F+O9zx8QlobwOEl2wd9xKfG7JS9e9gwWHcCe6TfRuyWLPd3T179OiBPXxwn+OBABe8D7D9Njc2rVyZ4FoGuHjwwKJNz0zz2iFdvv9gmd6pRw4vKmzJrT3wb6yP9fU1W75313Z3d21mZtrmDxxQAwJNg4TA/92dbX4dewQalrg32B/m5hdsfuEgn+fl8gSBQnzfxtqa7e5uU9qKexMhVRgVNF8ESGPNKhgHTSOubQcqcUaT92OCX8f60HkO3qwZnVU8yEp7jMZK4YDy8VTitM/dYGR/JMkZ4BvtGdwSg/62aCDxzAhAKeeemGqa4GsAQeNag5lLxqa/TuiXaXGCvdTDeOLMiPuLQC6chcLTkQ0mZwTy9+BZy0aFsxXjdOFnzfAr1jzXvk9g0q1ztFeguSHAFvs5nn3ac2VZFCxHqSZ8nDpuxzJI1lZKdXg9iv2qj7AyiD1+tNmkNaEGJdc1zhG/xDZBn9PXKEOnDcCoZY6+NqpJcY7lYO8gq9OZtbhOPMPA3NZ6c+9NV5xEyBefwaEOcmUJPif/Wu0ZpYkJm5yZoe8o1zul3fKcxHkDvwN2Bg+X79k2mJL+TAz7h2D0M4gyp2fbP/7f/u8xrjEujccj8ASPwHgBP8E3b3zp4xH4J//1/xTn9cHBO5gnAQjGoSUYiQOwyItcilOcFakEb7EryXdIZcguJLMSzB4HNsE8iiQ8BeI4ywQ+RvSVDFNxBYDoQKVkvmHBIO9IHEL4Pe6gFxI9HghxGMQBj4y0riX7fdvd2rT7y/ctl03aRCVr1qvZ3RtX7fa1i1ZIdy2TlLQPOR1IGwYTEADo7t4umRIAF3H9KDxHPW4IyhJwjA56mMKLtaQDGFgtYniQIamIFbKDcOhTNx7goIp1FFlivonJSGmjp6GCMZnNIkUzQ8YkChwyj/rwKUpSigR5F64Hqasz09MsPPEB5qdYQkpERfFBj7BOx/Z2dsiOPHjwkE1MQqILlkfTWu2u/rTalGWDeQO/u7nZWTIgwYK5d2/Z7iwtqUCxBA+MCNOBzAZMB7wvjn0uZ89+7OM2MzdvzVaHjMq795bt4nsXrV7b0YHaD8N/o5R7AKs7aTbAYV/ajwOTPKp/ZNEPX4BJ3IND+DD0acDc5b11qTeBSWPKdKaEMI6M1Xb3rN9tk8XGAqfTZFkNkG3wIbqLwDCXhBJWcEk/52x4PTFUoCuJ9+D9OHjJ/3cPNRSy7ab1u7AnUJKu1oJ/nXNGIAKuJ5XMsxjCPClNnrDpoyesXZi13Mwx65cP2WYra+0+0irBUsD6aVi/WTVr7lm/tm1W37Xtzg9PAAAgAElEQVRkC9LrXevu1y1VnLDSieOWLJet1mxbr9axXq1tyWzOsrNTlJUCbOnXGlYpFW1uZtJqCIRI9G0P398Av0tAAsaX4RjwJ0WATaJjmUTLrLVjneqaFZNtm8ynLY9k70TfWr2OVSbLNg35NqwD0ilbub9sN659YNaq2/bKAzsyP21/8DvfsGfPn+E4Ics6SwaKpIZY0wMmHb03BVSELxalvu4dJ1lnT2EnsC7Y3LEfvf66vfvuRfnmpbNWKpTs2PHjlHRDzoqwGgByJbChUAClcQ8EpMAnDmLHWqtjP3z9J3bz/n0rTM3YvZV1q7a6VsiXaHeA773/4IGtXPvAUtmsTR09woYAmCKJBPZM7AVioKkRkOdaDuYIWWkjhTPTZQk4tgk0YD0Oim1KCuF7q4AVppQDbKPvmiTP8qKUL2cE4uDlo8Ane8n97Pj5kTRbNrV8bSsFFoxGSRzRCCFoAaAXbO2milfJxiW7BuAIoJJMSE9qjWAWAMiSmjorksCHmj1M1fX7Jxade8A605QMUk//lsy0M0j8jaYN1zWaDmgUuQ8wU4352t4Ic/AG+3MHzyXKPY0AUC5ldmB2ylYfLNtELmOf+eSzloWnMYAJqhTkccrGBhjQkAp74A1XvIfcqGmohmE6CWsQT8zm9pTkmmv2+gax+frOvp18+oKdvfAMg9IwRgilQSMLr3f5/Uv0IAZYeOv2TTIcjx075oxVsd0Ecghgj6I+JN7BJsQ9gJQb4wHbk9XVVb4m9kawB3GvIWU+fPgInwsB+AbgN8qaHNnwBuBMgCEBjuqaeAAYNBHwWpJnyopBgMhw+/0ob542DV2XtQ5AJ3kEhqw27rnWhPwQeV9SYEDW7NGjh7a1tUGmKPaTqelJ/kJ8/0Rl0ubmFiQxxZ7G35UkeHj37h279P579t5779r2ftN++7e+Zp///BcG3ojwx6OEl6njOTIEwfy7t3zX7t27R4XD4oEZOzA3x7WPZ2a9VufnwVzd2trRG3e1C9QLU9OzfK4DHCWjkL5/TTIoARoDIAO7FQCZ1q37NAJ0ZPNDPnzyTIywQu0HkHyTXYg9wZ89bNKB4UZ2uqcrd9CYCXBLc1oKmMefzrjPtJjx5onCaRx0oyuIwv2w72KN0YvTry0auHjc8t9hpDjwQJQ3aiQ4h1xewCn8HiX1xUVxnyGrW3Y5ACgJUsKOw6XhcebEmInFrTUvT3SAkQIxsa5jvocMXDY68uwOZiXea9hZY1/C/YUEP95LsEfpKU5bkCFwG00djikxRQHt/Fl/CgQ7Ew+72EuG1+U2Q1RRebN9+PQYLs3Rs1eAoH5fpbAahvdJbu57Z8jZ2fhDKKCfb6hEEekh1k/YMOH5q8+DzSzpPixcypMTVqiU+Ezg/o0gv7Y8Kau7VQZBra+sWousZoWuEY5Fc5A/I1CVTR4GFWXsn/0f3xnjGsMtc/yv8Qg8cSMwXsBP3C0bX/B4BIYj8Kf//H8VN83ZBnF+Uy/VGXVeBCnxVYUKD2Io7P3/CcqF5JWddkjO0IUsWDpXIGMSwCQAPaTIRpqxTKd1qA5jbcq9WYUJdKQUaABMyqtHB0GwrARajl4XJG08gJCRCBshdNiblkkkbH9nx9ZWHhEGqZTylk4DeKnZ7evv24O7H1oxg4KwRglns43Ddo6Ff6vRIssEPmJgTQFspX+mH6jdBkqMsQH7A4Uv0hXBUMq5XxpCa1TcA7AQ6wfMJ7ER4G2GgzA6vTwEO6g1SHh0iSkOXmKa5iyVyZIVFXInBj4kABqkrFgq0kMM3pg4wIO5AjkdGJZI/OzS30xMEnjsYZxRCOD34/smp6YHBvlMfG0ikbZDzywUBkj2BUBy8tRJyr+vf/ih3b1zhwdHjCEOp1OTk0zZRDEK03EwaOBDduGZZ+zE6bMCZ+ANV63Zexcv2p2lGwpYgMjKkxlH1+xjjMmPHI5ViEXKowSWwWjwKm2kSvWvOUvgF4HJEQl3HPAHwKcefQRQUKwCwIHU1lNgoxDq0psK7JphcjcKFB7cnWEo8qy8RofApHtVDVJrlVApY8gRWbcziuGXmiRbAF/vWjmZsmPzi9ZOmt3dWLU6XoeyqZIl0nnr8fBet2xh0U5+4gWz8py18jOWnTpsK/sJ26sB9YB8FeAm5kjTevVt622vW6JVtXSia729PWuvbdIPcuLsKUtMTFqtifVk1ttrMLAlNVmx6blpeni1qw2bpFdrlcBkaqrCPQFsScj7s0lZE6BgwDgyfCQBCey+NXYeWb++btOltFXyGabNgtXTTfSsXMlZqZi1LPaQbseuXblsa/eX6d+3s/bIvvbaF+3Lr36ebEo0I/JZrDs0B8SIJGjnPn4YXu5FbK4kJZdOCMhHYQMrBkwBJH0CpM+VKrZ0/6F9+9vfttu3blseIGK3b7Mzc3bmzGkyJw8sLFg2DcYkkqYTTAtHkYn9roNCKgUgOGE/eP0n9ub771txeta2a02rtXpWLJa5xtY3N+3ZCxfsK6992d555237P//f/4fBD5UyAI8cWZJYc2BOYZ1j/WAd0xeu36e9QoAp4VFI30pKywGAFiRnp2+l6ll6vTmrMsBzvC7AQ6xXgCBiXYsNSuCFcmyxK7G/YcwgxZRsG3up2JMBZknK6h6V7pWoIK4erT14TT00Q2CroffAxHGEQ0Ae7qE+WIss8AGeekiOJNAKnlBRLJCArBuXP4eHId4ffh4fYouqOIePmfxdH2dZ0p8M3qDNFudPMZ/nnh7eaZRe45lHhAKADMJ60DxoW6rftft3b9lUIWe/9dqrtjg3Za1aVU0FOfLx30h8x3UEm11bm4p53LNgkaEoh2SdYBHmdipNYLINMDmVsY3dPTvy1Gk79+zHyJgEE2wL8t+tLZucmOSzY2Nj3a5du05W/vPPP0/gDOOAppKwLU/QdQmnJPsCpZmyPvCh0/3FPYecGeMN1v7tpdtk+B09eozMfTxbMMkoTQ32XHjg+Q6txqKeqEPGlgBYsXLdJwWx6O73yDmedg9F2BWg0QlJvr8md21nq3P3ZyLfEMAkm43SfE+BHwT/ADTP2fraBpOvEe6D94NmHELbsB6Ckbyy8sgqExU7f/4ZXgvmiPwWxaa9deu2/dmff8du33tgmXTCpooZsqq/8MoX7aWXXmYTE+sxl88pvAPzlbJqNTdxZsK6W115ZLdvXLWNlYc2PTVhM7NzbEhwX+z2+AyHTyOY/PgbYxFM58nJKVs8fNgWFg5QFg22JM5UYMpCvQBZPtjRDMRy302cRWL9CrDMMOgO16O5rmYbZcYpMcIx98W6lQ9igL2Y5zgb4YyCs5FAyLY16fWovQf3VzLwLj+P9UlguC/fa1ox5ACOOhMTa9u/H6+P/SbCrgYMOTK2xZLlGRJ2QC6dZs/QvSR1pkQTORrNug6mfXswjvYA9+f157JazTiT6r5Juq39DHJxgasd/TvOtI+l0oudjnT2Jny8nc2KvR7zgjYDDL3B3gA5t+fxuatBNLGjeQ9gWyx2NTHUZBVIKSakmpjDc5P2mPgYbQJ8tG5iD5Uvoe/n3HDPao2bDvEDmyj2ZHXWYyPKz2n8aWcyh6cp/l/+lWoQSv0hT1o0/yanpxnkmM5nyU7HvMrAaqqf5D2s7VUJSK4/eGT1ao2AOu8dlQMpqiwIlLsNBxtC3kD7b//1X4xxjY/e7PH/j0fgCRqB8QJ+gm7W+FLHI/DREfiTf/a/yGXJZRrsZMfhjYoIdWIpz2LqJiR2St9UMIKkoSFmESCpTnoqlSVrCgyyHhO8wZgUUxJApZK+1YFXB919LZ3iEIAjAJsB8DgCSrJwATBJaUwAprouMitxOESnlQyUttX3921va9O6rZZVCijEcdSBR9G+3b15xbbW7lk20bJ2Y5/FRKeXtFQGATBJq1Xr/x977/kk+3Xe+T2d4/TM9MSbE4BLgEgkQCQSpJhEMUjkSpZ37Rdr/w8uV3nXu5JtuVSK+8IuV/ndOqxqVypJpEhKBMFMihIpkiAAghe4Oczcybm7p3O36/N9zumZC2jFV64iijPg8N473dP96/M76fmebxC4h/SqWEbiCnBykNQaVbgRmHTim8u1mSRHbByxOxwUcbZL0vKAiyrynL3IBp2iX4wn/O5oMxgBIYmRzRXFqhhwFAe5vDZYFBXOTvANGDt4ZF+T4xO2s7WtsINjx46LxUXbbW6sya+OvSobYJgWFP0UBAABFDnjlQm9j7z2eI9WR0Vxfb+pYoECgnCSdz78sNgxl19/w5aXllW0URhRQFBkTUxOyoMvstCURJ7NWnVmzsYmq2ImUVRevnzVXnnlR9rMx1P2NzNpfiYwOSpC4/L0VvTy4CcHUdrRH1LizBh+EyXcEZjUTtwLG+2nAzAuUJPNufyrfENOQUZfkwxLfn5hAz7wUAsPUAg/i35UcSQdqqDpFyNAMjzu4Ld7Wal/AToOhnYiXbAHTpy2uZlpy+YztrK5bpfv3La7zbpR8iWzZbO8g5O9WtvAsM++6702Pn/G1ttJy1VPWNPGbKtOYeUgXDLZt3y2Z932jnU2li3RbliBkJPGvjWXVqyP3+HZU5aem7d+Ahl70vo7dRs2mlY+NW+V6rh1m20rZ3LW2K3Z5saO2VjR0lMTGlvdettS+bzYvQN+d2RP1be0tW3Q3rFubdWyVrepUsbyGbeHIGU4W+DwI2H5bMqKmbQ1trbt5pXL1t7bsf3tTZsZL9u/+I1P28MPPqDrBIxNJuh7gGa9wLghAR6g1gEf5iQFr2CeD6silZSkb79RUyo2xShjlJAV0sizxTG7dvOWffUrX7Xbt+5YoVhWITQ5MWEXLz5gDz30oM1MVS1BOAosUFwpEx7mksuXbZDM6nV++MpP7Ct/+7cCk/D37BkSyqKVS2M2OzNjT7zrcXv88cft+vVr9tnPf86WVlZtTNJMinDGakW9AyZcTKcVMyYUfRS09MkotVXRPkAC7bLnyI4UQy4wi+L8z9wMEMdr0DasA8w3woYi+ymAfwIlScrOpAQ8MQdEcJDXBjBwdrgf0IiBKVARkM/nLsY+c5HL3p2lKtZ4ABsVTBN81vi7XxcSc0+2dQDPLS+cERNeI7D/XJaZGoEfsrDA3xIv3+DnJiBCibpJva7YmgoWCgEWyLxhNgEmKsSCgt+hRQEfCswh3dt9FoSP9rmrfeu292118aa956GL9vyT77IsjMcBktyWtfb3LZ1Iag7Fa1Cs3p6DW3zF+ydgA/A/4d5tkmUCDAFaZPM2SGWsn0rbdn3fJmbm7OLDDyvEiYMhrEzi3AxwCLtx8e5dm52dtfvuuyBAfnl5SX0JliOM/sMhO7SNf/mB5GEAI/oIcp3Ly8t6beb2melpMQfpGwCefpjn99enwbCLCOB1nBsjky7KUgUm6yDTfe4U7gXAhIQ3pMjrsDOk+GoMROLXPRsgP8CKcnV5PoagOa6F9oEFeefOHf0Wdgr0M+xKeDlsE1yKmhTbkC8OIS7cd5+HTLVa2keIZQgoGECia1ev2Xe+8x1bWV7RQQV7AOaeX/7Yx+zpp54OJDf3uYyWCoCN2ifJkzswAJGwJ/rWbOzZ9uaG3V28Y6srqwJsuI+s30EvLT8/pKysyVxXq9lwwCqVsenZeTt34X4BlQTfARTSt7Y2NrWW4+MtH0oxDx2AigE5+TxresbZi1HynfMDja7WcAfR4mGI35PgVU7SNmAiyfWEjWGRETwonentHoussQDv7DuZ16L8V0FYUn24NYZStYONA30mzt2C3oKlgiecA7Ae+McylzHnxN2CpOA91Cre3sz9fh0h0Ibny2PT5xndQw5Iwv4MP2GtzX2sQpxtKRa+mKEeZkPImpK7Aem0HjBnuP1GZPXp3+y5ux0x/jgAgeEnCx/CjopF+ZVr7MlIyGXWsoQJXy43D8zJUUq9g6cCEsN/2n+PEux9LI6Y0oH9GMe7j3X/l+9hYoJeSMoOiCWfI7KiY1921qzPm95+IZ08HE5oXMMADfOcX1d8M2dLAqLD6kUR1IcxLTeblCX9TNa2N7Zt8cZN293YtizBmoa3PInwbm8AcYH52O+vJ4KrHYJ0/I/+8ptHuMY98+TRP45a4O3VAkcD+O11v46u9qgF7mmB//F3/s9hDEIQIAlgQnF1KF2PBZ3FPDJOBEqKeeIbHp2wBsCGIAYAybSStpFx5wVM3usxiTdlSOkOzDEHRlOG+X/0i/LNkUu3o9wnnnLr5J3/cZqvROP43CCbGXR5UJJVwi7aYWPea7esIMaUJ6V2exQfd21t6ba16puWGnYk93SJY8bSWTfURgpdq+1p84ZvHMAkQTDR18dV415YjSTwMDECs8P9hLzolf9Vwn2BMM8vFQvayAJ2eOHbt/0GrM2WJwdKwuOFOveIAgxgktRdfDsxped+sXmmXeTbFlhg8/Nz8rzbWCORcM1mZmeU2gkTAjkfAQgq4PkvFPsEOoidkM3a+Pi4roFrgSGGZJxkbtiZhAOJZTDoi+mBTPzKG1ds6e5dFTDI3Cgkxkolg6Eh1gLMqWzWvffSGas19pUWOzM7p/ejiH351VdsfXUpeB55wuaoCA5J61Ge5OX/P/0VzvNHMu57WZQHwGQssLVrDeE3zh4IbMdD/Ty+I4CjszIO+ZBxX8T2oJDxzbezI0PfENDoSaoObOKpCSPS+4i/Z9z8u4WBb50Vt3RAAFVbiBNsCAwfmJ63R06ethnS1AlO6vesPejb0va2/XR5xZYYE/kJS5QnrDgxY51uwvbvrNrJCxft2AMP2rX1utWHRSsfO2vD1Jg1uy4BTyQHls/1zbo1a26s2LC+K2Ayidfo6pJ1d3cse/qETZw9a/1kxmp7Levv1m3Y7VthbtryxbzNTlat02zbwq1FyxYL1qVAATCQvBFZVcYKpTHLprLqV3ymQtas396zdn3NssOaldMdK2bMckrMTluSYj2XsmIhJe/IfCppVy/91BauX7XxXNY2lxftvU89YZ/62EetXMhbKgGLD882iry2S/Iy7tkarQPEToKJovsZj1ucjgIbFQZdu9UMjg1D6wzBeccsmc7Yj156WUnd21tIKF3qOD09JXDy0UfeaVOTFc0tgKiAkxqvw5Sl82XLFsv26uuX7avf/rZtc8CQKVit2bGpmTk7eZJ04xN27uxZJdq//sYle+nlH6tA5aCg3x1aqVAU4BdDZJwJ6kxEzUdiMBLa43ObrCMIbFIYVgDoAqBI/1NgDR6yuZxAPR2S4K2nEKfANsLHizCWIONzBorP1+5l6RLb6JOmgygABApKgQwt3QMx38xkGYH3GO+pA5rANuc1BT4CaOC/C2gQmJKSSXIdMZ1b8kG3wojFNqCiezIegJOSlsKIDb5xBwBs8PEFmGo1dV1RIs/rMXfxc0AsrocDG5eXe4HN9fGYt5H4pAJsHDxwjzkOyWzYs4VbN6yaS9pnfuUjNludMNam6sSk2HNb62tKkqUf8rvu+aejk3sY4PJjNk/x5pBJ4AWHRcWS9QF6EgQrDS2Rzdn5i++wiakp29resZW1Vdvc3LKZqWm1w+7erlUnp2yvtmu3b99Wv71+47rWiHe/+90CrPiGxRdl8hEgYi5j7YqHgxHUcG/PoeZ01gv6Z6FQ1P0BFCBsZ/R5ov2JpKWOp40+quZEb4f47SCKsxolmYVBqzXR19DoU+fsYUwewqz/pjMqZ9K57FuBTkHyCkMaQPLatau6xkceeVTy6Dcuva7PwUFAq7mvvnri+HGNy8pYRYAuqgdAzV6ULAcvUD4Ta/bly5ftO9/6tlQDXD8AIuDJc889Z08++R6B0QK2FGziDFS8mPPFosakgKlsRuCNAoj7sIS7YmHDjLxx/brdunlDfW1udkaKhgzgP4Bae18yVxh5eGA2YXPy7pIL5xRId+bseTFBS+UxWUXU6w3Zr9BfYnidWI4CFj1MCqm5DuKYIxWiw4EpbEpnNNJH+Bxu4wA72dPt/XWczRy9JiPwiU9kBBRpD9k5DNwXV/YJkutbALmCxUkcd+H58r0MntVayXUQEpKflTjue1fGjYJmBB77oagz9YINBa/bh7nNvEggjdvewGx2sNAl1fGwQ3NecFrnfT2w0f0l5Z0b7DHkY5tw6bEH3fhhP8+hfxEKBAuawzCATp/vXGrO/YdJSehL9N/ULuNQqnY8ZOLHkaXu1+P7JvcBjftWn1vuHWfMXQHfDrKgCOL5ftZJBU6ODYdBwSaDxxmPzPU8JvaylDAorn194ndhxjs70u9P9OH2awx9hgP8PL7lZQ9ICp8nxV4+w3qasNZ+y1buLtnKwl1rEqjXc+ICBwN889r0TQ7dafcUFisjRVJog8HQ/viz3zjCNX7Wpvro8aMW+DlugaMB/HN8c44u7agFflYL/A+/838MKUyiTOggbTjIo+NpYgRLRrI2NqBR0h02Q4CKgJIZJNIFgZN4S4ohybGmVxIjWYbYhZzwiinpGxKvUf2E+8Ar0oHJeBLsXpPhdLlHoqInPvZ7nGrjxYihP/9uKw2VP/frNWvU8ADkcd9MAlzCluy261bf27bazrbt7W5aC9kTRagkiwNJjLksSUkEJLGBSmvj7dJFWHHB2zseJQ+9iJQcCbmiEhndW9JN270gFxAScN0oO4LdoOJOCZA9FTtKJRS7xOVcAIUUIaQFw2AimVCJt7Atm60gU6F4TtrEeEVMBDwokYzPz84qMRi23cb6um1ubUpS6l5m3DvAor6ua7o6KcCQQoaiqtFq2fZuTe9LG7AZJyjn5Ek87ybFkEEiiAE5AE6r3dF1TU/PaEMpYLdUluck93/h7l1rddp29uw5m5qekeT0Rz/6kd2+c9ML4GRGXVh+dWHzKomVNt8hmVJBL/f29IN/xr8dpszEn0WwL7Bb9WP+LzAZQ5/3vT43yVm+KoqDH2XsFxH8cfmhA0GuIne3zXvl5AdFd5RR+WeL6eH+e/x7BKIeeCzc+1rh/SYyGXv09Bm7UJmwKaS1lJscNGTydmN5zb5/d8nu5orWHZu2/MQxm5g5ZYNBylZee93KmaRdfPwx2x5mbbE2tG6mYolS1VKFinW5jDSfuW/DZt2SzbpZo2ZJeVq2rbO+Yv3ajmVmp2z63FlL5fK2vdOwTr3t7ZVK29kLZ+Wzef3qbUukkzZZnRDI3dhvWYICW/MCKcYFZz6ocupYZtiy5t6qWXfTZseSljHk4R31u2y2KKkqgM3szKRVx4q2sbRor//kZevWt61d27Yz87P2X/76Z+zi/Resg/QPVk8AmtwidGC94OWqoBRJ5IJXVQDVPJyl4x5f+bzGDEWsmC7IWCX/TUnC3e727KUfv2wvvvg1W13bkDF/sVS2Y3Nz9sD9F3Qd1fExs0HX0qELttuAnUnLlcq2tLZmX/zyC3Z9YckqM3PWsbRNTM3Y6XMXbLI6JdnkXr0mWbezC7sapzCuC1zbIIAzAZBkHOs6Beql1Q8lu8V+QL5kLpEVOykwfyUBp3CjnYKU27uv92tZS0iC6+m6sINcFujAB/Jqfs48oxTbEMQQpZSMA16f62eO5T24Dg+/cblnHEOSlYtd46wfDlP8+jywIiP5aAh4CKnkhz2IVfjGdOAwL8fQEr0uoGwioYMhcedD0rgKdsm4D/zgBOwiWU0kNEfxOcVQgvlJmnwan05nYkWpqKsK3IqEeZ8vgRlYe2TS1m42bH3xpj392DvtPY8/bNZtWTGbtorsNxICJnd3t5XkHAPiokVJRpJZ5inGWADfWDOMFPCudQGHM1iOuE3A5vaunbnvfrvwjou2sbljK+vrtr27a/Nz83Zsfk7sV+TWsAFhAnKTAWEAA/hc3DNYSgBWkTkpsCEkhMe1ykGIcBATfFoZI3hOwjCm3xCABkhx/tw5m5muOvDd9bASgH/39gTwcLBQgFbw9B2xJOX15xJo5kralef6PUoKPGatFOgnqurBOqBZP3hSc08Az2JCOOANLMft7R1burvoa1V5TAeIt+/csls3booViScn7zdVnbQzp8+OQpYERhE+FPwQD7tuZLIeIPOT135iX3rhBVtaXpOUuyDvyLZ9+EMftPe/73kdgOTxiS3kdS37MI5JrC6VLUMIDf0MQIn34TNjr5DP+WECgLwUD22r13bt5vUrtry0aONjJZufm7VCLmOdTjOw9rrWbrYEPKr91edRYaR0UHjy9FmtyaVSxYp42SbTtrNbs6WFZdur1Z29BiuTPtdBecGeKat5ikmc/sl8wf0Xg5oUbYXSOODn4KQDTu5xHUKfmAVQwch70MePTshG7OcQTgTLWfNv8CSMvsAAkQHEBrB1r1GXhfuS7PJt2eyE62TeF3gHMAnLWd6e7tOtvSlraTgU1jwRXh/gEIsGsD15XepQxBPb2RsV8jk/TAnzYtwTaq5stYNKJqgfIAAEz10H+kMgVgjJ8eAcbxPGzOjQST93Cw7av1BkL5jR+/MldY3A1sBU5dA1HASwnrnfoh+exEOFuNfS6+jg9eCkIDKd43Mj01IHKLDpdTjgbFMOn3wej8RK973WnD/oW0ZqIT9YkZVGmK9Hu6Ygd6+MjUm9A/jOWh3BWz4T71vfq9nq6rJtrq5Zr0MbOUvSgW0nQrgi5sAKQjsu7c+Yx31fzZ7yD/7TC0e4xs8qHI8eP2qBn+MWOBrAP8c35+jSjlrgZ7XAf/fb/24Y5Ugs+NqgjMJnONl0ME4LepBbKx8wgC9D0CuBjRRk+LZwQo63T05/EsyCvFuQS7TGC2mnCs9TQalz2kNojXvLRDaFMyb9tDmgPSPgjs3roNPV6TKFHgzJVILU3aGlEwPrtBpW29uxThsJJ/tl30R7gQizp2fFfEoy7+vXrin5kmJ7vDKmjSysPwpRLobrVFsImEzJ21HFVJDYRVZHxKF8E+osuShp8c06IRkOqsVTdcm6lSDr3lDRQ5PNqQOGBKgENlcoPPabLdvfh1WJrKdgqax7vHmYBA4HLtYAACAASURBVOmUXuSVYLko3bMlyG1qctLmZqd1YkwBt7tXs91dfLJIEC2K1eIpz0Mrl4tKP6b44zVrjaZt7u5as90VaAtjoJiHNXLCxspjtrq2JgCUa/KC0sE85NwqEgEjcvkg9cwKWFheXbF8oWhnz5xVuy4tL9uPfvSS7e/XZAkQjd2jT+O9wCSt8lbW5FuByQOPx8Mo5oFvYwAlAdNiX/zHgEnXrgZw0qVQzko4xDo4xCxwYPIQy3Hkdha9ndzQ/QC4jAxJ90iN/f3ecRwTbEPRZgOrZDL25Jmz9lB12uZo45AWmkznbbM9sJd29uzvtmvWKkxb9eyDVp0/Z6XCmC28+rJtXH7VHn3vs9YvVu3mZsty43PWSZesnczZIJ2ThyRgfqKzb+l20/q1Xes16zZo1RWGM6zveULmuTM2Mztru/WW7a3vyMdy+vQpI523ORjYxk7N9vfqSrQXayUAS30NTLzgkE+nFVKVsrYlezUbtDYtM9yzQqplqaF7FyIfzBVKAq0LhbyNw2Dud+36lUu2unDTxrJD27h72z76geft1z/za2IMkTAMOIm3l1JYKRwBROSH6HJSilJur4pkMYE4sIFl535+FK/FEp65WY1PWNT1Wl3XDADZBwDa2rUfv/IT++7ff892a3WNS/r9zOSkPfSOB+z+CxdscnxMgIr3a1iLZrliUaD/Z7/4Rfvej39sM8dP2SCdt6nZ4zZz7KSVxyesUCzZIGE6SNja3XHAkXmZlFMxZPHz8+CbEfBGcQ0Dy0zPAeSgvzLXc88YbyT3qoDtdHQIA7sNJhjWC8xJzFNvlhFTrCJFlyRaQIN7xjVbMLK8qFfBG97fD5ZM0kMY42L8BLAhssPENAxfAHm0kTNAnWmuBGCxxAgji8m+vj51kUjD+sJCJDB3FFYRZJ6SqUsOjkelF7c+xxJqQRAUno5enAIoCpwMIG2v39XviA0ZmFI8TlsrkCGE0ACgAppGtidzH0wnfHnpPzCbeM3ojwdjf/H6ZTsxVbGPf+SDNj1etmGnbsV0UmAVIAX3GhCfeVBAq2STBLS51xx9rt93liZ4A+A5Fgcc9hFOhowcv8nVjU07dvqsPfDQw7Zb27e1rS0Bk9PVqs3NzQpA8MCUbavXauoXgEkkd8McpO/cdx+eqQ+N0pvFiAScVkHv4KKuQxJRX/C1xiWT6ndb21uSBm9ubNna+ppNVav23DPP2PH5uRFoqwRmAItsRveFtSzKOTlk44ufq39wvzhUtcBSDcc4AjpCEn30KRUrWAekkdnuvpnyuM6hUnBAnN/FXxG5OzJuksaZvk+eOinmJyDP3Oyc5XIFO3XylOYfAfD0NcZTYMrL/zDt404gJTL9jgOud+8u2Ve+5rYPWdjTyYS1Wl376Ec+aB94//stLxsJlzVrn8U+AoZwoWAy9SAFu1AQg5J1mrmN949tAjDG4WYmAxvN57i1lSV749KrVtvdFBANW5X5TwDVoKc1G6CMcCQdtiQJvTIrlSs2M3fcjp88reCcXK7kPrqWkgpjBXXEoBfsGZKSVnPFbtcQ2NqMFRjrgVmJWoJ+wgEqa7p7Qfo8I0lz8EtUECDWDPL9dK9uHR5x38MBN+3ai+FWQf4tn9cA4CkgDWAusHTdysJZ3ewZAcyb7X2N5cmJSSuVShpjzqpzoFIgZfC/lXoFVUs4yJD/K2OeuS2wy7Vf1aEyDFzfy8oPHeBO4Y7OGmVv1usBGroPdXyuPHVZrwjEoT1hoeqAPfhVA6Yz9zKvSy7tAJz6AD7GgV2ptbKQd0aimJjOFuXf0XpGOg2NuYOD/wi6ch8Y01ovguWSDqFC6FdMFVcfDR7NzKuwZ0eHTOGgSYdkvZ7mGQcDfRw6WIr6CBYvB/JmhVJRe1Mx1GFZFwtWLpasUsYiBWUQ7QrL1EFkCAf4vqIIagHi68Ca/jtiC8RIIlevRL9vZe2FlPEITKbS9rv/7xePcI2fVTgePX7UAj/HLXA0gH+Ob87RpR21wM9qgf/+t/5QwOTIoFqgpMNl/mc4YVRwDewMl+Wo7uApbNgwJB8F3sDecH9J/kSiySZ3JHUNTEid1CodD2CSb9+8RdlqDAFwfxkPS5B5fJAKSkpDIdRpsjM3wj9iyE2fnw0oVAEmHbBk84xkVifiIZGYQqcyVtQ3/ktXLl+WYT/gZjzphklCUcV7A9LqdDWyYiQfDGmo3iIjGYxz8EJCcmAERekL7KsoLwst7RLvtLOVolQp+jkJBMhS5LiPEptDvL8AEEjH5v4VSyUxK7k/tI2kfeG1uGNFAnsIK+p2baxYsOPHj1lprKxNKQUCryNZqNhUDjYASBYkW2MjO7R2B7mgsyY3d3astk/qNHaBBcm4YUTu7e2p8AZEoM0IyoDVhoyUIJ5shiKE4CCXgJXGxqzdbduKvLHGxLxk47+4eNcuXXrD6vUdD9hw/qlAQQd0vABW8fP/MzAZpdXBtyAwPlxWqA25JL+BKXn4T23KI8B470gcGc67EPYQ4VO83MC0DHYFobi5d7E9sA3g59VM1p44c9beMTFp89xvkqezWSuOT1kjlbeXd+v23c26baQrVpw9b+WZ05bJF23j9hVbeukfbObMSaueOm97nbS1E0UbZMasnchZm1R6GC2wJgcds/a+deo7NmjXbdhp2LCxa8OtDaXN5k+ftkq1ant1vE4TNjs1Y+3ewIrlsk1MVW1hfVPAtpRjA1PfojDAvN49Z12qmyQcati2XnPbhp0dK6ZaVkh1LJdytggsTIBJ5I0V+n06aVtrK3b7xhVr17Zsf3vVZsdL9pv/7NfsqSefUNFJYUYB3yDAqt+ThNcLSrekkCSPsRPmBwpInxeDlCz6aqkLcojgYRT0cxht9FAYUb1hwrZ29uyHP3rJvvf3f680e4A4GB+nTpywi/ffZ6dPnbRSMe++s0NnmSOxbXY79md/8Vn76ne+Y8fOnDXLFM2yBavOzFt1as7GxisCNrZgdtf2vLCDgUhgxNB92GhaHbokEpLeMufsNxpe7AfAKPqYiaGuBGv8NvvWaroUuFwqWaVS0TjmPTyx28FPn8O8bXiM4lByY/z+dHcc/EPizA+Kkt05gO8AFj5h3n6az4OXLO3OfMZrAvYImBG73SXhXB8FuKSs4WCMeZLXRF7sDKUgCw9sZZ8fPNlXXpEh8CYyfTxJ22WcoYFGksg4WtVWAXB6M+vZZYie5A0QhWTcvenS8pYUOzOAP8z3UaLurNKhrET2Ntdsf3vN3v/Mk/b0ux6zjPVs2Nk3bFRZ+vD9BSxOZXIKiGq19tWPue+shQBEUtcH6S9hZlh7AFoNKMBZr1NpAZGJdM7ue+hhWWesb27LloPPvrG+qrYFmKF9XWY9o7k8yrUBDTY2NyTnhelI6rzCkYJlAO0VQVpZgwRWuyxIsjkxMe8Giw/Cb/BAxBM1nUjY4p07dvXqFXlQIiEH4MVCBICdg4K2rBccjIz3YARWBjCa+0h7u8x2IIBWIHPwHHU/Pw+fiYdl3Df8GmFx+xzvMzGHgNt41d64rs/LL8EUBZjlugB1FFwFUzakxQtoDx51zgB2OX+0v4EpyT6HfnxnYcG+9e1v2/Ubt2QlAdAOAPX88++z55591sZIxWYshyAp+gsHd9Pzc5YpFIwQOg5L9zgARIGQxwomAsGhL4iBDFDKoWhHcm/mydretl259Jrdvn1D6/WJY8dsfKyiMSSQiDlwMFC4z9bWtvX7MJZZ+3tWrkzYhQsX7dSZs5p7YZIWcwXb3d21hTu3FbKjQ1TtVRz08T7inoJ4X4q9Cku5VNI6z/3h3mr8ym7BAWT+lG8oXt+SOTv45v0pq7FECEqXeT3YUWj2Cf1O7HEOncI6yD3EKgLmItfEfOUhf+yjGg4iKvE5JVsMyYXFBueA1VnIXLfC0MKBhViUgQ3p9g0OTOuQGQA16fs5DsL9oD32MdP+yiXSzIHubetBUv55/VCSP1D1tHSwzs+jxNxl3R4GxDUxJwjIFTvRPTcjWKmDOOwMQrAbEn32ZZomg5CE3xtJvSNgHQ5bI5Mysiajx6Uz5R1PjYfyEXCUHD7M9z43cNgXbD7083BQFIJr9Ll12HTAYOZesK8lNBF7A60zISBMzPtW25aXFmz5zqI16g2xxQlkYnzSlnF985YM3r/BPzyKY6TWCPtIZ42m7Pf+5K+PcI2fVTgePX7UAj/HLXA0gH+Ob87RpR21wM9qgX/923/k5AZtMCJ/zzeVsC4EMqYBvGA0eeJnlEaw1UIqlsoi2fbgGhiTgJEkWfNvpZIeClKI7Df9KVd7Sqzo/eXG39pChMACZ9OEE1mlQ/pptKQfMAM7deu1ataFydWlQCeMYCBgks0cnkr8jJpmIC8mZ9FQ/CCnGx+vCHjb3tq0GzeuC5jstJrBzyh4W+Jr1EG+6V50sFfczP2QF1ZoaN/nREl6kPIqiMcZoGINhBRLwDXYPRQXFLN8ZhiMMB6ilIiTcclMgzk8z2OjSBEPYAori02XijyBJW70r0046ZEUZr2eFfLIwdOSsyITwxdLTLJe13Z3dmx7e9caAAOAWsWSp4Ky6RWTIXh5pZLWandtfXPLNnZ2rTsY6vFKeUwFJZ8b8AKgcwuj/V7PcqlgVl4ixKOsDTGFswOK1MyefAzTCGn65FTVqlNTKsavXb2uoA8KU74ANAG8R6IiSZxctvXmr7cyJsMOPGxS4/PfypgMMm1Hcg5CcEZv4BvZWMg6MBkkZ28CJSOL8uDaDgzODv526MoDADmSsx6Stfqz/tHf0iPZRMKemJ6395w8aRdKJZtAWprJWK48YbVUwa70hvZaL2GXa2btwqxlJk/IGzHd27UbP/iOQJXqmQu208A3MWdTc6esny7ZVr0tfzp5cQHu9/Zt0Noz6wMwdmy4u2Xd2wvyeyzdd0HzAczHU8eO2fZ23da3anbsxHFLF/K2ur2rvqEwBLxQWz0dbKRyyLlDH8MvMzGwYXff2o0ty1jTyumeFTJ9y6VdJslIgqFYnapaDoljJmWLt27Ya6++ZMVk33bWFu0Dz7zHPv2pj1t1sqJxBUuEsQOjrrG3qz6vQi+kmgLyxMLSbR6CDQOFoWwLPKTFWYYAen6YAiDrUr+UxgbMT+ZDfPy+//3v28sv/1hjigIScJJxd/99FwTkA9IrWKJYtsrEhLW6Xfvy179mf/mFL1q6NGbl6ozlSuM2OTlrk9NzklPS93Zre9ZiXuNamLMDU5LxX6vXBZDAdozg4YEMz3sRwEMsQgXyMV0GYDaCBICRAj4TSc09tBXjU30tyGUVzBAYgjEpGxAROaFk4NxjFdawfjxZWCCwwr9SVq/XBTjATqeQZw6IgQjcgljQSyIZPciCFA8PwFqt7uFbJFIzf4akX66ROdUZ6TF9NxwaBYCWR3Q/le7dHr1+9KpkfQAcicneYq4Hn0raTnLpwMjkufQtL/Y9hdYP0xzQkERRUkbmepg8LlkFHO+3mrZ447KdOzFnH3zfM3ZipmrFTMKGvZbman4R8LvT7jogL0AmHVJ7AYr9sCayYrHP0L3Ek5KQFICebE6A+eVrN+zkuQv22BNP2fZeTaAO100bYOmBNzD3q1IZV9uxphBWQz8ApHzllZd1T+m7AHX4FyNpdt+7mGAc/AIDK0opyvTZ3V29xsbGugBKQD5k5C/98AdW5bXm5jQmWf9gbSKX5rpg/h0/flzWI6wTEXySpDuwZxnb9CeX3/tewVUeh6SpgGOHUts99CZpGRi8OWTjB4EssKCXlu7a9WvXdT8ffexxO37smI+ZkPbMfWTOpB8CEsGGlXoC+nOQySooEKuFXF4sQw9AS9rV69fsC1/4gl2+dtMqpYJsItir4OX59NNP2+zUlI2VyhpzYuTBjM7lbGxiQvYx8taVx6SDMwSLKTwqyIU9aIT2cGALYBJwiwPXHnskdl79ngDpOzdvWrO+p3Tu46dOWnmsEoKU3HKh0Wja1uambW/v6eBSjLZi2Wbn5u3kydM2PT0rgHKsUtHcQD+6u7yksSHlheS8Pv7poyVYbxnCcg5ANubnGPLjB0NuPSEgOoTG0P99vxSscMIhhPJOAHBh0eLXWfD+yD6Pi+Ue+N4hHFpI+T8UgE3bEmiGTQ19afQc+Qs7w5DxEYNW3LoDFm9cD7ApchZ1DMbRvjWAks4u9HlHB2MdmJxYgHAQxhzFc5kTuFQP93IWJXvXtiTikmwDoraaroRRwrd7rsZDe0cGYTf6fMFncbame1fCUlRIFnYp7Al00Mhekb+jbIqHcPI3UZv74YID+XHMiQka5fQhSO3wzkvJ8YGZ7vYJ3o7+p7MkPQTS91CH1T3yp8WeQ0Ar14d3NOE+zHce9iNpf5D77+1u2/raigJuYHgDDLtPcFA0JWFu5iXBd6/baL/Dn54eHq9Dj4X0eOaB3/sPR4zJt2yoj35w1AJvoxY4AibfRjfr6FKPWuDNLfCvf/v3tUY7ycRlqkM0YQEwRK4MW8OByYy+2WBzsqjTRoCwwJh0KbcDki4VCUBnlH0rec8ZSvrW3gAgLaauRmDS2SK6rhBqI2+tkLzNBgxvpHarYdZrWKLXsPZ+Q5v7CEImkOv02pKF4jPU77u/nLMaueyUTmJ12tzrKVUT0/+FhVtKQBxthASeurSHQg69nIOzDkyOAjIOGfa7D1bwS2NjdmhD5xJIL9bYgLP5zmXd346NFaE3MIFU7KYzYo0ouVxSIk8lFAsqBMvs1WqSXMGOEtMxsKC0sQ0sDjanyLpgTVKQ4EdFIThRGVdRxSYPZsja+q7Vez0rZTMGq2V8bEwy7UzKfdTwgqSP1JstW17bsM5gaOVS0cYr42JGwS6lLXnfjW0P1eFz4UGJBx4+mRQrbPTx7nIAFf8s90uiWGGDODU9rccpZJHPbW2y+dy3xn7dk9aDNGoEkitMJn7FIKbw73u8Gd8KTr4VmIwn6xGAjFLrwyPnYNlTmEVkbIpRey97knFwWNb0lhnoUBr3vT5OAYQcgZXed+/9Ovg8OGS9a2La3n/hvF0cG7dJLAOQQpUmLDl13H7a7Nrfru/Ypf2UbaeqVpw/a6XJqlWLA1u6/GNbWV62E2fOWypdsLVtwlcqli1VbauGNI8IS4IG8HMFmNw16+9bKtG14d6u9e6uOJv3+DEbm562E8ePSZp488qCwm3yJPEiVcYHttuzTCFnfUC8QUKFduBOWyop/pclBxTbNbNu3fKpnuWT9EnsAAD1SbLOWzYUV5Tnzdqu3bl9w2pb69ZtbFu1nLXf/LVP2mMPPyTfWYpCkjwB6yStH8AObFqz0dBYl/A0FHEUTgD3TIg8JrZJSBJlThIDSHOXF4MebISklsMcl8oplKbTsZXVNfuHf/i+/egHP9DBDX16sjppx06ctIsXLwoMKJcqYmEBpLS6HXv5tdfsL7/wBVvfrdvkzDErViatWB63ickZq0xMin0MW6pOQS0mN1YUeV0Xn0l+boTctNsKkgG087AOZz0CWsUCXOAaktcO44cQjlwAmfBTdG8x5inGNaAkY1RsxiDnY46C8QTAFlk1/B5fFMN8RYYPj3NYQnvmCw6uqWANUknH9Dkw8oRtD6oJgP8oEMp7P+nI3B8ARbHZSe1FPojMVwESyGhTagfJIinwORACNA9MIg6aRuCsAlTwNyQQxw8dYpq3bBoYATpAotgG1DgAJX1UekI4zEC+PBncD780LmDWym4EFimBHz4fYhUAO3hzZcmaOxv2ofc9a49cvGD51MCySFBbDc3PsO2Y7wH1xycmrVgoeXBRtyc2LIdU2H9oXcu6RJ02EDiZygiUHKYz9sOXf2rliSn7yMd/RTYkLYDgYV+vLcl0sDCQ3D2kF0cwgvYDMNzZ2VG7LS4uSmJ5/Nhxja2pqamRT6PGxSFQgr4J2LJN2Nr2ti0tLdnK6oqNAVIlEnb6xHE7feq07g9y8toezDvaE6ZzzzY3NtQfxQRLmE1MVgOjMmeJAV6TWWf8SYaPRUuQfCtl3RnOHkTkrDU+U/RoBdBmPvIxccDqoh9JiUCIEEA0di6AVwKHY0K19wvWRlh3Ch4KKcMRFNWhRSLpcn5Ja4uyO/mbv/mSvXbpDSsWstYbkPLct4986AP24Q9+SExyvb9Yc57CjLy1EEA9wD5Y5gD5jL0Me7FglcDayzzAfkX9IcOcxGfuae1nvDnbDsC8q58Beq0uLUpez1p+4tQpzVUuQfe+xDjHumJpccn2drk/WSsUymJOzh07YfPzx6w6PW3lSkXXC6CMT+fG5qbVG3UbEysTBqxbudDukVk6YhIGhmX0m3Q/Ve9LkbnrQSue1s3nZP0oV/zAJtrl+P7OfQgjy5t7xz3k8zD2kBsj5W426gpGVEp2AJU9IdsPwXzM42XsezGloxPeFRiZzCN8u21NUkxLJZiHoC3aO15/vG7flwWfbI/r1mGNvDB5dghC1O/yc8DXAFLDmPZ16cB3Va+lQ17vB8ybHkQTgiDl0eue5XSpeMgtEgDgPHN9UOKMmMOB+an5Le6hgk/j4XNgMbVDP9Welrkjl1NbKQV7xFL2++aJ3O6HSTtrXKr28HpA4DUsyVJZ499DgnzNYmx12y3b2d6ylaVF21xbEwsUMDEyk9mPa18IPSHcQyUkHQImR4Ckyh3fz7tPpodg/e7//VdHuMZbNqpHPzhqgbdPCxwN4LfPvTq60qMWeEsL/Kt/+7sCJt0UOuVeb4Elyd8pbAAlEzKzhoXB4u2BNfrGEy74UmqRV8hN0uWa0VNSTpJeeGoDAsstwiwDWA3BszKwz+RZEwAEQD2XgPQE8LGp7rTxVkSiXbdec9es25CfJJsYgZD48oSQG2SDgBMqvPRB8ajLiQ3CppZAFwzUG426LS4s2O1bNyWXo0jS+7KRH3ryo/y6gvTWN2x+3QdSX2/eKCHUc1QQuJgk+q2J1aiUx55kjWyUowE418Fmmk2kpLj47YSNk2SLAWCAGUXB7XJLWI5FtTsbZvm7qTD2jSEgAeBLPpdRoA1hD9NTU5JrKuFY8suB7Tfbtr3jrDYZ2WczVi4U9Kc21d2uAYTu7NWsCcikoint4QAAIwC6AThd39jQ+yv5WEVCUqwSChSek8siHYOB2VSBWygWBaZQxPB7k5NVJZ1yXRsbG7a+tiGp2H6zrg2vAKGYln0PYPdPAZO6O4e+DwGJfufC/wIYKZAi9PeRQWoI5xixI0c92Zkyh4DJ0Bnuuc7R4+HXXMoVBksYFSP48Z8EJeNn8T4Hl++dxXH70H332yNTU3asVLbx4phlCxVLVGfs1Vrbvra4ai/vDm2nMGvVcxctWShbLtm07dWbtnDzps1PzRielIt3t6w8fdxKk/O2vgPTJmHJAqELsITq1q9tmbX3LDnsWiGVsC6F8F7DLJ+38w9dVH+4cvWONTd2zZIZS0+MWxJpqS403J/ewIak1tI30lx9z1KJvmUTPeu1a5KK55J9yxrA5NDGioBrDjiMjY/Js4zfytjAbt24anduXLeMdW136bZ96Pln7dc/86s2O1PVGKO4YzxF/0gYKLEXwCJC3h3lzpIOh1AZBmmKol/gDQcfbfVzZJYwaVTMcVATgmXkaybz/tBnzGzx7pJ99StfsTfeeMMKZdK70zZRrdq5C/fbQw89bKfxqQOcBXTJZOzy1av2H//0z+zyles2eeqslcYmrTA2btXqrDzeADgZ48xn+KNJLqy5JSF5I30HkEqBGSN2tqdJx8IwBpbwHFrCAbvgrwioForeyIQTkxTANpfVZwPMFKgXQD6CrjQPKmQCXzb3CXTPyKEAKJh1yJLFRGROBoCUZNCvl7mFuY25mb+LXYQENQShqWiFYUjhC9jN3I1sNySndwABQzp3DBXjtaP8FzBRBbYY+DDq/NBE8nKK8MCs4TWZv7nPYpyH4CBJhUPg0Yg5qTkW5pczggSIqsD3+Ze3AywRc5R1BjlqYJwy54u9j+ydBOhrl+2xd1ywT3zkAzZRzNqwvW+y9oXZr/6WE7DHaxQKHk7D2sX9g1nEelmv7cmnDdCNcZYRYygjj0nSuV957ZLdXlq2T/2z37QHH35Eicy1Rs0uv/GGQGxARgHR0a8Ult5YeTSnM/ZgwuO/yNyN7QYHYrdu3RZQCYvy1KmTAg3dq9O9OWWR0HcAdGt703Z2tmxnd1f3s4DFRz6ngy35uiolPWWVypjaBxAMrz1YUQAWvEcxD/hD+zkLjfWRNmI8au9gJsY/nwXQyNdeZ79GJqtAG6UGk0o9FBAHcCZPPeYKBaG4FN8PEj1xXpLQwPYCpIwMMcC/EYhfr6mfx+AQZx17KAx94e7Ssn3phS/ZD156WWuyLztDe99zz9n7n3+/pNkcnjh71wOnsMPIFbmfHibInoXr67U7Cuujr2pdlV9jSJ0mpArwUXspwM/DfoYui2bPJL/dtIOJMFrv3LqpezU3N2fTM7O+55BMOSnmHQeG62urUlkg9c7mimJCco0wJ48dP24nsKsolXWYS59BFl5vIJnGP9SBZPw95QGaINXdQ7oA12Lit9iR7CdCKE3ca0WWtEBK5vZAfhOjUdLpjuaifBHwP+3zREjE5jHGPn2PMd3GU7e+J8CLN6K/8sWc5GfSPrcpdRtvWqmGfB/GGNN9CGE7jHkPTfRAF+YX7QmCtUG01+EwKXqKuxtr8JIOIU6yBRA79/ABPex05Nou9VYf1VrqB+cxfZy9pu8p2Af69bsUvi3SAGNL7FoB7cGOhnWO9SysW2p37g1M9HAYw9zmAKXoBGq7GGIU5fNuI9INae29oC5yBQ8Sa6mkxMw/GDf6t+6xA7D0HwgD0avVzaT8bdnvbm+s28rigtU5EIUlCXs0BJ95GJmPNXZEuuawIxuBk8EPOdryqFaRvYDbM/Aav/8fvnCEa7ylUjz6wVELvH1a4GgAv33u1dGVHrXAW1rg3/z27+lM2pk/AZQkKY9glxRMyYyDciTgRgAAIABJREFUj3rMQUilbAdG5TB4WAFqRnbACJCUrCKYage2JECBWG8yIGfTxlO8QHVttIOQFGTDoYMKSEi7XaQtFLAkT7ZUSPWQ+HaaliR9u+8+Pc7RDGE5YtI5y4JNGoAERTjm62weKZR36w19VsChxcUFu3XzpjUaNT+dVYov3nH4Q3nwjbzDgkxMrFKxJh308Mkw/L/wl3BqTVK4ua+aCjXM0+WZCSsyZWUCNeRX13bvyEZDG2nYhTJjFwvSi2U27RRVyCDZZMt7DQAQuW2QUtMCbIzZSPIY8j42hciuMylnTiLXq06MW1nekyYp1PYuUjuYjkMBhaVSUUUjYCZsAoq8RrNpNTbzrY6k3DLI1zV6siKFaixg99styyAfEjuKIJ2ymJgq8gKgQGGoIqLgMsj95r57hOVyNjU1o+fDDFpaWlbiN+3jnnGecu4n3YeDbUKVEu/Foc20d/64ZEX+7JuCc2J6Y2APyzs1mPhHc3ra0kHIe19x9JO3AJSHJdwxuMZ/V68lVlb49z0g639euj36hcjusIFdyBXsw+fvtydm5+zMxJRNj1cFbGVnT9iVTs++v7Vn31tt2MubXRs7ecHSAJeprllrx669+hObGZ+w7Pi4bTW6VqrO2iBTtu1a35qNrqUIQsniRbjvwGRj13JJmF0Da2xuq0g++/g7xZxaXN6w7d2G9eot+csmAE4ogmF0aJx7yqpsEQATHGaxbBKpeMM6zR0xJQspgMehlUmlVwKxF2PlStHKYyXL59JW29q0y6+9Kq++1LBj0+NF+8wnftne9dg7FQoD8E+xKwmtgks6KkoB252RPVAgFOmqsLkAQLg2Bd8wz42CtxhzNbFVANdhhPACHG5Iriiwzosxl32nNG8wZ96+s2B/86W/sTeuXLViZVzJ5VMzc3bx4jvsqSeetLnZGYECyUxaTOO//Nxf2Xe/+z2bO3vByhPTliuQYj9h2XzZ5eNBuif/Q8nXHEiJDEfvV4BhXgDzLeuLEOqin4WCm/mQIo65hPlF3o/BI5JxBiNLRXgI8fK53cs9T7V2wAY2JPOd2jXMhdGygt9V8jJsaiSG8r4LPCldp0uBFTCTSmqeETCg9GoH+vgZ84BknwFMlN9cSP0FmPSADGcc+dygO+yjPrB5BGyGz3mYpQm4AOCpTxa84gIyMfKdVNGdcGYpnxuLCX6mgCQx2DyR3N/PwWA/fMHLruP+ZyFpWqBWkIZjarGxfNeG7Yb90rNP2kPnT1smAXO4a8TGsW4BtLHmwkIDpMzknKEefecAjXk/roEkb9qLEBx8JgfMYbmcXXrjqr349e/ae977XvuVT37SqjMzmk9Z9yj6WVcAPqvVqn6+vrGudmQOxnOSAyI+D+vnLlYe8tREdpuxS5cu2VhlzB55+GG1BQdfSPpZs/2gzsFowHTSc2G7Ac6ylu9t7+ie8D6S2SpROzBLC3mXT2dznhYe5l6xqWRwB+ve2x0/OmTTjD2xXEMa90GQnNPvfJ8SgsvCWHIlha/Rzph1IMbXNQ+WYe3l+sSg5F4LtCZsyf3yXJbrr83v04cZFwK4AISwPsnmdWjwpRe+bN/9/ve1/nIyDKPy+fc+Zx/9yEdsvFzW3kZJ2fgeyrcRy5yM5huCb+hlWL4ArPVaJHG75YKzQR0Ad2mt+6gKLO935UUoADCcD4mVKATMBPbzPOYN7g++kQu3b6ktj584YdNTM8GP1oOreB+Y9hsbWwGsw6YFL9SslcYqNn/8uM3N4WVdCmE6Q/UbBeTBwE6nrVQE+IatGtot2Exw/YRywT7kFrlnpycsuwel22oAPSUxa9X4Zp/IQYD7yTK+uD/sY2Bpwork0FXhOAppMuu2mrZf29MeSOxt3evgdSkLEJ8PXc3h7FXNr4FFCaDH54AlKKA8hMWwpuueMMbDAYirZFxRoj2M9rjBNzlIvnllWQ3JP72jsY/fMb7oyPAZTwq5GVkKhXmY9SaTtm6fubMZwiLdnkSHcCG4MoKtyKLjtWqGDPtVD8hhzXTw0O1z7t1f+fmOg5SjMRY8vwHRZY+hwEjfh8Y2AxDmffxQmnHlIY0e7khfcG9jqRLC/hiAVl67HGpsrtv66ortbm9JeSHLBqQKwQvU2bROsnCo/0Cu7a3gthcjIgHjVNWCp3KLKZtI2r/7j0cek0el8lELvJ1b4AiYfDvfvaNr/4Vvgf/pd/5Yu3WKHoGLBNYg307nLJnmVDgr83xnT8JuCjJvAZMWQitcjs0GWKfqAWTk9PYAZKT4BIyjgOfE1zcW2pcNdNbpEQmSf7DpZ9OCRKpudVKAu219i4FoQfI9HBjZsunIrgyyy2QK3zR/Lzaf+XxW2w9OmSluYCGyKcL3CtYIRR4behJIkYkAgG1vbsq8HKYPRQGfj/THGABDm8m8vQcj0YMeYrEdQ2t4bz4/G1Y2khS+bNzYMIuNKdliwsbKBW34kTUDSuKdxmuQiA0TkhNmJYgGkIBrRfIGW0TSGIrDkBCONyP7P+RGfAFGUIw48wJD9oR8+disz05P2VgxH3yo+vKOXFhcsVZ/YNVKSQnL5WJBG3b36TFrNFu2ubVtDXytODlPp+VLhYSUQkyS8mTSQ3BaLiUdMZ1yOZsA/CLVOICK2kx322J10i4wQAniQUIHAERhQgozrCvuA5974e5dW131hFT383LJ2wFYdwh8fAswee+QdzDx4PlRyhTZBAeMSS9HnHV1mD0QN7qRSXnoeXq+g0cOFsWS5tA1BJuDCKAcPPKPg5Iuozr4rPE1+ckDpXH7wNlz9thk1c5Pzdqp2RNWrlStlSnaQjJplwAnV2r2jRvr1sxPWLlatUoxa/PjJVtfAiwgZCNju62uDQpjlhurWqOdsN2tfUvlHZjs91o2aOxaqr1v1WzS9ra3DFBo/swJednt7bet0cT7laCqoX6WpGgT2xiWpLOQZAkRGA60UUpy7aE1dtet19q2ibGs5RIDSwI4wOgDkJInbNnyhaxlYRoNunb72hVbuH7VUoO2pNwffv4Z++THP2pTExVP9045oB+LkRgmwOsBnMBWFEBFYUX/ru2peOZmRWYlxRFMNNg4sp8US8NUjNJeBGjI60wyUmYx93DUuIVNnk7b3eUVe+HFF+3K9RtWHq9aJl+wyckpe+eDD9m7H3vMJqcmBDwgAf/s5z5vn//8X1vl2HGbqM5asQwoWbLKeNXGxsZVjMNq88AGD55hjAmU0GFFT8Ua4zD6nIr9F9jUAuZgBgX2Cp9/f9+BwAgSyAfRqzwf+2K9eJJ3lECPgm8IgBAI6knjsYtywMB7McblKdbvW6O5L5aaGG5iPR+AlipSFUDgIENMS6fPj0DVkBCuhN4AaDAv67pCAIUz2dxLDPYg7QFA4O3h7NKRjDSAW45SB69N+ca5PUQsygWuBQ1jZKN3CF2DsTV0uTjtEoOHALEiwOH2FjC5un7f+j2rjFVUiINKYYfB4dvV1161B07P24fe+5SN5dOWtp5lEkPLBmm7p9f2ba9W1zoNQMkaJxVALh/YXj7X8Llh1TNPd8ADMjm7s7xiP/jxq1ZrdexXPvVp++CHP2KZbNpu375l6+trAh9hqbMuwoC8cvWKDhpmZ2Z1EAZowP2F7chYUDCIsX5VBL7ShMeOzdu1a1cFtD/6yCNiOLIeR4ay9x1nP7FeaPwNBtZk3WI9l02AH9hIit/rak3kMf4NUC4fPzEr3e9Z7RBAIYFWkQkrmWZIjA/zbDwDinJU+dKhtAjAil4zrLda41GR6CzFgUuNs1G4jR+uONjjiog43gQ6C9Dx8dOo7ytsiHvI+v7Vr33d/v4HP7TJ8bJocbu7dXvmqScFTHJgiHTX/W+95bJ5fLwBN1nrc2J3ir3cbFmnCRDlgCR7Efoq+wH1OzHYfN0h0I9vSYW7riJhP4J/paSwPWeX+ppNuI/7MO7t7drdO7cUiIPU+9j8MSsEift+o+4s3RDoJF/NkJLNZyXQbnp2zuaPHxNTnPcTaNvp2BZe1etbAgtZ2+lf9GM/SHEAj3EUQ5YYs0p9VniN+wIOjFBCPrsDks7+diBNqdFI/QnLyXub8RrYAOmAhEMexsnOtlinkumLJQg4G5Kx2R8CCGOLIEZ4BEH7IYHc1wEOVqPcnM+o+3ZobXcVkB+YaB8cfFl12IZc2zu9H4KEb6T8OkyD5Sl/SZeFOzs3+JjH4MqUsxi5p+02KhoHPOlHvv90ZrjWC5Q1XWdNaqyEtePwTiiGjcU9ZwQq/SA49qgQehZBz2Df4N6cWJ64J6d8mYMkPoaQ8RpSXsl7NOvgcQbbEQ7KWLpRK7liCaB1a3PNlhcXdJ8ANuXFKbDYbaVElggWFg4wctyTkFRdBwUBmPR2C7NR8NHX4akOoN3v/o//5PNHuMa92+Sjfx21wNuqBY4G8Nvqdh1d7FEL3NsC//Z3/lip3JJ5kJis1GQ2vS4D6w3dc1LJ22mEk75JZ+HXoq9NoFd1MaTGTWOcVcaGSuEHwe8Gr0cvpmAzpWzY7Vu3hfePhyQAUvE7vV5b3j9dQgB6bMyQCXuiKxs0Nu0Ah0pWlRwciUjYeAUAid/jPZCjURx78d6XnyQbajbxXby4tCHK6bR8d2fLNjbWlMrpzMWBgDHSozmc3d3DaNtP7ikSD6Tcvvk/YNE5RBGvya+PE2hk3M6ak6m3/JA8nION+M7Otu3Wm1bKZ1TUiVUWCi2XJnqyrcJ4DiVaFktjKghqe3U9xt+duRE3u37yDGOS7ReBE9PTVZsolyyVAOjoSKK9inckSbvJpN6/Wp2Urx/vS1FdqzWsVm/Y9k7N2nhm5QoCOShM2XSzwaQf7NX3nG0K44BiSt5cWQGtGNS7pyagKqb2+KiFUB8YmbW6XgMpGMw0lz1lrFqdUjAOXzxnVwzPDf09MjbbCgUJTERtwqPf6cG9cSTqMIvxYBl7E+7nm16+A0gzAidHwyjIsA4PqxEpMgKTh97rHs9Lf6Jzd0bkrkO9yEuFg2sK/z50kQqtAigbDu14NmcfPH3enj93we6fnreZctXy+TFrZ/O2V6nYa419+86ddfvBas3W+ymrTE3ZqfljdmJmxq6+cdkW79y1wljR+pmMNZNpy1cmbZgs2OryroBJySd7bUu2921Y27XWxqadPDlrhYmy3VxZt2E6bRUFKg2ttlPX2E6EYCzBJcwXIcU4IbkkIR99S6QTVsgMLdHbt8bOsiUGDZuoFC1jfSuK2QjCb87wHStZOpsUWxIJ3o0rr9v20qJ19/dsopS3z3zqY/bMe96tICzKEQVmBOYTIHr0mOQxCj6KNZi8tCFzFD6UyN52trYFnDBmKO7awc9RflewkYM8b0ixms4ItD1gpwRpr8agF02ZQtFuLSza57/4Rbt+87ZNzswJZKxOTNqDFx+wdz78TiuPjwl0/PKLX7P/9Kd/buXZaZusztvE1Jzl8khNSwIEYE0hYZQ3IB6RAXwQIBDYgRS4Yljj7xdktDwGu1nWCqF4lwyu70CnPOvkf+h+jQAdUcosSWCQj/L7FLqw1vkdxjWeYAAxMRk2MhQBGCJrSHYYMH+QuYZ0XQrkUSp2kE46I8rnTxWRArL898RIG4XceMHrSb/u7QjIxVzjuECwBAkMSB9jeBIyJ8HqAVwLhWuQRrqvoace85gkxjAJQ3JwZEV6IM9AVhSGxyQHQZrPPBGdtUE2G6wvhBLVavbEu95ln/rkJzSffeOb37RXfvKarCKY+4u5tK0u3Lbe/o594sMfsHecPyM7g/SwbxkxTnVnZQvR7ZMw3NHrUtSPIuuCB6Mk9qy9FOpDZ0zWO127dPm6/ejVn9jqVt1ypZJ9/JO/as8++4wO+zxVecfZUmKkJm1tfV3ejvx9a3tLTEpPa2+JUSev15z77rnUvW+ra6u2urJi9124YKdPn9a6S7gc48sZgOYgW2CoaY0ESAvAhZLXBcRwcEk4T8ZZenjsddo6ZHPQH4ZYDMoANHIm3cGhTew7DiYBYIrdK8YjB21uKyP2cEj7jmC1H5q5n7M8BTmYDbO07BA09sMkHwAWQR0hBd6Z2T19Jl4bL25XMMCM7Nj6xqYDk//wAyvms9Yb8vyBvefJJ+zDH/qgTU1OijXKXOVhcVgcFARg8vsSG4Qk4aKCqDhQqclrNPbTUmlM66zGhWwRWGfdCgfmJO2uwKRUJihgfM3UfkqsY5d6+wEqgBhzxL4t3120G9evyQcU0JEk9UIhN/J3ZKwztjggZbxjuUFb894TwV93dm7OfW9Z2xNZ22+05CMNIM5eQd7aIRU7WkxEqwjNCro/KbWLqI4czGSzfjBAvwl7Ud+V+pqplGz1Rfa4mZFHJXvMNntB7AtgIsJ0DnY5cZ/GOOZ+AjYz18jOI9jvcL3twJJUgMugr99XWnbGfSklpQ82EkqHHx0cMae61F5scc2xhOtgReQAvrMnGQ94Mvs94V5E/3CXLvt1ccAnFqIOVZzR6D6iziT3+8/99P2PwMHQf/nsfPG5aEf3rPXH40FUlHr7ISFqAB9ztKerg9zfUnUAc1FIYA+L0kGiuD5Hyg/2wp5Ya9LIw9XBYeqBzfV1W7m7YLXt7ZBYjvdqPCTzTykFTtgTab1gUySrqQCgih3tP3PPb6cLu7YKtrszJuWdnEzZH/2HI4/Jozr5qAXezi1wBEy+ne/e0bX/wrfA//x7/zvLsi/M6axSuPGFS+AnmQCMdMYkMm+XcHvIg/vaOEuSLz9xd3mKJyt2bahNmJu4s38ElFTKJL5OA5fe4fHWV1CLB75IriP5CXI/NqDsO9nwBCkLrMmhhzOwidTGNQngiI+cF74u+wPcRHJE8QHbBeZkToxB/OJc5ujgqks/3IQbUGJvd8fW19fd6F+eSDnLFz1VE2CO0ACAXJl7BwDwzR1JbUr6rLx4vEiOm+yAnMljDXCykHNZKYU+CZj1VtcmywUFHcSNHhtc99FCBj6wxn7Dvdk6XUkEx8YrAvr29upiKir8QCm4von1wsnblFAUEoKnqpM2Xi5aNuVAJ6yNtY0tq+03VdBQiM5MTwXmBwmpLb1+vYGcu2VsZQkCYAMKcMAmlWvkPVWUD9lcO4uKx2AjIBGPYGOUA8mIP7DNFDTU7eq9eE2AFEJzeD3ab/7YcfmYweyhcITJQ3APICV/BwCIci0vQp2p619huRpJrQMaeJic+KYVTT6WQRp0D5g5YmK6oOwfZTyqdo0o5SFgNP48vP2ogArXcRhCjf3qsOH8AatT+ar+lOHQqqmMfezc/fb0iZN2rjJtZ2bP2Oz8CesjY5uZtrViwb5xfcG+eW3JGpmclcYnbW19zzbWdm1zccXSyaEdP3vcEvmc7ZC2nCtZNjdmy6u7HCPYxOS4+srOxoZl2vt2//EZFWVv3F5UsZWdnlSx2mx3rdNwDysBNnjMhXpBn03S44T6IUUTYzsxaAuUSQzqVi6YpayrYJDxUikwjTPyncNaIJtJogq3pbsLdvvqG9ar79j2ypJ94H3P2Cd/5aM2PVlRkA79XWyWXEEMMlibAGLI4SQRI/G4hYR1IBlqLEjxXaW/Mr621tdV9IuFQT9ibtK3+7cNAB1kz5B0z0QVxV5AMv4IvGA2S+cKCiH5yaVL9uJXvmZbu3s2VpkQY4wgqscef8wuPHC/CvkfvPQj+5M//VPba7RtcvqYfEJhvo5XJi2bL1omeD0yZsSy3ocl7f58sW/Ew4yY1sz4ETaM958CckgiBkhEwuyyWMBJft8TtV2K6F3Ux5GDt15UApgQPsPvA2RGCZ/L2UMasu5tYAMF9jZsKeZ6Xp/5ABa5M+l9LmVOZe7y8DNYkSkxZOI1AD6KNRSkuH5eEGS5gF9ikWNbwT3E2xCgEO84Z2oBelGeeho1qeHuDYkEnbkrhnfFe0gbxM+k5PAgwzxgDcFKa7tfYj4vQFPzL4dWIfkbwIhDnv/2X/5Le/qpp+32nTuyDPnOd79rl964YtXJSa1L2xtrdvvK6/b0Y++0j/zSc5ZPDKzX3LN8OmkZp+ryipTv8juGgedydliESCQ9tRp5tA768O1LpCyVLVgyW7SrN+/YN/72u7a527Auad7ptMCwp596wmanpx0oCvYFEbhGcnvr1k3NrXhZcm8dpPb1vjI+ocMi7mEMxsEipVQq2OTERAiewqoEtnW4d7J0cBCXYDXupe8FHMByL2qfrZGxRiuQKO90zzwYwKwvHl5B/2OuEbgQQBK3OnBWl9iP8v3DksY9QJ3l6+Efkd3ofdAZ+M5E9sTuyHAbgRqh3zgL2cEq7YUErg/lK83Bp9a4MB5yqC8yOdvd27MXXnjBXvzGt6yElQrMx27HHn34YfulX/qA1lxJgcNcwjpXGXf1AJLvxv6+74EA2Zh/ApuXuYD5jHmOfVyxXNLzCK3h9QXOpYONA2zyNPsf9yDNBial5McKQfL9mcuncV9wP075fA96UpbcXbhjC3duSckyd+yY9gsuTza9NzeQOQU1BGu5HgshLceOn7ATJ07Z+HjVcjlnDnOt+FDCzGy12goK4jM62OThLtHvU3OZDlgAa2EhO4gti42QAi2Ll7A8RsVJZFO6xUXCmvW6bW9uaD3gXvvnDp7oAWATkDjyKfXQQvZqYhPidayDU18z1H8CQEpDsE/lmnTwqi2If06FdAVWo8u3Q9J2sP/xRPaD8DXfD0uCExLDXeLvhyCeWO4WM4NwOORqoXgI60FCwT5FXoq+Z3eQ1PenJLzLW1yeoj4visUZ0q5HyeMC+gHy/IDLE9SZT7FaCYxS+Qv7PWN99D1OCI8TUN0fKWJ0leH6APOZ8wFjl+8u2PLCglQMShzX+u0WKfH1uHg/Iwj+IZENyejRuhDXB+Yt5s7gYTACJ1OaI3XAFXxo//D/+ewRrvELXxkfNcDbuQWOBvDb+e4dXfsvfAv81u/+bwq/AVxiM8s3ITcGMJmEMZAXI4g9CkW4e6g52y1uXF2a4nJfSfAkoUFq0VHyrSe0+smvGJE9N/3nOQl8JM0lzRSLMtsOTBc23NpoCbTSdlOvRUDM7s6Oy3k7fauMj6swZMNOcbSxsWm12o5+Z3JqShv9iXGkc0WBB9QPFHMH0pxgEh+82iheKcT03dgPkmQ2l1mrNZpiF4p9FWSFzg71Al7srjgriqnj/pZs1g+Yj14Qy/MynbQ8J/lZT9Ll+pvNtpXLBUmk3XDf5UIUzjFIQAm8nNQHA3Cei5yIFMytrR0vWjLuOSbQIoQ3cI8K2bQk1ZMTFStm0/o34BuA5NZOzY3qW22rlIsCAdlc8zqAG3t7DYXktClMVew5KIyc0oMLXOIfN72Ads7CcXkPjMloDh+BZIBJcYHoV4Oh7qMYFyoIkNy6bxjFDfcMUPLkyVMehFAsakNJ8c/94hophvg77eO+nYCkHoCi4ihs4rWR1+06tIyNNrY+NTgwGSPXw0b3Hral+6JGAOctE8oI9PyngcnR7//nwMlwiWIxHOpjAoFo8f7QComEPT89b598/N325PkHbbY8BQRjm/tN2ytkbbtcsluWteutgX3zpZ/aGy9dsuz0cbvvHQ8KfFu6s2hnz5+S9Hi91rCp2Vmbmztha1t1W99u2PT0lOR3qUHP7j8+a8tLy3Z3Zd0slxFjIVspa1y0mzA+vGAXCKAKxccFBxGRPQwwmRZYjlytYdkEPpMds17DEsO2lfLZkRQYCaH6UCph+UzKWs2G3bx+1bZXl2zYqtuw07T/5r/+5/b+9z1r7f09Af6A2kplhmWkItM9SXVYAEhFGIusJTx9FvCKOQiGsEIQCC/hoGJnRwW/isIeBwFe2MmPDBa2kpg7Iy83wSCB6aw5AhCTZFtAi3TWfvijl+yb3/q2ZN6FfFEsNBiTj77rcR0wXHrjsv3pX/y5Xb9226ZPnrZcYdyyhTGbnz+u+ViBC6HijknEjA+Yn8wj9H+lVYcAhSiRZk6IDG8KQUAAxlQxeLlRcAOq0QYKVAmScR2+ADYoZAW2XtPnIkmL3W8uSp6dAeRhEVyHyzEpJL2fysMurBcKipAFhbelH2J4aqt7J7rMOfrl8hiMMSUWh8AfsWX4HYAWDqqCPFwhRno+AALtnPc0bUlkY+CPMzwZcvJAZC6VrBdg1EEpP3wi5dbXDQAQAV4asNzQgbU6DlLQbgouC30tgsUU+AB/H//4xyWLvnXrlvrmlatXxZrjHrIuDbttu3n1dcsNe/bpj3/UHjh3ypKdpvsoD3sKHxLbSXNSSsEiXIsf3nkLS4Uw6EsRAGszhaQ8W7BMsWLXby/at//u7wVMDtI5zd/tZsOefeoJe+bppz2dN50RAKaUa4Gy/h6w2WDJqa0DC5bCH8CFZObtrS0B1SeOn9Catba+ojWZvsFYmpub9fso4NHZXDHcRaEsXQdWosddBKMcUnQwVEndUb6PD2KrrXvKvB49iwVAyT6AfUyQYXNAFdjEDki5rFXrdUhwdmAJ+ec9ZHq/xZHxGHxV8WOW4iGTk+UIjzM/+PUH/QhADwzP8NwYlEX/2m+27Btf/4a98PVvCNTHMxIA577zF+z9z7/P5memtU9i4qC98H5k7LLWERTX2G9acx/f6KFlYJ5p3fRgEfdaBHT1PsvnkjJEftlMYX23uEjgFVq2LKFzhMbANjbS7T0wRpY7+KcGJipHFPRv1urmft0ZhGLpdW1jfdVev/Sa/CgJLzl9+oxNTlVHa77L13fl3+u+hu7RSVtPTE7b/PxpO37ipLxLnd0KUNuz9XUC73acHan9T1731Q8pOHhNjSxr1O/xGw3sRp5PP5YsPZtzkCywHWkrDnPwCyb0Zr++K+CV+Yx5R/vTYNehvWhgw8ofMnzuCOI7m9DHSVxf4vomy4HgdxpDd7iH2NLoPgWpvR/m+yG6L+3OZhTICYMSX1CBmC7z5jphqQuwPwR0chDM83xN8+9oreGH+M4W9EPqEF4T+gTvFQHdkR1AUBgpzTvaF4i97bJj3XgVAAAgAElEQVRnPpvmy9DXVEMQvBQA43gowDzie9+DPTcMYO6R52X79aihBwOxsVdXl2xjZUWqKQVBxb32ofRx32sldfgXGi6wJP0wOW69IpEieky6z6QWaanBhgkf+1w/n+v3//2fH+Eav/CV8VEDvJ1b4GgAv53v3tG1/8K3wL/6X/5AjElPyqMwCf6SqZx8rGBKHrAlKRzZLwdmg3wb2Wj6popNXQxvYWOdYKNEkSnfM9/oasPEZl3FLMUfTA9OaSlQQ/JpkHlqcxZOV9n8rKys2CuvvGwrK8u+JQnyL53CS27lPm9sZA5/cVJ67NgxOzY/ayWSGoPkSu8JcCIvHz8dlln8oRRRfLoAtgTMDs2LglY3yLNcvunSmQhkOZzlX87aAggRxBUKBXmU9UKBnEqKNRELZ9iasEHY+MY0TDaFnLrDNgQUoQDcb+yPNtA8H2/HUnnM1jY2bGNzS1IoWCRKcAwMriiTK+VzChqojJWtkElaiXZIpmyvsW9bO3u2ubNj242mTZaLdvbsWYE8AAJKza6T+tq37gAwdzBKpYSc4KfOIVhATE33d/PCDjalswf4jhtvL1CDSTostXbHdnb31I+iH1As9EeSKDy3ciR8j8kXbXy84mBoz0OBAFckHVSIB2wNrATcagDQg8I5sgvewnR8EzAZyuIDefUBQdETMeUheUC5fDPb8R7Q85Bk+yAo53Bv8df5R70oo+wq/DnqcAK9/ZAgMzD70Nxx+8Sjj9uF8TmrJEsemjJZNZuZsuVUwr55e9k+9/JVu9toi8HXaSfs/H3321ixYFfeuGKVUsEKY2Xb2K3bAxfv85CNjtl+u2+37q7ZudPHLDUc2vXrt2TBkKJAyucEVA8JIaAQU33lQRBiTwM6ZWBomVjU8mOjSHRhqr67rYYlBi2rFFNWzgPWw16GCeN9e6xcsmyG8CagVrOlxTu2eOe2pXot21i8bc8+8bj9xm982s6dOUWpIhYP95YAqR6J8/v7YuUQiOPsE/qLy6BlfSB5MUUVvrLYWXixz/PVX4dD28VbtV6X7xVzDIBBZAt7knWQ3gWWHkxuZ5Agv6VRklYoV2xlddW+/OUv2+uXXlfSNoyv9zzztD3z3uesXCnZ7YVF+/PP/pX9+OWf2Pzps5bJk0I+ZmOVSR0SwWB3D1kP2YisWa6HOYPinDHAnEKRGINteIx2APjnM1fKZSsVShpzkvKFYBlAHH6H9hDLUMDuwEqSVybFPuW1ZX8h/02XkBaLeQGjAJfxsIuCnS9na7mPLt/IPyUHh50N8zrIgWHiSUYLs1PhCAfydJ7HfCIgNLBT4+jB55R+pvETAB1nV/k8HC004vXA+BTzj0AdFdl8LmduR4CBz8fzaU9kkpFtFdmSkl2y/g1hjcLUcrk7z+O11IYCLDO2srBon/j4J+zjv/optdviwqJ941vfsoXFRffLE2MJhu6qLd+6Zk+962H75Q+8z4ops35zzwqEOCWwRiE8zi0q6NfRH5GDPg/RGlixWFDbwXZME5qTytowlbPl9W372+//wK4urFo/kZQMu5RP2yMPPmAPPnhRII4YhJJI5wSeit0egBeCyWp7ewIObt++rc94HyzffF7zLmncMFaVoF0u2frqqtb1c+fPa6zo0FK+je4Hp3VQe4OO2y3wXwgeiWcvgMMjtlkACUdp6qGdmy38KgMIGPYCEWSIgU46uznk7cc91HMC23AEWI7ASfeUdADH127HTRwEjRJS1jwdyIX5ItrWeF/xsJ0IAjHO+U2u9ytf/Zr99Ze/YoU84YIuM37gvvvsuWeeccbkcGAwt+m+ALsue3YAjOv28K2kdWHndtyzlX6kUJfg3Ycli6wnQpgIADD3br9e07jQoV4uJ5uJIqnksIoF4jpwGaXckc2H0oR9HazLqIRgHlTAWCqhtPbXXnnZ7i7esYnJSTt79ozYtAoNkgQeH0jsZnZsbXVVYDEJ86iUWQmQep+7cMGQemvuDXs6HThvc2Db0ucm5MhVFU0dHgCoxwO7CLDpwC5IvpPyD0y4Dyvsbliw2E50O1bf21GYCuxE2NtuXZBSv6zX6g6IB9sL7jnzQwS8xfjV7/jni/OG2J1K8fb5M16Ts3l9bYwMS54jhqAk3KiCPFRp1Of0+95uHLJIYk0oGGxz1CkSa/i+QYGAHJJqX8KewO0PRhL9CP4Fz0f16QA4ch1cN88HXOT3uR7tZgParn1OCL6JDGIfNx5sxpqi9PKsM+61BxDLlQM/v0cA+QQvus/4gIu2pA8T7d9gR66vrdj2xoZ12k0PAFJqvLclz3GyY1QiRf9I32OHB0M45wGLktnFU8TDQXPwlxwawKSzJR04Tdnv//s/O8I1fuEr46MGeDu3wNEAfjvfvaNr/4VvgX/zv/5B8JhkYYYFgySJjdvBn2wwJEkMZuxsrpH1+EYJRqSz93QarmTEjvXaDkZSdOg0WDLtwCB0XoL75SRh15g2z9rMB8qCggKabXkIXrr0hm2sr3iBS3hMkg0ZrBX38KNQkwyDDWiQDjt7QRwBZ9gkzE6fOmkPveOiFfJZyXdI2WXjxEYXAEMbXHnxOINKXjvtjgIpCL1pNAhmaVq705OEVewO5DvBD2jUmaIOzaEDsTMkJw9FDBsyNtVcEyBhpQSLMCMAdHdnW79F0UBxKGkoIRLIoAEGSHlFstV2SSKAAo9TjOKjhdQaqZgSQAMA6OwGTxmngOM9JyYnBPbkUwnL4aVWKlu727Ptvbpt7uza3fUNJSGfP3/GCjnSUzsCO5CSDYYkzXZtn3ss9hD31YsV+TBRQMGYBYhWseyeXRGY1El5kD0JCAaagtkZfNHE+ILlGE7xnbXjknw2zfTPQGVRu+AhCltMDI7AZANAFigZ+mHcYPvmNLAOtRl2YH30NVrRwkb38AxxKInbiwH1wFFhcABPRlzaGSyHF8ko7Y7P9ceCUX78tXjWf+hJsVDBQsA5FXwBTDhLglpkLJW2Z6sz9pGL77BnHnjETozPWzpTsH62YI1Czr53Z8E+9+p1WypMWqtQtDu371pzu2HHHrjP5uem7PbrV8W+mTp53I7Pz9jTTz1lb1y/ZZ9/8dtWmajaow8/pL714++9rATpYnXCWm3YHgMB9QMM+LNIJVPyjrReTBsfGEZ5eElGBgcekymK2gRywbY197bEnJyZLFlBHpIABx4sogI2l9GhArLWZL9r165cttXFBUsPe7a3dNv+q3/xz+1jv/xheUsiSQfsZlxQFOHLqAMVsWCGYqDAmMTFgWKHYpPxpDsRvPI0Ngp5gUWwkhlfgCtIu9dWVlTQ5WHiiHXrDDzJQyUZd8k3P2fMe3BGysbGx9WvX3/9dXv1lVfs9Utv2HKjbU8++qj9xm/+F3bqzAkVd/VWy/76hRflNTkPY7I0YYl0XunchRIgZUGBFYwhwKJWp61rU/EncL8tSbGAymCtEKckFdBROuddaMQ2i6Ag0mm+xPIJKdZKhQ7FagT3NKdInuthMWJwUWTLCzKl8S4wB5mugh9gcnkqN8U4DzIfIa8HNOCLaxbYSRBTsMFwjzoHOF1q7InjvliEtSmw1cU8jMX2KEjFxynXqsOnwPbR/ROYGMaQ68e1jsXgGg6B5NungBk/PIssJR5jyXJZo689Ys9xiNPpiKHPv5mHmLeYO2emphQogxejAGMAJeSYqAkAgHtdu3H5klm7YZ/+5MfsnefPWLLTUBCOBa85t+jgfbMh0dkTnGHC0U8F/Ac/wn28KAkUyZdsaXXLvv1337ebyxuWL41JAdGq1+y9Tz5mzz73rIe5BV9R7hnjGCBBoOvIa87XWq4dEAO26K3bN+XHPD9/zCark1adnPJ+FzztBIxEiXU4FBKII66Ue7s6g9FZYv5Y8IYM6cr0bb3GIRFnQE0CGOH3DaY9QLkYjbDlAnNS69Kob/h7uMra1wLfK/i95XO772T8uT83vp/WkIAHwUzkebAJXdJK/3T/SvdR9kNPhU0BhPfxJW3LY/KLX35R1hQw1PncFy9etI9/7Jft+LF535/s7Yp1Wp2sCiTWdXHPZIfDQYonMXPY0+30BAjJc3QktXeAi8/OmIUdqLTnwO4WaJvNCbxm7yBPTYF2zmzVc3kfsch5XSxa9rXv832WM075zABmhJQw5mmslZUl++lPXhXwBxvy3PlzsgJhnffQkoT+jgUL9jjs92grDi2whzl7/rydOHVaACf7GO49LEr3lt7VmI1rPq/n87sfLo9cVgK7DhYo17/faGq+5MCFvVShmLdeu2Wba6vqv7CEAWeRE3NQ0Ki72gefWfoT+x+uW9eiBO9uSK3m2pwpLmYn8vOQQs89UthWmLv8QMWvVYfTzH0KMopziLNaaRvmHZ7OazBv0q8BhnWQK0/G4BEZDn7oZ9hK6NBVoToxfNGDgWRrFPc+kmg7M1Ps8AAesnYwrmPqvdijIdxJ7HQxMh0ojYxwPqtCxoKMX4fTweIpgpP0rXJ5zCYmJq1QQuXCvtkP/gROWsK2tzZt4dYN+UnSR5W6HfqK1hLd45Birrlax18kcIa/R0m3h3lGeXcMtXFQ8gCY1O48kTJMXdhX+XfK/vD/OgImf+EL46MGeFu3wBEw+ba+fUcX/4veAr/1u783FDQUFuYITIopGU4S5T+jTarLHv101JkvSCodmHQgMnrgiB3Jxi2FtyCAXzDEVrorXk/u9+IebF4ss/FUIujdJX0jsTkgoyGl81NTAQhsPDhJDow1B60IKnBwVCyUEYPSPctymYw9+shD9tijDyv8ZXlpyZZXVhQSwMYQZoLkKXKXd7CUDTDMAwoKQl8AJjudntUa+4akS15nUfbzls7k4BVt4ExC99ih0IbNwocrFwEmSyooYTOQZs01sEmW6X6QEfP7/Iz3YnPNnwAIFJD4dvJ3Cgpk1rw24CkhGTrN5pRfhaV7cyGHw7NqvFKWlJtwBfycOt2BQMmdWt1WNzd1306cOO5eTDAtGvtKLSQkqdFo2z7ytdFndimUMzco9gFonCHD77tkzpkeXuS4qTrMDKX1hqChZJrrdX+uKI+Kb+HMB5edezo78nHk7S4PpQ0oRn0j7QUiLIsoYwv6nVEBqo07wOTwgPF67y188/I2SrXxwvTQpz9ohnt/+tZXiJTLA65mlLmGF72XnakX8CIdiwXACN9ou6yr33MAl6el+wN732TVfuM9T9t7zj9k48myNRtd2+0OrDtZseutrn19YdNuZirWzBft7uKKbd++a5OnT9ipM8dt9e6SoAISoycqZXvXow/bpavXbGl9286eO2s7taYtLK1ZY7tm6XJJARrNelvp20bhIIVp8HiDZgn7DXaNQEkIi36QACg5FCMvaZlEz9rNHctnE1Yp5CwDfWJI4QrzZ6jcoVwhbWOlgvwtS9mM7W6s2dXXX7duo2H19RV78t2P2Kd/9RN2mr5qfcuGEBYKS9p2sjplxWJZvmCAkrAwuO8cBnhqL7URBxjuk0qxL/sIxiuggVJNPZFXc0QiYVsbm/JZk+Q4MjqC36wXXQ6oxuCMVPCGXVi4Yzdv3LS1lWXb3a3Z+PSsve9DH7WLD77DDw56Hev0+/bCi1+zv/jcF2xm/piVx6dskMxaqTJpk1MzSuflUIB5S/NKKqFCm+tAwu0MaQ8Go+AEQNsm2CTpkmZnhAJC9QQIcI14zlKU7dX2NGZgujFXxeRtxpcCYZKp/4+9N42RPTvP+97aq6t6X+6+zHqHQ84uDofbkKIkkiJNk7LjIAYM+EOQBPmQL0kQOIGBGJFpGYbzLbARO7YTOYEcKbISRTK1UqJMckYkxeEyw9nnbnO37nt7reru2iv4Pc851X2HcuIPzocLdgODO/d2d9W/zv+c8z/v8z5LNBtTmqqAb2K0lQ0aqPjFskNeww50ANTI6zgDN8x89gZJAJMPI/dJIGBiN/Mz2G2wmjJLkn0FABjw0V52TnTVtaiQTV5tKembf1cyr37OwRdsDuwtfHHt2k/FiDdTU9ddRcLtxpSAliQbt8dkL4GxBhdqdUIgnEruOVJJDNyh2boq7GnC2f/TLCenCAPiSsY+HOjvkpoWiwoYufz6K/FTjz8an37+wzFXK0WhvxdTgLlqlpFiXBOwgKwfGfsIybzAt7zXutG308ZPshDV5mysbbbihW+/FG9cusYiV5hbcdCNjz37VHzyk5/Q/tlqt9Jzx0CfE84N6pkpZg9V5gWbBfO6N7DU1FJYB6Ug1dTcTPt/nkeAHhNQjfVU8/zBJ5kvpwHbFkbMMoGE6f2zrDjJsXlm+x4bkMr7O4AHc0l+iylRPjMkAeAOfCgFXSQmoqXQNNXYEw6zJXVdaR4BsNAcleUAAM0YsJGwENKwQ0xgAZIj30+zcWFEek65NRLxzW98I/7VV77CIUOSemTpFx5+MD7zmU/H+bPnlNKO/QpgImAcaxHmePaNzswxBaIkzz97Krshm8HTLJ8HYFKjGEZeSnLX+mQe4StZQcLfENDm849ZajrrJSAU9jr7Ql1hN06iZ+jl0Zk8eff22lrbPEfwz2WPv3HjWrz+2o+itbMZZ86ciXPn79PaNgjN/Lcdws7Wduy0Wr6fvB5KEKTh9z2gtPeZmVn7+conF3uBndhrt9MexLUC6GWrEK93W0p0NS9RkbB/SDWRnpkx6EeHaxbI6L0eGxK8TfU+fb5vMJO57nuOTN8scvsdGlD3l4FgP6PHBhBZ47IvIoyNICM3fgTuiYXoxm1udMqOIFnf8LuMJ++nBrvOuWbzc23sKzA9NZDJX5LzuFjIyUaHGWevcs4Mfr9sqWBGsfcK1gr7m8LNCJzimtU4MAjJvDIgafk635PVUPJyzDL37IMutqlCDakBarG0vCwSgJZqqaDx4Iww6vXj9tpa3Lr2buzvtiees909P7+5b+yxHns3utUMF7OT11FB4NOYGkcGJbW6BWBmQNLNBpqotsDhtIDVzCHGZOEImPyxMuboH45G4B4bgSNg8h67YUeXezQCh0fgv/3yL5kxKWPoA4DSJvtFFa5KTU1+XRipt3fbZsWUOKjAiuOAZMYcBzwkQxySKgqEcJffGpAEoMB6A4gccCAdxlZ7L27cWI13r12PdntTh/oMxjgVmQ6spdqjIcw6ikBk2GUxxYTdJd/AfCAfjTg4uktsmY+7+wvNqXjqySfiiccfj0azEbfv3InVO2uxs7Md3R4pvPZlErApZgSFSlnvBRMG/8dOb6ADNJJjhehkn8L37Ib61EonNLPSSZguagAglQJcr8bC3IzSrGH3AdBxWBSAqeu3tIpDNj57fBbAAzGN6LLjNaZ04WJUCKTAHH93V2PLhZkJYrmvXk+hHyG2weLCXNTKEeUx4E8jhmE5N8Dk+saG2DjHVgiZKUnWtLm5pcJgqjETu3uwsgzKDEZOXa9W7Btk+ZIPtdl31CmnlslmMGFSHMjjCtaiD5KA4BRD6siXkBc6LEHyIYAtwpkmgUUcVJM/WRRiqjFtlpr8mhyqYGDE3XazWTwXJxLsf+NT7G6u4wGR8QCO/fN+9S7m5CGZt+7DITbkAbE23SNdl1dnZlaKcanitiqvOFgx8s9TUTNScNSgv+ekyvEonp9fiM+9/wNxYf5knJo7GYvLJ6I8vxiD+cX43vpG/PYb1+OVQS3a5Ubc3tyOjbffVjDrI08+Gj38nfb2g6TX69dXY3lpLuaX5uLd1TsxO7cQM9OzcePGndje2VVgQsDYGiZTeWTczDeBBVRTwyiqAKJwGUWxrBxszb8AVOr1Y3lhJo4tNmJzYzV2d3dirlGPBn6VY7NY641qlKuFaDbrMd3kvXpR6PfjnTdej+uXLkezUoq91mb8lS99IT7xsY9EkbWmoK1RNFIowf7uvgpfgicowGCbcA2MW5kQnWpFbJQMRAnEqlVVgFPII0sFPGfegpkKuEyMovaOC2MzdXzXJvtWKjyZexT9rNfLly8K0GTPIOUbVvqDjz4WZx94WGERU6T+AEYMh/HNF/80fvXXfyM2tnZjdnElZpeOR705G82ZuajWkdf3Yx/v3lT8UQCyBwDISIqb0qUzCw4/SQAUvmAl0iCgWFcozrjgxoZY3SkcIzF8JHVO/pCsUe1NeMDlhO7EdFehLLCQZoH3/OxDrEZLkk4LuBza8oNZL+A3ybclgVbKuFn3+A5rL8a6oeomUZbcCwiheZFAWPkFy7fNe6Z8QNUgcVMmA1jyiZSdgBtmw6F9gTMIkwFpFb4JaMysaAXKiBnlZ4oZ/zTXUggafrgElAHokIQOwFutRrPRtL1EYnNxbTDg2I/EQJMXoZl32jv7vbh19XKUe7vxF37uk/H4w/fFuNuOEsAQITJYpuzuihUEc1mFNiABoGDRn10SXnxAaSJ1erE/GMdmuxPffukH8f03Luvfea5Vox/PPvWBePrpp5J3XEEAkMA47r3jwA25pH1HnwPgVkBIV9esUJzMeFQiPONghiOApZufZjFrP04hNwYl8aZLjDFpDJIcX4yu5E8nFpbZsBlA1O/kZwNgibyyy2qGZOBHqfVKfjdwznrR9aghwZyBccV+6o1XZ4Wk3MghPFleLi/BFAbCmcTp7wkEEVDJvmU/bL+E/TgzIM3zmXUKwP/iCy/GV7/61dglFEaeoRHnz56Jn//sZ+PBBx8Q+7Veq+heI9/P3tICuZM6YcLWTzJieckeApnyGnRgFddry4ChQHwnmwPusGfzzESSzPNW4OQ4BIiyxrQO8B/VGuyLGSlWK/eOeVTk31OYoUINOZ/ZlgdglcC9WhWgqycfyldf+YFe86GHL8QyCd1K7ja7k/fd2t6K9fU7agQPhvYHZT87dfp0nDlzLhaXllNYmeXtNGaz1Jv5ZUaf7RvcDDG4zd4gqbtYpGVLtGEitnfsf9lLFhWw3xXG5Dll5nNR3uZa/zRCCDaSR+aCZPY0aRRGKCWNmfIAmbYs8Nq2rN7X5LOH1zv/nhmGtpnhjFPQPGb/IFhNTGHZMHqe6bzE3p8CfjRXk5UD4w4ADcNV8JumevKspMku31Pvb7lBLFl68lhmjGy9Y4l6bq6Y/evzVGZMCuxM+4O+n1i0jBdrDLAb6TaN73yuzax0wnb6NOPX12N9dVX3ESWDIEbOhD3AVfazJInPYYqc5QnNEiALMYALMFCaGZGHgcnDjMks55axvtK8LeVGwp0Zk3/vn/7vR7jGUZl8NAL38AgcLeB7+OYdXfrRCHz5l34pnW/tH4kEWE3VZFnlFNVBdPZzuiIeOC5YACYHQ6Q5Lros66FYcJHIF0W8QhLo+CL/7nRjewsfmTUFaWy29mKv544sgISLvsSMUzrnQbAIjEkOEAL7YMpwIB8QOlG20b4ObRycnPqtK0jAEAWpvB7Hozh7bFnStXPnz4lFyEEb9ufW9qauCdaRCg/YaRywyhUBd5wMAeNgI27vtGL19m0VnJJv+eiZSzhfWxLdUhCIWSmpj4FJJ5gO5Om3ODcb082mkrY5IBMywc/xGhQ2ACd0jQn54V0ANble2DnZxw+PJgdhwDbs6zNwOLNZ/EHHXmDpaKDCeHl5MWrJs48CBWAS6d9mqxXbrZZ+b3llWYdjrvfW2lpUyjWFHezvUUybmbXfQTo+jKnatLyDlK6excaJaZIZkzaxN8vJBWrqyCPtFbO0HH2lDTPfukmu5AIXNz1365FscxD3AX5SjEk66FTXfMjMTIbsKWn5f54X6Uj95z7FkrQvgbq+sYf4oWleZb+ju3aSuzwnD+bgwSscSAPfA30av88vZvd4e3eWp6Is31B7NZltgkcbh/sdzZXKeBzP1pvxxSefjJ9+/0/F2cVTUShVY7M3iDuFUryxP4iv3mzF2+W56E7Nx+rGdqy/9WaMOztx32MPxfLKUly8+G7st/fjoYfOixH1zrvXZanwyKOPRGNqOi5evh6t1h5CMbF9CqxJFQUoqg4DkwSmsD77USiNo1Zn3TqBG2CS33jwzPEYD/fj6ruXol4pxvRULeoAhf1u9AadmJtrxlQTYKcajXopunvtuPLO23Ht8qWokja7ejM++qGfii9+4fOxsrSg9T2Fd1W/J/ksX6wlCi6FHcDSJEFX0mEAb0uQAVgofg02mYVl+wP/nYIJX0lCcQRqZBZzknSyZvmPYhg2cpZzUgCWmaujUVy6eDFWkwRcrMDxOM498GDc//D7okioA1YNzQabVJRr1XjlR6/F//LP/7d4853Lceb8AzG9sBKVejPK1XpUpxoafwKnVPwCgib2JPOANaY9G9+0tNayX5h8Hvf3xYiZaTbFMAJAo/gD/GM/MSvMTEcaEm7WEDhkKaNtGFzY8jvsQ7zm7v6eWFICdZNnJ2MKCycXssxu2Isa476ZcQAXjKvlmn39PH6WlYr/zp7OF++l1wOQTMWzGWn2RwMcsJzcLCWBWAAeSVbo72X/MzMClf4LizRJycUq49rZDxXSQcPEK1IMqQqJ5GY8qaiHsZ8aUNhH8MVeLpC1a0l4boxIvi5g2CEeAm6G9u6FMcm+pvCwwSDWbl6P6xffiGcefTB+5mPPxsJUJcqjvtjtec+AsQ8AmtUBufkl6WgCFHhOlmqN6PbHcendm/Hin70Ul29uRIEGUhSjPOrFow+ejaefeirm5+a0hiRdTbJ0rp9xFYNOYScw5Mx2E3gMIK6kewDK7G2Ht3RiVXEuCDOmdI/TGOSE7ez3qyaV5lM1BbdlZmMCI5MdgGxRcqhNkqJmVmdOEhfYk9aybGgGTnvPYWjML59XPHcMbnrTzWAN1yNWYgpMOSz1NitLP22vQM0/s9IAmWEk5nuQ2Zc023gLwB6u/4cvv6Jk7ttbO1I2sGecOnEiPv2zPxsPP/yQ1gSsQlQeOSVb3q8Kf7JvdJ6DYtXBPsvehemz53AV7WkJAGNtsP/xmgpdgSkMSFetRq0CEMV6NePZqfL2v2Se0TDI3qCS5yt8xQoT+Z4mdh3v5SYHctjRRrkAACAASURBVO2uAkwAyWg0GCQlrG433nz9tVhduxlLi4tx6swZB+9UymoM8dzb2tyM1dtr8vXmfjEvfT4dx4kTJ+L8fffHyrFj+j2+z7jobCQbGHsWau3JpxMGOOxmW0gwRzhV8Hzqd1IQDmdU2Smw17uhwG0m/ExnNZ2/sJ9wQ0j7UqEQU82m5ObMzTzHJFPmeUjomwBzN6e1JyGpTmxaNRFIL9/vCDA0W9L/xvMyM74ZF85s2pcO+VrLTlJnqKHPXUqJ55eZ7z4H654pYT3ZzmQgO7M8dSw2+942OylMKbEs7T/PmcuHE56XsizRa/LIcgCZ15VD73IzanpmRrZE2WZEoGYCNmns3b5+LfY2twWk8j2eDYwYoLBk5ElpxfVJIi9Loq6ZkBokP68coZOYk2JPOpVb9wAAUsDugc9kBibH2ALJtiqlcheK8Xf/p185wjXuOtAe/eVoBO6tEThawPfW/Tq62qMRuGsEvvyLvzjOMg0OpWK4EXiAp2IbiTYFOgfQdPjVn0g+zA6AwViEpZE8nHQASdIkCq7d9p4StNfXN2L11lpstzjkZRAA3yUONWZIHpRcGTBKkqRM2kg/krvHOowMxjEeOiXT8nP7G5p1abBUkhIZyhnYmq1X432PXIgLFx6KY0uzMVUtiRHAQXNt7bZYlByGAfhKHGbLPigjo3VCuX2ert+8GTfXbiuMwrybxLpIYBYHRoo4OvNISDmww7zi8EbIDZJwzO+XlhaiUZ8SO4IDWnOqIYCGg6SK174PynjlAUZsEUCAfDtJpeTZlIAKjPVlwI/kuoQxPAE4BgA4FCNLovhEVjM/OxNVDsKABRT95Wq09/bjzvaOgEnkgrNz8ypIWjCuxCAw44SDNMCHZDM6CNv83Y1os2OyPChLS2Vcn3zXVOyOx1FNEkd5pKV0eD4bRYZAo8TymsyNu544FOCWj1p6lyV/llIJOEjFyV2Tni57mmKZneei1AyHnA6bGXBi7U6+/Dn9ZY+mie/ZxHfS38s/JTBY/5T+beJVaVD2cLFtFkX2UuLM3IhStRmlanXiqeWwFrMa9ju70WutOwV7NIwPzS3Glx5/Jh5fOBnHKjNi2HUp6I4dj6uFWvzmO7fiu51ydKeWo73bi/XL70R/7WqcfuR8fODx90+sCtp7Hcm2oVuwFxBiALP31tq6fNzEUhCTWW5wE/kUzGJJuxnPCqAcgMswysWRGI/jUTcGnd04e+pYzE7X4tbN6zEadqJS9nyZbuJlOIj2fjvmphuxtDAdjalylGIUndZ2XL9yMdZXb8Y+a2BrPf76X/ur8Zmf+ZTATkbZ8mWnyuIpxr0EWMcGgXkL0wwGUqPpECYYUADhWh94waWiKod2ySJCQQkACwbVAOrEVlXxCaBnoKrd2lFysQIhuOkwdwgD2d6J9bU1Ma4H41F0B4M4duZMnL3/QctCBfzBRJ6SjB6g4OKly/Evfu3X49vf/X4sH0fOvSgpd6laF9uNn5OPlnzr7JGZgz4yw4UmAXeCxkaWyIplncAWADIKcfYXftd1Z5rTWZ7OXt/rq8HE3AR4USprASDQskmFAAnkdSAQxXS7vaslK+aiiNBmtPh5UhKjld9FDir2VvZkE8vJqedcDQBzTolFrq49gVRo0YASET+BhpawHgSmif2ZfYvzItTzwFJwAdFi8zFGWT7sMRDbKgGotoOwjJWgj7yXTor4JAHWPEnJ3gIQ0tgBRCOhzxJi+SUC0BUi9gBFYIh3aPDBnfP17La24t23X45yYRRf+vTz8dhD90V12AtnwJsNnyXc0mSLdeVEY3v8WtaKf2F1qhnjUiXubLXi6y9+J15680pUYMxC1hoO4vEL5+O5p5+O40uLAq1g60n9CCiPx2Bq0DHu8h8tsOMCyqRGZAKU8zPAlggAiKQr80zz88mNS4cBqYEpNizJ95aqSg6uf08WC4C4dYP22e80y6LtFwnAhPzazEftOsy1xJLLDFXLZO1vy+swb7n/GXwk6Vyvm2Te/CxrW5JikJ/8PBcI4+uTXDcx/MQeTPJbqzcsNZ1YkcDSzYxMPZdK8cqPXonf+Z3fjZ29fYGCvNbK0qICkp564gl55UqmnRjRYnYKpGHN9OUrm92L5fF72FgxN9OYE4nJraZs8t+WckMyejdeBXEmj02FNbGetUawHMjheTnIKzHv1CD0ns0X98EJ3iSUA7I5JEZnIs4xYlhbFWF1i+D82NttxeqNa7F6a1Vg14mTJ+LMuXM6J2UAj/Po5uaGQlF2duwLrjTzej1m5hdicWlFvq2kjGseiEVnWTuszxZN1rHDb2B4mqWYLIVoZiudu2vwtduTr7CeJVpLerqpGc+cEbBLmFCSYauJzxMQsLdsRil7FnNNEncaRwl0z5JozxfL5xUwlJqMskJQQvcgycF5rMFw5L25Dzx/7CPKfMUDmWvMTZ9su+hUcawpWN9DWQQ5YMqBNGL0plR6wrvcjDIYacDejY3MLuYTqvEFuCq5O/MiKZIU8p58YRPwyuduTE8HvsQ8e7X1ZmZoksFvb23ExtpatLe2xPSWR3k6NWW7Jl2jpo9B90mJMFEoeS0BTupTJY9gzfPkWcuflnn7jCLGZAqk4+8042FMOvgGC5Zx/Pe//H8c4RpHdfLRCNzDI3C0gO/hm3d06Ucj8Lf+5n8zzgASyZr2cTGQAlBDh1rd4b490zh0cODkkMRBEuCBBFy8hTqdnph1pDNygLxzZz2lAuYChu4/TECYJgaALL/IR2yzXEy2zNKVQ/5RWRKeTek5ZEjJ6wOXQB0d3g0iKMAHNuMgSZfS78PkOnvyWDzx2AfiwgNnYrYBi5F0yUoq9PGo6ktK1O3ZY5KwG9iIgJI9JOjdXqyu3Y5rq2vR0znXB/QMr7oocmHBsWgIs5Pu+hQhDxirt1SMwiSbn5t3oZ6MwAEl8RrzjbAPE8UZEk7SZze2tpSsCyCCHBF2BYdKhy6Qek4YCfIrCozShD1mwMZeaNMz01EHsIEhUzW4MioWYxdGa7sdm9s7AmRhiu52Orq39t+zx15nzwxaSdvewxdlfsBiMahjo3j5YJIC23QghCSYFNIUaiMXW4yZUoTTzytMyQZCXqjvASUn8F86RIvdmiT4GaSgQFfiev7CCPFwiM2huUaKJUAThS2ebWYteJ4eeoEJC/fw/T7MptR1pYI2VbV3AZM+9KdXFFPPTB0Xz57SLtwoBBpRbsyEmQdNrU+S4pkrFG/9QSf2tjdi1N+P0nAUz0wvxacfeiQ+cv7heP+JczG/shKj2dnYrjbihRu341++fj1eLc7EoHksRsNSrN+6Frs3L8XM4kw89CAMlJW49O6NuHjlphh8zGsYwoTBMEexLxAzrZ/k86lQ534zzGIPUbAnXz4KOgDJZl0RR7G9eSdOHpuL48uzcf36tWi3tmOmUdFclDRTkm+z6OZnm1GvlUAuolktx8bajXj91Vciep1ob6zFk+9/NP7yL3wx7jtzStLxzBzBj0r3TlZluWHgdFoKy+zXJYAOsAn2msIMLFtWgEryIDtI73baMvuJQC1kxvIrcxgyhR1NiG5nL27fvBEDWInjkYz897Zbujbkuju7u9GYm4uH3/+BOHH2rJY4YB0XLHCMAr9ciTsbW/Hb/+or8cdf/2YsrhyPxsxCNGbmFFRRrk5FHcuCchUTA60/hY8NDBxlthZrIDPqmCsKzyoUxEaW5DBJZgtjSxvFJGK9iGlolhnFPcUzQTGSTSZQPLMe7cnIvSurAM7ruo1UuxAxjR8lwAx+lgnkUFGewFFuEnNExW+SbHKNBHypkE7sNAOcycttElqS1klKis17hOZBWmNizCUgROBTkgVqr0nsKdieZluaVa9AkQTQ4sMncDeNV2beMSZ8GVyA/Wi7CLFpU2Is15sZnwf+mgZp5WdHMBtgvZAdQFKsSQzs7Oxsxa0bl6LX2oiPPHkhPvrU47HcrMe4ty9pJ6A/gDp7Z0lhQNw3rToX3wlkZj7hSVqs1WOvN4wXvvNSvPiDN6LAnMeuZTiIp9//UDz3zNOxNDujwLOCGFmsQsJIusI9q+Vq2tNhVSERL6kvOGn85MTsBNqwnjz/HBKSwSv+FMs1+UTKM1R7hxmKkoXr2e81nIFIyXET0CzgZAIWGoDyGvL9AHADaDDbKjfMEnsqAZqZTQgDkffV9ckrmnUN8OhmbP59sQInrE3bu5iV6fRqSdvVLALgtPWIgUR7KHKv9PpSBZTi9TfeiD/86lfj1p0teUxWSoU4feJ4fOHzn4/HPvCBGHS7yTNUsNhEegvQomecGkY0Fdws9PUBSFl9MmkSym/VkmGlVOv9fd2SotNkSKxIp3rDUgO0Q85tcFUAuMAnN3k5K3AesWWLw0gy2Kf7lNQy2Z/SzUyHneTgFN1DhR6N1cThLMn588b1d+PG9Ws6Z547fzYWl1fSvmvwDwuMO3fWYnNzU9dWT6F/rF8sCE6dPhtLi8tqgHLOVOhQFGL9zobOc6wNBSLBCsRmg3vM3kS6eQoxdEDN2B6lCsyyvFj7Vt4n+V1UOjC4Ezt4wiaXvzDWNk4MZzw5/+SGpgDdZAfivdr3izmXgUgH5uSQL1iKPN/M0BSjUGzHgprTMDbxKNc5PoXySA4uYNpp6AKGh/Z9z3Mj75GMqxr5eCpjRSE2rb0csx3H5HrSXuqww9SUTOxU5gKfF8AY6xQ+f567BqhHAn7b29uxtbEeu63tGHQA4JPHZgJENVeTN+0BMHkAnrs0yD6qtpwCPk7YukFJ7mtK3v5xYJJnCU09muoO+mQNCNQeRfzdf3rEmDyqjI9G4F4egSNg8l6+e0fX/hM/Av/d3/yvxxSMFJXIa9q7exP5qEEnMyWdXBoCRTY2t5K8ey/WVkk03LF0LBnWm82QWFMpoe9APmvmhNltmTGZt5HMlDzENROIdBgYSj3f5J9IR1g+k0l+AttKkA6HbjG2CAbo6ICGDA/fO3CLleXFeOzR98WjF+6P2SnYQjY150uG4tW6ACqYDvJmk2eOvZd29zpx+856vPbmW/HGxSvRHSp7e9JtVsmqc5jZLbBSBHzS5carTqyCPRWgFAgzszNKvsbsXowtxkfJpGNJWnh/ZCzV2lT0R8PY2tmW/JKAAeRe1MgcqmGyAX7oNykmec1yVfcW1pHYUgqQcEIi4QtVwAOCLmBWRkSn35/4TFKQ8vk50PNJYBwoQRIvu31Sr7ticB4GJgXMpnAjpZATjoBUkXTL5oyAWYpI7irsKsZk0O1LCsroK+AHP9MOHpYde0omD66DxXrw2DEHkf98UM1MyQl7Ksm7D4DJA7aki+XErMW3cuIt5sL8rq8U0vTjAGXyiBJK6evKPkYqGAHJJ8b4h+DLxOCy92kutM3WUnmsg38lSjW8BwEm5zT2MFW3trf1eRuNeuzvt2N/a01hCYXhMJ6ZWYwvPvF0fPDk+TjdmI9KBT/JUuw15+Ll7f34g5s7caW5EqPp49EflOLm9Suxt70aJ44txP3nzsk44fV3rsRux/YB3P9+CgNgbgJ8i6EBEAODVrLZon0CK2UxwyjEtV/QuBgOo1YvR7U0it32VizOT8UD54/H2tqtePfa1VicnYrFmaYAdtYf7D5wlXqtrCRuSGtgk6VRPy6/82as3Xg3isNutLfW4y989jPx8Q8/F3USwmGP5MZD6g7YLzGxHZO8MDNC+AyMJWCopGa5IFORmtjNAjhSom2SCZclY7WskflC4cvthSVT03XUYtjrxtad27F+61Zs3r4THfZU7mmprDTtpeMn4sSZM1Gfntb46nXKFYHz7MXcA9LOf/cP/jB+6yu/FwtLy1GpT0etMR3NuYVoTM9qTvB6Xn94nlmeCmik+5EYTZZSW0bK2rOPoxm3mndii5kFBEjDzwpoYe1Lzl4S68WMSgfHCECsVC3dG42jSRBStabXxGJCvnqpKQGDSEFfhYi5mVkV0rwGP2fWEu/lwj8z6bQuAbQGqYhOAB9AAH5vfAkETeDXpC+SGZ+5qZX289z2mgBVgHkJPBIYlsaCzyDGW5gppq/0mkjA2Y/4b6bZkKzSAC+pxZ4nJod5DnMvJ97Ch5g/WS0ghhIFuAKWDATg16oAD7wKh924vXottm9di5OztfjM8x+JRx88H8UhzCdLcNl34aQVExsv5VoceCdmb1CAy0IxOoNxvPCdH8Q3fvi69956I8b9Trz/ofvjUx//aMxOTcV+ezumaIzhvxmj2NU+D+OzkcJtelovzdnpgG0lMF/zzU1GxikDyGbMeR4BPGYJZwZi8vgCyNK0EoiDVDSx+7MPZAYzAYzFFkN6DdNNbHrdsEmqcwbtJIlNzMzD4IabV2aEKYxGbD6YcvjMZi9igz48/3lPhcqk9S5msFj4ljJbIZKBouxsZ1dWs8yw4XDwDUoAre/RKN5552K88MKLcW3tjoBfnv3Li/Px+Z//XDz+2GNiTNKcFPNU7GUzlm2hU05SVoBhwMF81vLZiGsF2OcZylrngMSzI1tQMN+yVJ+9p0ZC9dSU5rDPQH5G5n2Dn+U6MlPP50Gfl6wuMICsOZCtWQRams3Kv8s/MDFbxVTFwiE1jWhum02JL7ktDtbv3IkrVy7qjLG4uKAQHBiROj/BWh4MY3NzXUxKgFPuCSFWjM3szGwsLa/EiZOnpDIg5Ztrp7nOPo3tBooYWJI0ofC/hC3PuAGemv2aA2awLrJ/oxsbnCkPAd7McTVNzAiXjyUNzgKyfexCDjxac3J3ZpoyP+27avaxpe/sHfhD+pw8saKhXUcDRyGCZhybRetzhxtjFXtS6hzD57Hfuz3ffU6iQS7mZQrMYc4zP8TIHA81X1lf+cvrxGck2RZgy5SCMPXcKNfE8c5Apu4RVhDUDUn6r5CvpNbZXL8dG3duK+RGllA0xdKaNKPXYKg+Vkoz1/kpK1MONZLNZWWPSfM57/umhAp4NBv4IPwme9ZL6YNlFHUCSiga6diujCP+zj/+50e4xk98ZXw0APfyCBwt4Hv57h1d+0/8CPz8T39krK64JCOAj2Ob6uuAOIr9bleMKcJe8GkjhVKgHzIISXthvMGI6UdPhx4XdGZCpnPThB6WfRcz+40fwG8sBWboEJF/x39JQqoshp2kTWZGpQ7tFIXIpelu42tZq0WFEA2SZAG8kudTRec1ZKWFmJuZiQsP3RePPnhfLM5NSUpqfzkfUMUoIPFZsjJ7XnKIEQjQHwqY/LOXvhcvv/FODEv1GI0PgEkBJOBVYl0lZqhkamabcAAFqOvsA1iMY3Z2VqBBvQJzrCYgU8mZySONcZYxfbUmYHK7tSNgEmNxAZMlS8/wg4PhyjXzp83sK2IiACIA/jBW000Oj3V5KU2VizFdR+JU0Wfb6/Witbcnr8lOf+D/3993WESNAqau/rTARliOSTajeeMKMAGEWV5npgmFwfS0vdeUHAzbgZTMckUFAkWFwBMKKJgR3Z6AcnX+FYCUl+q/4ZGT/zkFA0zAiMSYOThp3w1MeqYm5q669AYoOTR7LvN5Dkm5DwGUlijh6+S5rktIUj0xvcRkAcgzIycXEYc/iYu1LI9LEC+fgbCbSiPqgFCNRtRr9mmisAKAdoFCKNFO9Fq3ZRpfHA3iqemF+PTD74vHFo7FffPHYuX4iagfPxGxdCJeePdG/MZrV+OdylzsVeajtQuo0I+pykDeXDBsjx1bjhvXbsXqrfWoLy0anB9SLJj14oTklIxJcAiHf0AYAEoxh2zwj+xzBEu2UVX2ZWe3FTPT1Xjm8Qdja3s93r58MVbmpyVNhdukUBIVIE62pVislmHq4T1ZkXz7jVdfjv7edmyt3ogPPvVE/KUv/cU4ffK4PMy4JvwNlaicfKzsPwpwnxolpIIndpmY1OOR1gbzlsJdjQP2DiR5AlXNBmTOImE2wGIZIowxikZJFiVnDzU9YOAUkDJvb8f1q1fkTwZoSzHXnJ2L0+fvj5m5ebGkGDOxk5Kvnhgzo7EDtvqD+N3f/8P4td/4zWjOzAqQJPxmZn5JbMl6c1phV/JcCzw8kUZHbG9vi6WWk1VVjDIeAEQ5jbZQcGGq4hFmD0nR49hpI3l02MNE8o0nJdLE0Vh2E5Kwq/lhNhjjdQA20iypqYHBPGWfEiuJEDSKWOwi0kIRmCVgyXYV3H/GkfHkiwaKxjyl5Wq+J5almFcCDmnBmO0pFrZAAf8+E0m2JLAKxdDMkkcAkVICnOzZx03ILE7WqhKYFbrAz3nPNMBrDzWvbXur2c7ACgLJkcWSP5D6GwRzOnj+7NnPk2IbvzRkucMBDTOzAiVlL47i1o2rcfvqOzFdGMfHf+oD8dwzT8ZMjSAlws2c0Fvm+Zc/b5KvmiTpa2dsYPt3ByN5Ob/4Z9+PF155y8z9ci1i0I2H7zsTzz/3XJw7eSIG3X157sH+ZX7iGwowWSN4q4SFB9+rxNzCQvTZ23R/7ZssoMSboj6HIa6D4A2AxPeCkwAx3DeuFXCSeWw2ru+fPOLS+mXczUgEIDF4zjPfHqSW8R9u8vC7Cm1Jcz37I2a22QED0yx6sY4BDpOM256KWT7r9ZJtb2wRcGAVInAOwC89Ay31djhSDtLz/uYzzdtvvxN/9LWvxaWr16OYbFsatWp87rM/Hx/64Ad1BgBYUrOSfUIegvYTlSVAkUApW0g4rCSBY3l9JnCH5xhhhe12S+ucZhbzE1apQVwnhgvc1BorO/k7e8BiNQLopXVgFioADr8rn1GaB2rmJkl3Ai11dkkS7syEZo/OTYskIRBohsw4jx+NLMZcTOXxSA3L22urcfPGda0tPK9hRNam8NEljHAvKTnKUuvQKCfQKgOlAJPLK8dieflYrCyvOPRLHodjAZTb21sOAzoUkmclh0H1DNbKKqWAlyo+lF03bNhzU1hTlvazfwmAJLgP2480TmKV49eKTU2/LyAYFQTvQbND+1myHdLxkaTyxOL0uTSHKxEu5tRs5hb7lWTkMKA5gxPgWCzKj1NNKuwLYGty7tUzj+aS309S9ZQGLoA0MWBz805zNdkfaZOUT3vyYNb8HEapUNYZk/OdznN6Xnrtcq7hPvIs3d5cjzurq/pz0EM+nnzoszIhKUZygI7HwmCvksQPB0xOQErWoJ4ACXz0XiPFRmJMJhbERMqNJ+oEnGQP4byHsio1WFnTv3QETB6cV4/+72gE7sEROAIm78GbdnTJRyOQR+Cv/XufH8NM2dzYiKtXr8TGOoWtWVtiLBRL0eOgrmKDNFYfHOXHR8dyRPI2fkAGpsxAOyjeAG4yK+2w/Cpzx9T11CHwwEjSm0oqa1IRmItNN0ztKaOfkCzGXmt8wUhqNJs6BMIaUOps7viK2uDgjWqpFGfPnIynH39fnFqZj1IBEKIi1hPdY34uF5AAsbAaAAH4swgLbW8vvvPd78V3X3kjugHLzzIQsQuyzEzdd8OrknVTKCnxG4YH/pttXfPC/IwOkshZYU4iS0Uen0y0HGwCmyfJnDc2N5SMDAgAiKDDnxiTMJOK8sXk0CjpKqms7bYO8Oqql8uxMD8vAJCipU6YQ8UeO9yHvW5XjMnBeBzb7d3Y2mnJOFx+mRw+ZTRv6RxFJgc6Sf4nMi2DcLkIV2FXrerzKRkzFQD+TNWokHa+33FKb5EUR3uxARjsATjp3VPBe4BO/jhQmaSbh75xgHLnyZ683w+j35lhW61Px8LCvA7iAKdcJ36cAkbvAsjTi02kehjAHwQRmIliIMPAZEqD9aAcjE36O4FO+FBxv12c0BSAVVuP0lRDoBTMWMvyi4HfHWwz/l8Mi85e7O9sxbC3E4jGnj95Lj514UI8e+b+uLByMprTc9EpluNWfxSvtTvxjbV2/OlGLy5vD+PEydNx8th8vP2jH8bqjVvx4FOPx8rKcrz19uW4c3M9ClONKFDAYnGgcKViDAGjYcQl1o1YkxS4JOGyOGDNAC6NSMKuRLnoFNhSYRjPPP5AxLgXP3j1RzE3MxVTtXKMB10lacuHDGYmrMsG7OFi1DQ3cd0bxLuX35a/ZGGwF+VxP/7i5z4TH/3Ic9EUUB6xv7ubfBbLWheZcWLAykWUQ01KKgrt/4cvo2Ed+6INxV6DOecAFQPGGQgR0zD7oyUgAvAA9gdbZY1x6vejtbUVN69d1TVRnCK3pFly/OTpaE7PyttPYAmFHwxm2GsJnGTDYJ+hOfT1r38z/tkv/6+S4C6fOBVT03PRnFuUv2S13oip5rTk88gYFRjBOBBkAxM6sf8yOwlwygE/ESR0s35nZ2bM0M4gxyHGoRh5slsoiTnF/WANW57JOMBucsKsGFECdIZav2ITyqOXhPDUVEhAhQrbJO0+YCYZ7BYolF5XwIaCG8w8kwxVY8PeOIipKiC0/c4yC84hHAYQXLQfSEcPs/gz485Ik2Xr+bX5DNkvmevke0rfZh4llhfPJrNMy2oQYT0hhinsQbFoU4BDkos7FdppvRlcy2CDAAGlc5N+zH2DRcXn7MfttRuxfutqzBSH8dDJlXjuqSfjzPHlGPFsSA0v+UGShK5QLAOkAtATeKxQDlLURxHtTj+++a3vTYDJAf5q/V584OH74tmnnowTywtiz8PY7wJwpOfN9vZOlItlAdOAszy/Gs2GGNK6mUkCzWeaSKcPJXhncCZLjP0zKfAuscnzGjObzOCj/i3tMzoRpEYd76mQFH1mEnvNsszsMo3fcKh5yuYgNnQCM/Pr5HthlpTPLvZOxVLBSd5ZBZKDsfT6sBvVDPS+4eas2W72AnTICPPP9zKxEAWYOKAOMPDSpUvxu7/7e/H6lWtRr8NILsdUtRo//5nPxoefe07nD/ZNSYgTY5Hf5boyG5fnscBJAfqJ+avmmqXIWX7M3zkLbWxsap9D9pvn2fTMrEPzkvcr5wgAMa6bdSyf0UNAm31VfdYRICkvUQNemYXtOWg2rRh56TyQQWqlfotBCwPQPwtYIHtoWwAAIABJREFUxn7BWcaWE8neRGxqn/N2drbjxo3rsbFxR+tyutmIxcXFmJmZ1s9z3bJl6JDSvakwQTVP6nUBZsyX48dPxslTp2JmZmaSmM1zd3tnO/bxTlZj1aCkWOd6upiJmtmSWfrPxENiLUl/el4I7E17RW74ZwA8zzPGIwObBGVx2t7jzEUzOoF/GtMEyHH/rWqiSUDAVmav+pnsJhHPLs9LsR+VjA7AWtBZj/nF7/O8cuPVwUD2rrQE2+s3KUUSe9FnHwBlN13y0VwUA1lfEKZUEaOaRnmWn4N3AlQSLLl266YUBHs7O/aRlSoovXKWhv8YMGmWrtY8+4snQTpAJdWU6gAzJuVunn9GbElLud0I4D8D96o19AxKvtiFssNvEhuUV/47/+MvH+Ea+cx89OfRCNyDI3C0gO/Bm3Z0yUcjkEfgF//GfzZWmmS3K3Dy+s0bsbp6O27cvBlrW5iA21Ta8tTkTSQZH6w+OpmVKIxhwjhUgZRuWGI5IVPAj8DKA2DGMu/EhRRYlOlmB16T+fr0vhPLbh9ODn7K8kiAE66R4ozDEAwzCoPMuFEyJgUt3Xm63WLBjZWIjTzugfOnYnlxVp5OwbXHKKrlghIx80FNoJoCZsYCJnf3O/Gt73w3/uyVN6IXU+Z9HZYOijHpUAdJUpIZuY3Gi5L7wFJDSrmwQCp3Q+8HuCEJt/zYnHrIAbgM86NaE/tlfdN+SQAaDaTVFCZ9EkF7+hkOyRQwHJAr5aoO6xxodQAtl2NlacmeREjvihGlAkV/ScDnPsmWu/ucnGNtfV0AKKBH9p2S8TusAEl6k0E8hcbQzCezoNJ94v0pnpI8W0nJyE05KKeDPIdvgEnmH/NHII2SYLvJG9MepHcBjnc9dVzs54Izz5u77kU+0L4XmJyweg2KD4cUZBUlvrsoTIfhdF/1HvlkPnkjy/QzEGsQ9eB6BUymUCDP3QysG2xVUEOlEn2AMSwHBCzPRBG261QjphrT9hJVanBB4DPjqJCCclGgWIfU0H4rKuNBfPzYmfjkQw/GhZmFmB9VYnZ2IaZPnoru7Fz84M5W/MvvvxVvjKfi/ONPx7BYjZurq7H67tXYb+/F/Y+9T3K5i1dvRHujreTeAub1OszDiCyJHQk4CWAghqQnaPKJwrNuFCOCGSjiAZb6nVheno33PXw2tjbX49U3XotGsxynji1FtVpUcNVQqb+2UBA7japmNFJK98JsM25dvxqXL74lUPL2tUtqJnzpi5+LMydPqMDJsjTfQ6d5StZGOnTy1JKkOwWeMF/MOoHB4jlJEQTjGEBNnor4oU43nWoPaCFwCmmYgR/PNwq2ThRGfYGxnfae2Js7GxvR2tlysybG0ZieiZNnzpopKWYdIALSuErUpupRAUgVY8VFmAOlSvG9H7wcv/IvfjWu3lyL2cWlqDVmY2HleMzMEYJDum9qDuH9mOSyfO4sp80hTrJLgD0OUyb7+BUKDgWqIME2SMTfNcf2mGNdM3F4jxQwQgAO18j3FExBI0Fsa4B1z/PsL0cR6yYMgB4+bUmWOPFTNeOQwhnmE0yk/PuWKRr0YHY5tbo3acDwXux7gMh6X8nhU2BD8sEzc85gt1hFAquSlxt7ufZWF9fsQXwOPidjlIFJsR8FLPlPljXNEtatPhvek3p9g6bMkQzCMc4ZkJCEt2ePXgf72O/QYFhBSe4kePfFbPVnIVBur70dd1bfjfF+O5anSvHs44/JVxWWuwNEsFOgiZaYhTkhGbA1sY8lUcQXr1QWwP2NP/1e/OvvvyagYhCFqBYj7j99Ij7ywZ+KsyeOiXVdJ7CNBh1srl4vOqSNjyNqFfyhkVD3ozpVj2q9pvkEm4yxECiHYoHAuATQ5H358B5tsOFQqnRO2E3NSIGGktPmwBUHqlnaehD0M0nSVWMzqysM+vB35gyN1IlBRkqXz4nIk2uj6ZJsPCb3OvnMwnLkuepwHqNxmf0KSOcUYT9/+PwO+7GnNRes5hvjpgT3FNZTLMX16zfiq3/0x/HqO5eiVmePJchvEJ/+9M/Fhz/0rMBhvKa9Js0aE1tTc8PrUAEk+E8rcToFBiWg3V6xB6EkMJsB53gNGpU8Q/gZlgChepyb+IyMHXufPnO3Z+YtTOcEvPJZs4en77GBX82LFNSSw1B4hvvRaTat1BHybPQZgL1C4U9JuixfU3w6k01P9u+EcZ6tKWD98RnwMb+9ejN22ztK+0aNMTM7Jx9maSDEONyPzY312IFFnmwpsoXD/PxCnDl7LuYX5pKFgPdenheEptHIVaMDqbzYkm7gZP9drXclOad5n8BIN+2z17WbI/k5MLE8SMnVjIxl+geBUG6m+GxltqDVHPnIk9eYPR/TVyGHPOZ/4HX9b5zVACN5H+aqnmPpxzKA3xED24FVaphMPN8dDia25tDf50ve38nOg+eHfGKRlyfZuli9xULs7bbj1vVrsXH7tpuVOSBJtvBDMTwzS1fPfDUzkl9pJhzQNEhM43SwPMSeTOE3GZjU0crnqqzkMTCpJC//lzzIHYSDR0yFToN8grP1xC/+g392hGscTKWj/zsagXtuBI4W8D13y44u+GgEDkbgy3/jPx1n6QYHXpg6MGrWNzbjxo1b8cabb8aVmxupOHdnMhdYPQJxhjzr6aJT4BpgMNOIQ62l0GYzcIhG4nJYzp25kfngdfd24r/ZayfRIw9x5hIzrVxTKAyFFKAch2SFaCRJEv8vqWxiNu0j3UwyKdhac81KPP7Ig/H4Y++Lxfn5iGFXxVm5xGHaUmwdIOkmF0pK1I1iWVLLl3/0Rnz3lbdic5+essMjktuhu91JppJcmybJnTB9+EkYABzy5udm1PWXp5SCBvDksaTcXXaKD3y/DExubm2J1YeUkwJZzCL5TAHOAnKUJqwZJWvKHw/mFyyIqZhpTqfgh1EUxwOxR3UgRWbd60V7v6PD2s3VtWjt8j61idccxY286LqpUEuHPvkCJX+qXFQaaLTnkdN1XZwDVFJ0SsY5GIrFIYZnYslkY395zL13sb7nieNUaIMQAiMT5m1A2SCPwyA879KpNb2qvw/Ipl8Tyyh7SyK1ta9eDudIVZZ+dwJQ6n3Se/3YxpJCBzJgPWFTHngiFVVQlgxMDgyMlmozCqsoy9MTfyyPF58PWa2ANwpiWCL7u9FFgtvZi6lRLz68ciw+ft99cWF2KR5cPhWnz5yN2uJy7Ddn4re/98P4o8u3ovDQo7FVqMflW5sqbilU77x7MxZOn4zFlZVYXd+O3e1dg5IKeSgpLEPAHKE3yesKYDIh5y4IAMNtEqcADebWyZW5eODM8bj09ptx5dI70VyejZmZekw3AbTwl2LcXTgBvvI5FZykwrwcg85+vPX6q7GzsRaV6EZ/fyu++Pmfi499+IMu3BMoztCbFVON3d22iiLmnqR7iU2k4K5D/rf8PGPoYALYmv47AOVue1djDLMGBo8KTNg7sE0S28tWDYCv+wJX91u7cfPdq7G9sT5ZrzA05peXY+XECUuvh/bs9fRMnnEAQfI85J+cGopn7cXLV+Nf/sb/GS+9/GpMTc9GZaoZy8dPxeLyMQXfsA8p7VcMs4rAfIOu/jvAouWpNCm8h6Ud1YEWNE4K7AnTMTc7K9AAOaT9aM0YtU+qC3aABcCYHGrhvdVFOL9LA0QprGmMsZlgfsDw5RoAimGjKnkW79Hk69lFPpzA6SzFlbQbZmUCgfldilb2EfYTmOUCMvR9h2llJp6kuEhCJcc2AJ19M/n8ahaJTcP66aiZQoKsgUc3cGjumGGeE3gtK2VsFhfnBZKyD7MvK908+XjyGgeehg7ewaaCz0fThc8s4CIFgO3v7el6YL4DTCrQRvJfpMX7cQsP2I2NmC1HXDh3Ip7/0Ifi5MpKDHr7IZhcvni2T2Hf9z3OTCOktgOxh0hzhyH57Zd+GN/8zsvRIYpKPsYRD5xZiU8891zcf+Z0lMbDGA26BsCQh4pli4scAXgEWRFi1ItStRLVelWhPXg88zm1j2c/ZHnd+XrMgjzw2svApGSiiemuxlgCPiabvrs4VmOmwJf3Ap5I4PkZ2ZZIOmv/ycwUziwreYkmYE/syRSmk98zS7T1LEkhwFnWzBgYrKdxxPqyrFtp8YlJxzoQ6CX/RJ7btjxgrPh9BfEluSjzYHV1LX7/D/4gfvjWRV3LFODkcBif+fTPxXMfelbnFdo+zBeaiAyFGXVFNSlzw5a9CAZlXtcCzNR08RxnXnJfuJ5qBZsFvKqxbmA+d+QZDghJAN/i0qLu3/bWttZaZpaL7QuoLlZdCn1KvrQCgdS48X3OzMl8puSZz3Xn7yGtZr7vtnbN0iM0q4+8uSf7jwzqSVGBpBx1BueXnGpOEzV7KirxehBrqzfi4ttvauGdOn1Ge372tRTzN7GnaULt4i+5u2uwr1CIxnQjlo6R6r0Ss7NzE6/cbPGALLy109Y+wX1nrePryTXlQKvMzuechRJGcyLNRQFt8qc0wzaPjywmmDOHgqAcTGSmZA6BMmkgeW3ntOzEuMzyfcLe8rlFzTLZADlckDmU56OsHdIaM0hqCwDOL1y3xySrkAzuKziQ1+K+6xzu9ZbvE6Ak4KTZ0KmBgyUQoOSNa7G9sWFwlRoggZNlnclgmMNoLkgtoM+dAqjEzBQAbybu3VLuAxKDEcrkMZlVNZklKTl3DtFyQI5l3GZN6uEitVYZLxUBk25oFOMX/+E/OcI1jorkoxG4h0fgaAHfwzfv6NKPRuBv/5f/4ZgCQj5DyRBe5fZgpBAL0qfX7twxs2ptLS5dvhn7PYciqLPKw75IV99MMRhEZtNQJCBX9GHMrAVLNlWYZOAoYUWH78ThTcV1Sz6MpP/PAJOqQIuWAEZL9bqLeg6C1WrMzc9LjiSvyb1ds+AosvEJ4rA+7EY5+nHmxFI89uiFOHV8Jeaa9WhOVaJcABoA8DM4qAKrZEASNhOHnKvXb8W3f/B6vH19He7hpDgwO8hAHYcqMbXEJLG3GVJTDo3t9k50untKPEZWKdhgiFcevnw+uE2kf3R1FcDQnTAmOdRTaChMYJQYZ4ArGgO8hHoqSjJ7BsYT74N0DJYObLN+d1/ydbGeYAz1B7HX6ca4VI6bq7cNTKakU+R7FPAKr9jbl1cQc8SwsnkjFMcCUdVF90GQbnwGHrM8Vsb38ikdSHrF4TWzPsR26fUEngjkOBQecwiZ1kH2LplUNt93BfD/AUyakTD5Uofe9zC/H/c+VfzpxyaUS/+cIYC7gEkdpDNCnXz4JpBo8jeahOPAQMZTlEM6MitsBorVKNUaknEDMtfq+P0Z3Pd/BpgBRno9fErbClsZ7+7GYozio2dOx8fOn4snTpyN+xaOwWOOTrkSq+NxfOWll+Nr1zaiffJc9KcXohMOs2lvbUVnfTuqKytRn56JTo9Qm4qZnBDLIP8QfpKLQ4UyufhJSjcB+AAUddhZw2HsbW3G+bMn4tTKbLz6ne/G9vrtmD1/LKana0rbxt6B/aDR8PzN4BCyMBn4p2bC6o3r8e6VS1GNfmzcvBrvf/hs/JW//IV46MFz+tyUEuMR7AxSoAsC2RgfijPYbzB7FYKRZMCAkfwn6wEKo5QEz5/MU4pNge+9nvwamYtz83PaR9gDlHAKQwzGCijjiD1kqITRm+9ej421VXmQsT4AEc7c90Ccf+ihQFLbIzSDMCGSdBOePWCOwVTR3gDwNyVmdn8wirXb6/Gbv/2V+No3X4y5hcUo15vRmJ2PmflFNWGazdmoN5ryvGVf8D6bw8Vgdx+kDedU7gxUKoVawIc9Nfl3AiEspQRA9VxTsVkiiKimNcz7ZMkffwe8YA1ayu0glCybVRBOYuLYBxDfW/tZ4qsIA88MKMsOeW3e3z+Dt6zTejNh2Q2WsSTlZok7yCFfpwr9xKjKLEb2pB77DxJtgZTJixgZIg0B2FphuaMDRgj9MJiU/x8QVOzangPEcihPM7GzxCxLXoJZzis2EjYACQCDZcp7ZwYuYBL7HvvwwvycALX9XkfvMRTTDTbbIDZu34rWxmrUxoNoFMbxsWc/GI+/7xEx3WE7Auw7KAjmqD1qM3iXrVOUCg1Td1SI7//o9fjWS6/G/rgQY4V5jOPM8aX4xHMfjjPHj8Wou2flAI9WeTTCyAdwCz03AajZpwbjgVhvdQBPsVbt+2kZcFENwsxMzmyqDIybRXbAXuVGA4xkAEfJxwlUyyCxvOtyOEt6HhsgJDAk+d3h+zcFQOkGBO+fPf/ey9i0V6PD0nLT84AYb3/kw6AbqgED44QE2uqDdeEk3+S7CvgnxjJyWqfQMx7MfdY/z2+UJvzenfX1+Nqf/Em8AjBZZl6UY3+/F5/7uZ+NT/308/KWZB+F7SZQsVpxgE0aG69zpztrDPo9PZe5F5mFlschS2JRJnBNYjpPTSlQhmvd3d0XGMk1E4o3PTOtNcc9sV+vLREclGIWKA0KN0CSpD2tL4UmybPc4TYG6wDxUigSdggCYs1QxsOUxiDf5zPAzuVzKURtMJAXt4UNKQE9sTTFppZ/4p6Y+cwTGlI3b1yLm9evx1RjKlaOHdN1cp/dhLK1CmxIpN74bnb7Hcv9K+yn03H8xKk4dfJ0zEwjD8frmgAZfqcTre2Wnify21Tglc8vrL9JE12sQ7NoBSgmVYnky4fAW68Bnh/+bHl+5vOImynea/Z2d/Ws58ssWAcvMZ/YX7CCAZxkrmS7CfZRxshnSJ/B8bPlNaVIkc+kGbGyGOIzEcJ1yDbDjTc/T+wD6v1LTX95sJcFSipgUjYXRZ0BWjvbcfP6NZ0rMluWf5e+QmuFc3WygMk+rFJf+Nz8bwtMui5g/tOMSMCpOnBIuS3hngTfZB9KNUDcrIZoMOSqYMOKNWlrir/7j/7nI1zjqDQ+GoF7eASOFvA9fPOOLv1oBL78X/x1Sbl5IIsxVMRPzn6KMDhomPL/FJIkdG632rG2dicuX7kUV69v6vvlSjJ6Tx1d18cGnorVulhWQ1gYOkjXLWvqd4M82dxtTqcnS6eT/CcfvvGRAuS0X19mZSbgcxJGko2yYcpwHkGSiy9jOogk+ExyFYpnDlbFcZRGvagU+vHQfefiiccejeNL81EuEJADMAmjyLJvXRJMxDQe/Nne78X3Xn0nvvvqO5K0O5QBPzEKbfzCqk5ZTYzFEgE7RRvPEy7AoXt/f1fgFuBkc6qhw9uUutDIIwH0UhhEAiYBFDa2OFTvWbouYHKsgpbDFcAG7y+/Poo5gcU2Y0f6CAOM1xacC6ujZx84fDmR6gJEbrd2Y2dvL9a3WgKra4262BYUzzlIxJ5wFMSY46dkZiaD0hud6sq9hY2m8UjsKnuLma0gz0K9Rl+Sc3f0zUijgKJQ0RxIbBsDfofE1BNLgCyRzhLqQ4+lu9K00/dBAjMg/l6Z+I9tCfZD+3PZkhN40i5GPwZK6vsOGMBLMsvaBKDUayq+8G7t7O7bgJ/ia6qptOZyuWYcMAG93M8sd5e8L6Vl9mCb7bUi9tpxrFCMT953Pp45thKnCtVYrs7E3MJyzJ46HXvzc/ErL/7r+L23r0fjoSdjs1SLVn+kIJ39je0YdnpRXVyK6lQzAZNVgaZRcOgT4MZQQSGsWTO1xrBDYHlMwZwi9EPasRi0d+MDjz4QM/VKfPsbL8ge4fjZ41EoASoxRwnk6KR5hw2CGTf4HcJGWZybFXu4tb0dN65djdUb70b0dmN363Z88XOfik9/6vmYaVYDW8vCuBCjPgwWF2WMMQwjiniGj/ArQEsKMEt0XZg5FCMlbPdh9aQQmyStI5iAgpoCli9eEw8tBdQAOgCk8H79/dhrbcTWnTuxtX4n9tu7WrO1+lQsLK/EHBLsZiNKNVjdFN+DGHTxucWfl8RTfFoT20qFVGI9Y6vQ7cdv/fbvxK/9X78Vi0vLAiaLtalYWjkuyeJUcyZKtXq0dmGqOTWWOQjYoCYRQKEYygBrNELa8qJl3vHFtcCOByxhTuF3BgOGa8ohIE7rLYoxRKMDCTUgLXMRdqGtKUhVtlSU34OFxT4LgMizJctgWfOS8KV9wj5zw6grfb2cPD8NwMijrteLLuEwHfYoEs8bk+RaeQcTWpTCFtgj9Lmz1DB53omBm+4zQCHXbbmlpdmApOwelmbam9DJ8GYDWx1wIGcHTBe7LisDkqcl+zLsxDy2eRvhZ+V1KGaupbLzAJHaG2Ge4xfptp28KUuFaO/tGtCNYbRbsJc3otDvxHi/H09cOBc/98lPxLH5eYfUFJHQdp0kn+xWjOR4jwN0xnO4A/DcHYh9+/Vv/TC6MKZojMQ4zpxcFGPyvtMntabZi+ThyP6EjQgAHFeD1yhg7qCnRG4C5gi+QOYKSM26YH4x/9UwSqnckhqrGWCGVmZP5j89Jzzn1NTk/XhOJvZtlkfzLOJ1YBzyOjxHchBI9tXMrMj8PgJLUmAMz2TWhOe2mwS58Tc5ayQpqO6J/AbNAtS6SgEfvCZAFcy7XsfNDb9fYqoq5d0qB/Yg+VUqJM6BPYzLrdVb8bWvfS1efuuSno28T6fbj8/+zE/Hz37qE1Ix6HVTSrwAMAWqAIohcaeRUdX/WxiQZLhjmJwde58SMoIthVj3Zg7z/oClOSEapikAJUxGXn8LgJJglMQ8FSM6gf0Cv5PtA/NVLNUULgZwq+d5YqZq/xET3g1rnuUZbFPTUQzqWkw1G9HD7zetDZoiNKcADQGBDWTRBDOAx37B60hGL4Yq72GfZwGN2pdHsb21EdevXo1WeycWFhbi2Inj9q6Ei86eWKtpv7l2/WrcWrsxAZrxTOSaASnPnrtPcm/OJrw7jH72orW1tWjttMzcJvAF24MkY/ecN9jN++SGgcZA9jcOMpwkdnOeTOBvBifzvWbPoKGk0DudFZGXO7wrs5FlUyRZd0rtngQmcp6AJevQIjM0URUk4Dg98zgb8u8EKCoMh+e5vBvNVldgkRQa9i0WqI1CSVYyTqQXwIlVSr8ft2+vxur1a7Iz4Xt4T3LW9v3LyqgDabpOTt5MvQ+mo1n+U4oVWeHY3sEsSX48WTxxrtKpOYVMJUav3kFrn2che51/xvCoX0fRaSRyl21XY9Z2Kb78D/7xEa5xVBofjcA9PAJHC/gevnlHl340An/zP/rSWH5s9YY7hrDYBHoYlJSMD7aFOuZ2u5FaMwGXq+sb8fbFi3H5yrVotQwa4qGocBwdKiwN4YDAAcCeOUmuMoQlkczRU3opLz7paOKB5BdIAKYBMHunlSRPQ2YMcOgwFhhclmf4sAZOYukpnndiwslMPTOLYHn1o1YtxcMPnItnn34yzp89FdXiKNxLhdkEyNcTiwZGHWCNxgMgJCpxa2s3Xnr5jXjz7Uvyecz+bhxwKYTlwSVgy3IYOttiVVTNEKDwpCM/OzMVC3NzUS2Vlc7NYXeUQDt5HFH4INccDGJTwOSu7pfM7wVMmhkGAwqJPfeNg6SkQ/2uCmHkggqwSKb6MDMBJ6sVmCYNpSJvbrcUeoOke6e9p3+jUIQ9V68R0EMapuVhChUR8GcQWofglOiZPcRcsCKNTFKvQzIlSd8odBL7JEss6dpTQGb2h9MZzYK8i+U4YSZmnDFJd+6iVR7+nf+/gMlsCn/o6jIZM3kZAa7bdN1pzOWqfaUAM7q7e5I5AQCWBDgR3oSM0inf+H9xMFc6cmJMsi5299piOAEUFnbbcX+1Hp984L54emU5Hj12Os4tnYjG9FyMmjPxVrsVv/bNF+O7G3uxu3wy1guV6BVLYoEMW7sx2O/F1MoxSYZbu12toXK9YVByYHYTozfsdu0hWRhFuW7bhEG3I0AF7kK5MI7HLtwf+7ut+OF3XhIoWZ9rxPxcM5okdMuGEmYixSXNA1sIyFuUYhgpaKkUM42pePfy5Xj7rTdjplaKzZtX4+H7TsYXv/DZeOD86cANAR/YYXcQg56ZeswXimEVwIn5SAHIVw4iyICFmCWFYtQbU/oMNA8UbqPwkwS0EfQgUG5fLMgMUmVpKt5m++2tWF+7Edvr65KvAdBSyBJyMzM/L1ASAKjT8/0F3CzjBQiDENuGqpNuAbbYL5IDRIwlnazH7//hH8cv/8qvSu4GMDm7tBJnz52PUiqoaL50+7BoDYKocE0sFAEKiRGai2Tu4ySwRsAF98GMwBxgphAFxqQ/sOwxSfQk5U0+kk63dRAOYFUutOUzNxxqn6EBQ+ouIC5sSI2bvD695wsgFrhguWKWnnLNTQGiBYdiiQnb0PUAPFQTq5bXzQCLgnSUXpySj3k+iW0WTqdNHnACd+QPCRCEjBuZuhUA/JwYSPrsPV2ngReHQmQJurzW0p4rQCgBEGKjiVXkVGMYkQCoeJUC/Mqfl6Agsa7KmgN6ZiU1AXsC92x3vy0Qg+fWxvrt2NveimppHLXCOFZmm/Gpj3003v/QgxH9blTFPHdwUAbQFNCUQG/+VMpyqRL9USFeevlH8dVv/FnsjWG+MQ6jOH1sMZ5/7kNK5S4wZsmqoYwNRwm/YnwsC1HRM53xteccTC3mzpBkHdML9bOZ/SjwCPYr6dkCbvsCYhmHufkFg7MK0ymK4cY94H4r3CUpH9ybYUx9b3KyPM8jS+JhPvpcwFcGEi1pdgoyYy62YQJF+bs+k38jNTR87tD91jMspdkrqAogCHAH0NpNNl5PLL8eoSRYFTihPIPdea5kxpzGQWAdrMNibGxuxtf+5GvxZ6+8rucCDZt+dxA//fzH4vmPf0w2FjR6mM8cadQQTJ9Pz8cBQV5md+c56nOWU7tz44F1l5sujJPOHvIA9bW0W7vR7fdidmY25hfm7XVLE2owiJ3tVuzv7frZrvnruQDIlQNsZNFACF9z2sBsCuqxXN/evXp08/+lg2ub+FEC4KnZkzxHI7RWmA/MNQfj0eyBXWigmPWSx7xRq0Rzuq4xAtyUjDk1MPl8StcQAAAgAElEQVR9wM13r1yMK5cuCsS9/4H74+TJU94ruV8l2Om92NnZitVbq7KyYH40GzAmPTfOnD0vkJLzD2OR9xPOYIxPb2JFQ8OrZha2fCbZU7M/rcE5gX3JY1LMcjFubWlzYEUB4zSBggL7OaMCZtZS+JcbJ/Yvd9gW1EufuWg4m1lprM9NVfUMsWnAa53GSwJOtfeoEWW7H9lIIEXX3DKbPkvW83OAdS1LJp4LzGkaSJ1ObG1txNY6qdu9pErqThr0h0HJg6orhdRMcMkEUh4GKJOVUZaYvxeYhC3p874tHExKwEKCZx9AJz6SjI8BSTMrs/0PC6sidYhNLahtCvH3/8kRY/KoMj4agXt5BI6AyXv57h1d+0/8CPyt//gXxmITJW9GHSLlK8YhSgaS9ppK8mQd6NKhUwwUWENiuY1jc3Mrrl27HlevXY/r1zei1/PhyD5TLiLsKZUk2Kkbagmif65YqErmmQHLXPCohEgSahNCYLng22S/GDr2jelmNJozUSUohIP3EG+oPbF95FmmgwcswV70SZbtdSOGyIwKcfL4Ujx64aE4f+ZkTDfwriOUgNCcgRMEeT3JT5C91zRGg3ExNtvdeOfqjXj9zbdjbXU18CTimilkDKI6JIPutRu+MC/KAmL4jHu7ZgZM1SqxtLAg77RKTixMCZ8G5JB7kr49io3tzdhptXWgRw6ZD7YUHEjGAEj5OUvdOPSSilyQjBvwEElPBXkTBfrYoRf8Xrc/iDubm7HVakUPKbgkorB9AEmcdg4wSQFAwmMOFrF3T0qKzD5bSQqZGRbZ84rx8KHZKZdiVCT/R9m8p4JabLRsep6KThfwh+TX1iretYYt7znsZ5b9Hw+xKf+dMyazL6ULXf+Xv5LJOkC6fEKr+jOb18PAgPkkwAcPsOnpmJqCvepijT+ZR5Kxyu/N8kSKCXuQDuQvWeq04rHZpfjI6VPx1MqyErlnq9MxGBVjMD0dV0ej+P3X34iXd7rRml2K4cxc7I0jbt1ajeHObgz3ACaPx/TsXGy18SQrRrE+lQLHCZmC4TeMIcmlo2GU63wGy0hZzsPddswuzMQT7384Wq2dePnlV2Kw247yVDWWl+aiXoO5RlFncANAYlwYK0QD1gxghUC9UiGatVp09/fjtddejZ31OzFdLcbGjSvxl/7iZ+NLX/hsFMcE5nQCTBM2dr/joCKBbwIIzIiT1cGU/WcF+sE6VSBDkhQnRpSk3olRSeENmGRGpdldAk0KRQGPGaDUuur3Yr+9E63tjdhrtxMwYTk5Xp0k3rI3dpBZAqp1nVRLkdmYauo1zawyswaWE8AH7A4xoqr1eOFb345/8su/IrZVnb2tMRMnTp9VWjuhFbRPWvvdJK10SrUBtRxGBlBpD0YK1yy9BrDJKb+dTk/XRMGdAaHcWGAuC8SACZ4YWNk+AVCSsYS1LflupeKgml7P0veig3Ry8EsO4JBvXArnEtcHICz5myGTpQlGQnFmAVEc89rZzoB1IKBGoI1liDkpN8sW1VAjpKs/EBhDcc3/izEPMzcF4shqgzkkth7MdVixJbOYxn5+8BwUYKn04dEkmZ29hjFjTC1xHk0Yk/ZVNjtLzF08dklPL5ej0WhMUsj7mhP9wFy4UrMkE8BUrKl+L7a3tqK1vSVrkWatFMV+J55834V49oknYm6q5vAy2aYlawwAA/3HGDtUCCY8e8uoVI2XX38z/ujrfxpb3ZGaI9VKMZbnpuPDzzwTD5w5HeUxViI8Zwbyu7RHNA28gmTbSjHn+TweyBvQfrD2o4OZx/7M/RaAJRDPgVbM690WoSv7mhsElTjhHos37o/TmPl5QA75WLIHps+RWWZZ4p09OwWyD8dubCRmbAbYM2jDfXAjwn6pvEYG0vN9ytJyS+GTN2aSeTMW2UdREv1kcwC7GAkwX9xD/AwzK86Mdu/XvCZrkvsAkMtzGuXJH3/tj+Nff/sl7T3sAd3uMD7x4Wfj+ec/FjPNhsAjfDRkE2BapNmSyR5F80vqDxoe9YlCgsebGhxKrDcYxtz3Gcogb26y8JpccwZwDTI2NZ40ifCCxJJBYCVgNPe75P0qn8P8byUH32k/M3uS9eNgF3v3HvYLzGxZ7hUWFxlklfVCahBxv7Q/AhzRiNt1OJlA5yRBxvJgJJmxA6lk1ZA8Kx2wFwI2Acuxzrn0ztuxcWctTp85F/c/+IBA1W4P71gYpj29fqvV0u+ocVUHMHeTnXE/duJEnDlzLtlNYNXg8wtesaxVQHXmqs67hxK6JZlOgHH2y9RUHPusiJza9iKZ+e+zDmCiQd60VvD25AyRmIF5TxTom0J3uDE+PxuUNJOX/aAbsg5RmrZDbQRIqpFhT958FvezySxcmmnY/wgSZr2ma8h2Q+2d7djauBPbmxs6V1cAAmlSwAanEZb8NV1Z3A0ZKD07H5WEPvovPqIdsJUzMOn1lKXvAJkp1CZ5icv6J7EqdUAplGy9lABJ0rl9PjRIyffGqWksW6pCMf7ePz7ymPyJL4yPBuCeHoEjYPKevn1HF/+TPgJ//z//a+Mst83yWzrysPMEqjFAYlIacFE8SCryOfzy9yGG5Bze8KEyzUssq/XNLaVP3lq7Exvrm7GxtWvpt7y8fLiAGcbhwdIqy5X070gwJIO174uAAH0/m4bXdNC3DyCgTjUKhFvQ4QUAkrSwPuksU0QIiCNhkAMo6cb7gJZ4wY2CzjvsLmTcK4tzsTg3o6JvbmYmjh1bktSJQxpjw8GmPtWI2bmFGEQl7my14u13LsbLr7wSt9dup0KpLjYRP16fqgmUdPIuUiQkQHV9qr19B3XgKbW8uKhgmqKM883AoOQzWExztyoG49bOTmy3W06K5N6kYlTeT/UpMzUBJuV15MKfQ+sMTDy9nE31+xzGOx2xm1QojsdxZ3tL962935XfJPcYlmi1NmVZoNAoG6ozb1x82OsrH5IN8jg8A5ZMZkTahN6ddnf808/pUG6gTWENd3lKep6oRjsk5Z6s2+R7ODnb/nnAZAYvNYcpJNJjayIh+n97jP3bSbl9h5J30eTi7MGqDn0C/y2rw8/V6ZbIs4a9fc1zZLmwJZHjK8BoaEt7gRuqMQ4KjQY+gL1etHY2o7ezE9VuO56YW46Pnj0dj8xMx0q1Ec1aM2aXT8bihQvxw831+PVvfzcu9YuxUWlGzMxHq9+P1Rs3Y7S3H+P+KOqLywL2W/sATmYTQHFUQwApIwUpFgzdjuTHSo8nib3XiXPnTsXZ08fiTQD6G9ejWLMsdXF+OqYJb8ASQZJtCmPLHkn8LVbKMTs/5z0hAZNz0424+NZb8ebrr8Xy/Exs374ZD547FX/1L38hHnn4/ujvt2PQ3Y9eZz+KzPPEOtFWleTMFM4UGXiByd8sAVKAoRSPACSsE8shszw0hflonpiV5MJtJMAKmS6F1w7hU8ii8bHcA6zcNzN5NIzZublYXllRmjo+t7bBsMwXb0l5s/b7usfIwylssYtIdCjdbxjPFOuM/etvvRO//hu/GVdu3IrmzFwUq1OxfPykEr4J/aKownSCxoxktGJsWrZpmwy8x/Dz9FtYkmqgTixS5tjQSdtZIpmDYrhH2UJAoGRKlTbIaQYt920CUNZt92CvQAMerd2WwLvZ6Rl7yAIeDx2UYxbuWPsyr8O/HTArXTrKn3bo5kn2s1MjIzHgldybJLqZDZo92ySjFrvX95V7kAN3MmuT5wIBQIyFZN4B0Aoo6nCTzDjj+Qe7U15uSXrK6yntVkEv9sUDWIP15/aUvyzTxUfXjC8+v1O+Jfq0hHyMr6uTyLlfstlAFr+9HTs7OwKoatVCFAf7cXJuNj74+GNx7sSxmKrAZksWG2ItJq9hsUf9mXhmYD0yKJTjnavX4usvfitWtzox1JqIOLY4rVCdRx64Pwq8N163BGoIkDbDbzyAHYUNAoDTUJ6oknT3BpL/a+wTU1kAVWIpW5oNAxWvPhQVZuw6HX6s5w5NMQF645E8DqcaDf0/DUVAMQE4gCtItytmHfMejKll1KxvB2UIEGRPoPkHWzo1FcUY07MnNUHFNEuewqlBkZmU2jvEWE6hHHrZgyRxnoO8LoxYvjLj2DYlBq4BopEW81WvN8yKRroP07FS1Vz8xjdfiG985/tq1jCue51+fPiZJ+P5j3/UAXUAzmrg5bAmA0UGX1L6M8/dJJ/me7CUc6PFKfFurvCx9ztdnXfMKjM4A4jWlJ+i2ckAeErQTkFVkoDLYsNs5d12S8FgAF8TiX5KAs9sVcaahhD39TDmlAHivE9PAM1kscAexJrB45KzixrjiYXLRYv1WrByIM8lWNX2WKX5ylrg3tCM9blQ9y2HEQ1tD8PZDyYykmzA1sWlhVg+tqKxZXwUpJXCztjv2Zf4bMzXHPC0tLwUx0/QxG5YicKcHY1llyErHYKPmO+w4rEeKJY0J7ge5ouAygToa9rqTGUQUqxQhcP4en36Tans6d55b4fha3as9sPU4BUZQMRA9gOPoa/fbEneR78vEBhfUkv+9bbpOZn3LuZOI1kBqImcVCpm2A+jvb0pCxPASUm61f43G1WNoyQLv7tZ61mh81wK28ln3MyIhHnrHzJAm33m7c/ta6dZx7kJgFEZcKmhIGIFv3tIyq1QueRHeeA7icQbYgNrysFZrItf+of/6AjX+EkvjI8+/z09AkcL+J6+fUcX/5M+An/7P/mFseUliUWkA/xIh0rAPQAuFXECh8wC8KEt1dJ4eFVsDA/IQmgDIKUk4WJXuHtPCcbB+PqNG5LMbO/sxOrt7djrDiY5yD6wWprFbxxm7ejQm7qoAnvE6iQmAjZjReCpgErhQ4Uo4H9UtReV2Dx0eVPaL7JZSfXEkjEjATlzGebXoCtpKmBRDQAF76Jd/Mwi5uem4tjx43Hs2AkZq5NiSRhFpdaId69diz/91rfjxvUb7oCL8WZ+H6+fgUn5b5XwMEI6X1AXn047H+3Y8oKSwR3oQWc7yXIS4ADoylhu77bEmFTBlg6CgJQAy9w3BULIBw1Ay/5LFNuz002z7sSSrOjADROCEAcOy3udTtzeWI/NVjt6g1EorkKSeSStsCvtz5kb24ydvIvELMnAZAKEEvjsREiKRwOVhz0mYSbB4OT3fQi3FDfLhnWwzN5DB0fZgyVr+uV7lvBBN93n2rv9ISX9yZDBv1Ng0nokQQ0ccCd+RunfkdEpEZU5aTakggHERukLoKvUXMzBwmEug8/CWM3y0+zBCUAI+ASw3t7aiMHOVjSHe/Gh5bPxsfvPxePHj8cj5+6PudnF6JdqsVWqxK+/+EL8zmtvRpy+LzbHdaq/aPd6sb66JhYkzMzqzGwUyzXCtSWPEj6cZFIqcgY9g5JSpI9i2N6NeqMeT33gQvT63fjha6+pccAQUEzPzU9HfQqfU9gsyduRz4n3WkqThVEIE3e6OSVwnjTvzl4rXn/t1dhYuxXzjUps3roav/C5z8SXvvj5ALSslUux19pW+vUYjyxdqJlzKsBSkaY9KxUsZqvgo2UwH3Cos2/QBgACcMksQ4dnIXO1RLen+yOexmis+QossLG+Hmu3bsXWJl5aY7EX5xYXYp7mwty8mWaJ8UsRyl4AkEFBTcGt4rrfk2Qd30axSZjv/KwCs8YKwXnn0pX4zf/7K/HSK69FvdmI5tyikrmrU8jsseBoap8DzEFKTNOCa4T1lNm18jmD2Uhhr5AZ3tsMKqRr+ATmpOFcGLPsBBJqXC195nVhTnLtgI0aR+wcErO7PlXXPimZaaUsUAwm0gQoTT54WSKp/S2xe1iKYtnlpgQp6WWDnHwJ1BSo50IbSwNJSgXUJPmpWEUGbAy62kYiB+q4gE+Jt5NwlbGk9S60zeQt4fkJkJD86vj8BlVT5HZ6DipACKAh2QUYyOw5aTcxcA2vet5w33MYC5+VOUeoEGONZ6N2XJ5pMJIBnHr9uHnzVrRbrShVec2IqdIoZirF+NATj8f77j8fxdFAXsmAcPKdy15putQkj8UTsdsLZvHVm3fia994Ma7facUwyWKX5+rxqY9/LB5/5JEY42WZUr4N6hUtd8cuQUyr5PVGrwJ2JJ8XwDIxWrN1AuPM80iMeUlXbbXQ6ex5HSZZNqBiLcn+GUslQCPdn57W+LBmGOfsEavvp7UuxUYHqbKbY5qnaewN5gCcm83nJ7HnBu8vyXl6Lz03E4sw3x+zHVmPBjzZrxnbA69Gg14ZpM/KCN7XZxiDgryHvCgBXuXxx1ovxJ2N9fiTr78Q3335NVlayBai04+PAEw+//GYgVULAHyICSgbEM4zqfnCegAMV9iOPA7dmMjXbvl1ShvOkvdiQeOZpeyMHfeAPRivcDM/ve65b9y/cvLF1t6XmojtVnsie0a+LMar0sMLAuBkJYPVh85y2YPT+yv3SLJ40sSFwXF2sHUL917ANFYMSPqT+gGw1wzQgkFTwrgApzlz0jw6BOrBzM/BNFwvexWAInNPIKXsHOyLevv2rbh187o8KfHiXV5a0utnRifPC94LEH5rY12fmTMKzzl+noYLvt3zC4uxuLgsYJ17DeCnhgR2Dnt48do3NY87zwv2rvEQoJ61y7PGKe4TpYhY38lrO1kcyXMzM3EVhGMGoxmZPi+5uS865sG/8bkTg1LEgrSveu+EzY/PdUp3F6O4JnUMTQDOzWZg+j5yDa12S0zu1uad2G/taG9OOKMb5alJIHarfB4PmJFmZvoYptV41xkvJ2kfAi/Tzxqc9H/+nSIu9ZMzisFN9ifk26xb+7r6wEIjKLMrUzq3vCfLk9/PVg9f/h/+4RGu8ZNeGB99/nt6BI4W8D19+44u/id9BP6rf/+TYzEMBRDZALs2VXfXXdIoWCcYaYM95RRsd2/FHgQtlGTZhwUOpPhL8vsKMJERflnsoSxtFmipwpFCcBQbW61Y39hUkY/30rvXVqNN0ik3J8mS8n2S2XcGx1TI4yFnGZEOQxw0+CwJHOVPHeRlmJkKNQX3cWDi4OICisMX3lo+uA6iTtgCDCB1rvGeoyCisB1KYsXhipCH/V4vGjPNmJ6e1aENBgnMKIo5+SYlOVKWJSmQolycsKW6nb1o7WyJmbIwNx1L8wsK/jDD7KCTbp/GikDc1u6uGJO8B4nEOqwrzdaeXvapM2AnOV0xFK4zNzMttiiBKarPRrCDpuSnxI+vb2zErbXbsUunP/lpcrDDU1N+USlxV4wYeWa6mJesS8RaS7Pt52eAMTNjfd/MelGhyvinVE8OnNlzSsmfSW6XixJnzaYO++EF+28AJv0jiWlpOsKh33oPMJm+81548+594cfTuA8fs9PbJVAySbcTI0qySr4DKywlWvLzAinwkePzFmH8GuBX2qcSTM20hDEGc4gvCqYqbB0KeO4jwDLBN/2dOF2qxUfPPBBPHV+Ohxfn4/jcQkSxFntRibVxIX7rhz+IH+zuRvXEA9GtzkZtdj5urK/H5uqqAi9gHBfF7EH6VI4C4TswcWg0KMgoBAJifQA4Oersx7kHz8WTjz4cVy5fiR+9/KOozsDgozgeRnOmEVONupYjIBWegRRxYrfx2SWrxULCfqsAk6y74ngQV69cjisX345mtRA7G7fiwn1n4j/4S1+Kxx69IO/X3l47dndasjxgzQ4SgMQYZaau0kvluejwCUl+E4DEnAWIh9WDxHqnvav5ghdgDrCoVGHzAsoMJGEHDIahSiHMuCBTo6Gws83aHUSlXouFYytx8syZmF1YVPFIQEb2GKMA5T0kN03Jz2KbAsb1OlpLkqNqnyzFYIzEcRQ3bt2Of/U7vxd/+CffjKnp6ZieX4q5JWTic/LszcCkm0Bjbcf1mv0fCadhXwAoYC+G1ZNToQVQdkjdNYPHKbqkKTvplevm9wE9YEapoaHxNFsysyk95txTkmm95pwuXhNjTBLLasUswsTW9L5kqbPGgEAISVRTeEhas7LAkCewj5m5gJU8UQxGZLw8RwxoZGmpnhkkikse7tfMr6GCPO3/ShIfwEREpmi5u8HFjq6Z92Dfkj+kWHJmNWXWkcAXhUsYgMrvJZlsBt7E5gRwMFOJMVfqvBKmHU7BF8DkcGQQHJ/W0qgQvd19NfIAVBRKUS3F9FQ56uN+PP2+RyTpLg57McZrUsA6Poz2B83NIwGkAHysuSjG1Rtr8Qd//Cdx+XYrhfqM4thiIz7+oQ/FY49ckGflmNeEsan7YABANij44MGGLZvhKZYnz5qBAazsKZnngfzqUvgan5H1Ll9SJVUP5FHp44MlypbA+lngeWSLkRzGpHui/cOyez8WsIgBzE8p32I9JWZh8mhUyI3WvxsXGbz2Psz88/ezRFjPmsSQlG1N+ru/b4Apvw4/K+VIYonqeagk5ILDVgCjYBsmgHJEI6BSjfZuO775wgvxp9992T6zhKB1+vHcM0/Gz3zqEzE7PS1vaJ7f2UZArN0ENnpvG0WNwLu0r5nxZtBFnqjps7HnABzSXBRQmVmQsIR7/Unzmc9F8wLwlcEVg09sSNh/ZqeK8Zo8ZXkf9gi8Ftk/zIZ3eJYCUzLLObHi5ANO04fnWApwU5MhjTXzJvt3Ms4Aejz7AD4V8idbmsQCnthVZAadkqzsZarQPIPorHU1g/W/2DaYtZtVP2oE4M84HsX6nbW4fPGduHN7VSArTei5hbmU6G27BJ3x+t1o7+zEzv/D3psFyXqf533v9N7T3bOeOQsOcLCQBDdQ4L5LFGmyJNmSZUWWVJbtSm5SuYjjcqqc3OTSUWzHjkTbsXORqlQcpeLEVsrWQlmyKFOiSJHgApIgdhILARycffbpnt6mU7/nef89AxCkREVlEclMETzAnJnur//f9/2/933eZ9ndkdpFapwMAjpz9mycOXNWLFnWks+pNPfBMABzi9+npfSEx1gNUfTMPoe2onEaulPZy1C3qFL4b7HTMzGdtSksedlVaGDjUBtAXz23cghfro85w3zBgUkoaHx/1/QMAZTE4sOgo0FO1lKp5gywb96MwcGuhonUz9pjTYKcW4Kwb3CcBZgsZjzHohWzxssgITf64zCcZGgak0yLnhPAJINNFRlK1xad1OsnX3JASXvOiy2pvqF4fafMm/CcZEqKxV6pxt/5x//jKa7x0gL49L9OV+BVtQKnN/Cr6nSdHuzpCrx0Bf6bv/rRWWHLUDTRrC8iW0aqKfYQXoNDNVdq8LLoUWEsGaALBvnwZFCNGJM5WcenSswFkqaRsCTYqckwBvxNTM4rMcQYX82bJ8I09bt7e7Gzuxf7B3tiAm3v7knWtrtL8WnPHYfCWHonMAdJd0qLBQYIvETunCiFIStLWexHbg9I2CDylAN7ISW6Gm2ASX5CgRL2RLR0CODRDTFBHoCbFHIASoAUw0Mfn5qBNPG3AvooRiRVVhai2yUBt6ZJ/KC/F+PDQ4E3q0vLUU//JHFtBAoi7Sa9ty5wmNTWXSXsHsXRxE23WQQEThB4ozZe1S7J3xToqyvLktRSfMp3DIBVv4e3XFuFHWu8ubUtYHIMa4tKL4s1GjSBJ/IcS5mOPptZk1q/woYQ8DSe+0Gy1oW5yvVUPCYpBItXkr6fk/wCKBSgu/hK+nOdgBC/IzB57GT0Uvm3Ktfjf048vf7fApMqmtWwOszFzYV98HTFCWw0+4ZQI6Va4x/GNdIyKFNSIQ2m00ieYIwhf5QccqwkYtZ8sLsXC+OBgMn7ljbiw294c9zTbsbGQsRSazEWV9djsrgUn33sG/HJJ74Ro7suxc2jZoyrSxHNdrx47UYcDWEDw3KsxAJ+aUq5rMZCepeK8Ztp6dwHEywEagvxtvvujeXFdnz1gS/F9WeeitrSctjwbhaN3mIsr3QETmq4IYCoEstLPado4wmnMAuzZQVMgBcfTWJ0eBBPP/VkbN68Gr1GJbauXY6f+vGPxU/9xF+IlV6HKUHsb20KYIclE5LFuvksbD+xXQSQH4dccBbEsBNo1poPSWrct/V67B+YeYMsD+YQcAQsJklXYa0Axkq63Y9b16/F1q2b2hPayVhsdQimWRV4WANglIcs92dKYJFTMqxgL4GBJw/FmUDJyQCPs6EGPU4HJSisHvVWW5YKv/prn4hf+dVPxGKvF83OUrS6S7G2vqGGHYZrtU4TiT9fPUaTkcAChkkCq1JGyxoDgnE+CitMUkyx3c3M5WcFcmTogyWBTvq2dNoycO5lbBwK85HPVHzEeD64UW8I4AMIAFwXcJE+lPI7SyBTab0VwFTLW2Hg8boOHDEL29JwWKcTH6eS1S0ZFNgp0N++ZnzBWNKwJF/HjDfLF5XwnCxKrpNB/1CgAcfLz9lf1J59MK3YbmCIyqNQfpaWYJuVW2xJkl0K0w8wKj09BTYR9gJrr2IQxwnlZlkiO+WIOe88R45iIrbiAtf1aBIHW3uxvbUT4+lQTXelXokWPpOjUdx7+0a8/x3viLOrvQh+R+w2M5E4B6wPQKGbdGJ3a7FQb8VzL16N3/7dT8WTL26JNQ9g02tX4oc/8MF465vfJAYmhi1isOme4hFQi0a1IWDevpH45Rps4P+mo0n0GXpkYrZsH+pcRwagy37uhGYzY4sNCHLxsgfw+4AhnGv8BPH6435F7q2gNIEvTl6XakPgpPcPp6wfqywsbfVaFPYba81zkmtYqe8KojHoIqYuz7i0QSjeoNRA9rU89mksAJCYadzXGpAYPLJdiT0tXZMwlHKQFINMntn8PHXMH37u8/GVrz9hxmStEv3+ON765tfHD/3gB2JjfU3XP4x6jqsklMtLMFmgwMXcvDAaxegVS9Np6Lb/8JOTdYIZ6cGDk7ypTfgT2J+Pzl5JTSNGaK1qT+MMvWItZVuBzDkZ0tzX7DdYV/AnnweJt/Y3PQs9hCnMUYHCYmFyQXmdxHzNQRtDOg0qYedl0Jo+Z8rQ2c9YS4Yr8tgsqdIZSMT3SLDGS/UuSRMAACAASURBVHt4OBD4rXv0yNewWd+28XFATtYr3Dew4jMAptQz165ejuefe0b1WW95OdbXYcIv6Tyxj/J5uD92trfixrWr2uuoZ8Q0xPam3tDvbWyci06np8/K/ubBhsF5MUBnTvGWZ2bab/jYHMIlgBImdwb7mI1rGbXsECQBt5doGcppcIMVgwDY4t8LIH88MC5+1a652Bs97GG9zZaEXc/5aSRBwM8AyAN8ZuTwB3u7WjuGdgvJVOc1uBeU5l6AxJxv6FpcKNxl9yECLl8CTJaUbtfprt9SdZKAZLmvVF/JI9LECHnZp2rKqdwGGo99KP3fAieTPcnvy9M5fZ05ml/4p//0FNc4bZRPV+BVvAKnN/Cr+OSdHvrpCvzCf/qXRISkWROLAYaF2Fv1kDRP01QDk/x7Maq39w/sQqoNA5guiu1/JFZUBgwARlIQO/AFlqQl1EXubTLRMVumBH70CVhRI2SQhmKDBoLGEykJQOXNW3uxudWP3YO+vBGHMHM41pRFFtk3zRXHofehOUhgSIzL9M+stgAsUl5CEc3P4aEIE6CBv6LBSTa9EkYSCy7qaAKVRI4ESQnhRfYOw8DyZz7z4ehQ69jrdQV8EkxDgTccDKPVqiuZmwAcmkZ6omJcb8ak/XQMTO7FZAKDwIwimuhGC6kw3pVIYs3iAJjEuHwFTzoapCFJiQW0HEajRjPYidF4Ejdu3RIwORJLhExyG4mTAFwYtZYz2vuH5tWggT2sSmKnBM35PRe9xwwW+Xwlk0kG7CI6mIlxEhwUcFxCO3SR5Uw9wQc3py9lMvpuLsBjubePfcWyk56zKct/+52/26OsvE957fncP98kpUXJVkH+Z5YADINk6Qosx8Z0rFALNwxHUWu2o7bYNNsNrZ98KrNxlM+rvVWVBAqQLvZeLfZ29+QtWZ0N4+xCxLvvfE289eLFuKNajbNIeRc7UV85E/1OL371wQfi3z32ZNQvvi42x7XorZ+Po1o9nsNfcoi/pUmluheqDYHdFQCqDK2CYcO1Mxr0Y325E2963d1x/drVeOyxx2OKZyLJrYRvNGqxuLYcZ86uRr0FiI4nnBtg3oT7CT/TLqEt42zkMzSB+6C72IyrV16Ixx59OOoLkxjeuBL33HUxfv7n/nK88+1vFZty79bN6O/tqhlXKNURTB03VHMZZqa82yKAZtD2AoW1C8Oq7HFicjNQyP2vNN5iymVgD+0hrMx+ytf2d7bjsH+gJrfZWoy1jQuxemZdzNKp9kiYjwm6wpKE0SGvM4dnCfiT12xVd5jazxnhDgdiFvL33HPcg3v7/fjN3/5kfOKTn4pFvNcIRqo1Y/3MuVg7sxHVBgORpvZIZK2AX2JlV8z0E2uHYU0OSOTVR/M+HMZBf6CBymLbMnD2VbGv01uvyA4dLoO1xJGaVkAB7UeVqhhXfAG+FQYOTTHrzrGw9s28BnhdXlPBO8k6Y4/TvgobnIFUStwlR190qAzMKRhTHDsDKz6XQN0Ez/g9PgN7k7088aq1J6ZYlfJ29K3qIB5/Rn4OexE+B+skiXsOpWQxIXA7PYzljelhVAFA1fsmsC6mkcBTA7D8A9tLwTmAPdVqDIbISR3eAYiiazZBLDbsSgXrjmlUjqYx2h/EjSvXxWQqbCPjPbApp3Fxra107tfeeTFiMhQwoOcVYSIEEB0eCtwtliy11mLU2t14/srV+J1P/UE89q2rDuLp1KMW0/jAu98d77z//qgv4NmqzTXPBQnipPNiyWBrEPYjnhAGcexlzP4N65911LOB51I+KySnziEWz2UxDAGhtQ9yT1ieaWDN0tnCjMRjkmvXbMym5LNm4ntGZVayWb+6BjOIxlYmBsC0gGCzOg8ObynMfjH08+t4sGEViG1iDKYq/GlsH+TC6lcCdQ15twcAZQhWrm0nlI/EWOUpwJBV91i1psHBZz/7+XjgwYe0RzZqXLtH8bb73hAf/OD74+yZM6nwmOpz8VXuRykjuD4Vssdn8bNRIKgAFvsPlj1PXEGpKAAYzYxmf5orLPICM5BpZlzxy1RgENe9ajbXQ372enjMeUOWzHnhvbmHdN1raAv7rurwmvLMTym6n9Qcr1UUhcXKfcLn5dpgrayCAQxESVDUDsifzeLnnmQPYqAgkFZsP6TleNyOjqXRAsuRvCP/HiQIx35wqMFzGTibDe1nM/++vX0rnvvW03H9+tXAV/L2O26PpeUlPcf0jE+LAO7TFy9fFoO++PcC+DbqzVhbW4877rw71tfP6Md93Xsd+/uD6B8M9Pw1s9WBPXoGJJCs8LKJw6zmgLECk9gzj8H/IrPnfLEHi/UqT3b2O9cfAmVzUMO/c67ZJwRCp1+vvL/z3xkCmWk6VnL55vXrGs5J4QL7VDV+6Hlcqi/WeA4665vefM1hNwm71HoGJnPIVO7DckOWTbtk4qSMe04Hl72UmY8GGv1sM8ho0F2g5AkpN98XOJksSljhsJjpD7A0oM/4O//4n5ziGvNd8fRfTlfg1bcCpzfwq++cnR7x6QrMV+Dv/mc/JXtpFa0pR3KSotk1etgXnlpJT04zbTduMA1suF/8nYpkS6CVZEGhIlVSM6Rr6SUlJk0WuiqoVVic9G1ywqfYKjRZhLAoJdENIGDa4SEN1Eyp4RQlFEw0xDt7AJZbsb2zHQeE3AyH0T8cxGA/DfNhnsBugCwGcyuTpQ2AUuzZtF8eUpMj+2DRFCnJkCZlLICTxhp2JV8UWGI7ZpKy6n0kVSrqnaQsaWO9quK51XQzvre7K6AJj721tVV5FmWvlpN8JL8u0ClnB8OhkzIVQOEGqvju0MBRhMoQPkEDvgcAoTOZIQW0BRwTwROca5hI2zuwUwcxRmI/mYk16QKyEguZrkoBL5JJTtpdd2b6eP50eSikInsuTRLYWADA/CGndr+0OTyBPZphcRKMzM9wfAu/0iPoj3oszY9w7j3mbquU1sd/+vMX4PI47VvS0Sy6ASJdDLuJLerxwjLTuaEQpggugDjMOBhTC/hsTaO2uBiNxmIsTGsxOZzFZGhWZQTAGoEF06h3O9EjlKlai/3d/ZjsHUSMtuON3eX44fveEm9YPRN3d7pxodOLdqcbw04vvrq9Hb/8e5+JR7f2o3PhUhzOakp3vrkPqH+Dzi5iPIsFgAeFRdUDFiGJ0GOGCwQ88FGnk7h05/m4RMDNQw/Fi099MxpnzwiwmyJlXu7F8upS9GA1co8gSa1XxQwG1Hc6ciNW8VCtEHTidGwF4ijdGxbVIL71rWfj5ovPR70yi+GN6/Ef/dSPx1/6iT8fK912HB7sxsHOlsI5kHADxih5Na8pp/Lau7MkxOrsJeOvXDP8txm8yNZhs9Z0b8t+Qk2uQwoazbpANVg3w8FBHB7gqwVbZA/UX2BIc7EbvZUzsb6xIV8rWN4MQDoKe/Ge6AFHadAcfuLmykcuCRnXWAZAwaah0T446MeNW5vxB5/5XHzyD7+k16222gKYLl66K5ZX12N0FDrXvd6SWGuAH7wfzSz7kJO2zXpst9oOwBiOxFqS7yRBL+lTRuNvdpWBTUAmh9sMY3dvV6AflhCSdo7HYmkalHKolQYeyBaHpDXjMeywH0sLOU8eztAAK8lbTDSDlJw79kqkzjyHFLLF2iRT3U22WfL8nYBUSWbNEnMCr33xCisJMImfBQQ0I9usRzz0LOlm0DVzMFWywQEz2FEZDgnQTqk6UlZS03n9wnzyFMv2J27qK7ZawJNRHp4lGdyAb7VuawZAg0WsC2ImX0Ex92IWdQDTaiWG/YO4ee1GHOzuaOsxEDeLNoBUNVnws6P4yPvfHm+//81Rr0zlhUyyHPsLaAUAq4AfMZYrUYEZ3O7GlRu34nc//el48vnr0V30sKMym8V73vm2eM873hFrvV5UkWlL5m7mKfcEkn+uZbE/UQ2gFJBdQvovlud3Bl7w+Xk+2uOxAIIpuZZnKBYsJCbvKwG5sHMBDQkIk+1FvSaQdW9vV/+OmkMp3+kn6ZrD1hAGbI7v6yLV1TlPBqHlsGYQFnaZGY72IrUPrdmDXJsEyRX2cPm7Ijuee4XmM5b3KE8NWcNk0JPqI8m5p7G1uyvrCIDJ0XAcn3vg8/H5Bx8y00u+0kdx3xtfGx/58A/H2Q1ALNsnGPwxU67USQKJUwYtALoB2/1YUn4SlOfaVXBQytABynk9ahvODYMUsz0tIRG42Dcg7Hvc160sbbQ3GDzmazgyAFkYmAUYZd0EZKafYHnGz2XwGfbCZwd01B6SqpwCZHOPazCNNZCCp8yKFes5Q/KoR8SizWIDsI19kJ/hvXpLPR0rjEOB6smcLsAaFj3USsXCw5YVTsNm3XgucW/Dwrx8+bm4/Pyz2ucu3HZ7rK6txuKipe9Fas1gCUYh16xVRh4us7Cw3G+/dClWVtdtd8G6zxY0lOZ+BdCbB+BIRYCixhYZnF9ZvwhIM5DrcENASw/6Sx0vBYsYoL5HZc+RTGBdTrJg8iNoOGZ4MtIeKbUA+3AyMPVUop7e343tW5vBQG6wv6/9xXYRXLNO9GYwJkA7AVefeyuaTlZjBZA0OOkBOkjlSZn2vK5SXZsHmsMFPa8LQKnvpWQ7Q3Es104WJTW9AEisJyCNN3ytK6CNdWDFYDy7FlhAJVapxn/78VMp93F9ffpvpyvw6luBP6oDfPV9otMjPl2B/x+tAMBkkXOody4NIbK+JoxJGA7ZWJdpZ0GcCmsNKUqyIkrxTFFGaSKzbAGf9p4sPm80EvKKIjUwJ6gF7CnFv5gJ6S1zzHywh5mLNoovinEaHsumxIrQJNlG4qRg0uTjywggwPsCVt64dSN2d/dib68f2zsu3C2nMePAKX6KvHDwCz6ZFF8wkzI4x1Jts7YAJUvKtIrs4qcmP0AaYXvVwYqhyAYwKEmzg4NB7Gxtq0nsdjoKxoHlSJGnVNpiVp7FHGwLySRhpSSzg0uWolIyI+I8KYgzKMASKbOC+BmnsI8N9DaQbQ01te/38aLDOwxGF6mrhHA4hdyhIRRuXCQp7Zx7N347MGk80SyOOYiX0raC6alIzpTuk6DRSWCyNF/Ht+RJBmRpBV8i8P4e79457H6c1q1XMDByzKWUqP/b2JbifaQc0UXxCXuAYm2ZjFwBVFMk7sjq6lGBBVmjcbWEN2b1WDiqBbS7BRubCQCYTvqyUZKck/NQq8d47yAWJoexFNN418b5eNfdd8fFeis2qo1YabRjMIvY7/Xid579ZvzK1x+Js6/9gVio92IyNcvn1sFeHIwc6jQbHYkt2Wi344j3XuD6bEd/MIzhza3obKzGe999fzTqlXjggQdi5/q1qC7WY9Lfj+lwgk9D1NdX4uyFswaujgi0IrwE4BV3BYPf5Z/h0LI9rtXBAY3ONDbWV+Ly5Rfimae/GY2Fo9i5+mLcfcfF+I9//mfjnW99S+zeuh7721uxMJuI0QVEz/5B31KtwB7y/V9YtjRrNGUCJZL1I1kp4IWafAdbSD4N+6TJvVEXk4hGV8AX4S2SBRIMMFICN6E7R9ORAL3lpdVYWj8TsNGYGwCccD3s7R9on+M+1rBGwxgPZ8p9IVmbaKqwhjj30lMq7IIGfXdnJ3a2dwRkPPLYY/Hrn/h3cetwEotLSzGttWJt43ysiDHZjMUO1huwoS31x/ONzwqrh+bXvpKWa3MMyGUB1Bze4mAZ9iN+lwRxwKfig2gw0GwjLmOxfdJP0EEnZvNwD/AasJEIaylgAPJV1huAV/JoSTrNwocdaQYW6egGnHgW4YnJXt1utu0DrNAhh+nwO7ovJVf0QEB86hMsI+39AHPpAWn/SA+F1KwraMgMfdLPufdozAWkiYlbiZH8N20PYLAq2eE05LCMBPIsxDhBWs4v6y3QdDg2C+hoJgasgjsimZPYHeBr3LRklT18MprqPmhUqwooI4l769ZmjA9Hc/9MdiM8KKusVbLv33P/6+O977w/VjpNDbWQWuM7y8MQ24B5mBKMoEY7Ku1OXL5+Mz7z+QfiyWdfjFqdZx3nYhLve8eb433vfreAyW6roXsM1qXAEqkceC74fuL5gkpAPpRT2KkGT5QuDiMPsABLFtiiAizMZhIgwKBOgGU9WpLlRhzsIwPet+w65d56n4btXwAvkXajCODaFdifz1fZGUjC6QHA6NDX50kghtqEfcE1B6AN147PnwDhtCcozxp+js/D/VzsN/RE0DXj+9Ne2vZTlix9bkNi4FzKE8AgGHztjoaJNze3NPQDJOFe/MIXvxif+9JXDbZWKvKhvPeeS/Gxj/25uO22C3ofrn8O0159hM8VQMigt/YzKVws39YQAmsF3cNN1RAOp/IwUYDdQiWaUlc41A5wnqucuoTzwmDTNgcDDU35bNy7lmP7fXlNWQDJB9lhiCW4UNeFQE+vA1+2V2BPdtK40SqDodr/0l7HNYHDWTiPsnoprMoMLyo+uWJEyp/Xgw2+2LvZSzjHTkbf1zXK4IaAn+K96dAkg5Ksl2cqHpJa5mxpM89fBkUMzfB69UB2ovAzPClZs4u3X4yz585q8Ib/Ive8jg17Igbig76+z+sXH9ZutxtnNs7F6vJ6dNod+/gq9XsY/T5J9A4vLAVFYSHqmkplhmonwFadD4OrCrNJZit/wrI0g9IDnPJlbI/a1vYUttSZae/TdY4/KbXzwX7s3roV/b09/bfOpq4pM9M1UEj/8FLnyd6Atcx75GT9V2qqLKUkwf7uwGSqqbL3KOxqD/USmEy2pGo27R8GG+Uryf0gXQLPYYBJFFIewElwkxLuksjNhfALHz+Vcn+PRfTpj5+uwPfVCpwCk99Xp+P0YE5X4HtbgX/4X/zcjAKwSD4K44giCXkOxWsB6IokSrVJNmyW4xTvliw0s3FwM2L5tT26DEzKEJ7kwjEFPbIPN1Fl6q1GkGauGNpngW+AFB+o9G4UQ4SCGwYlRZgTr5UGqsBm4JGUj6gJTN8xvJXS/2s0msZ4ioyS4hFwbhBXrl2Nyy9eiZ29gX18VHSnxIzGtHw+UqoBMzMtUw0PvoliqVhWSMEPK7EE69BoUAhSPMOuUVDFZKK0R2TX+E2tLC9Hp9MWawX2kWfPyZikeB2OnBirEAgnO1KjCegsx0PTnPIrCmZLOi0N9iTdwQ1uDPdUwLMWgJLyN6w1YzSG/QSjDxls+kJ5xD1PeCzSaQEuJxiTxwCMgcSXA5RuS779y83h8ff/aGDyJYTK7+3i/64/fVzEzz9jskNfeuR/BDCZ033J1ZSObOlrpdKMagu5NP/FRQx7AGmv/Y/43AKFSMitAGAZiJFcC5YOJKvRQby20YqPvP518eaz5+NstRHdqERrsRuVs2fixUrEv/rc5+NzL1yLxvqFuLF1GL1OTw3r1t5uDDKJU2IqGDcZGEUBT+OEPPa199wZr7nnUnzjG0/FH/zbT8Z0tB/19WUFbkzxGURKvLQUvdWV6HUXbVugaxxZJfdqNRY7pKza4wyJ+dy7lqTg4WF0WrDMxvHkk09Ef2876jGNzeeeiR//Cz8qb8lWrRL7W7cUfAMoAgCD5NUiTd+DBfhzcw5z2jJKeWZlojN7jlN9DTLQnOP3aNbcMeuV5lYDlaOjODjYi63NzTjY35GEjfdFYswAodUmJXsl2p0le8fBSiQdWwDfcJ4ArkYtk6U96CmhLIUN5ytKxgnJkmJQ8cLlywIPb25tx+/+3mfisWcuR2dlWcDk0tpGnL1wm9PTU7YNk5YGFpBH24X2ZtiJLQHE7GMlkIKBjaTuCpMYOdRBYRmW2yvUJVPOGVyYnRhKATZbxowtmHHsL+y/Yr6lrJv3NUB47F1pJo8Z5GZl2rMXP+MyjCrNc9mfOGhfOz6nHOv8uaCAh4qGT2Jhtsz8KswjGnKFh4hlZ49KcWQky6aZ9/OBry5soWo1dnZ2or/f916awTVl/ypApJ9Bfm9BW0Kr7KMKKMl/9jodnQNCTvghp3DXorfc1SBoODH7TCwoGH8EWeGBWqnE9tYtPQsajY6k3gKGYR0PD8TebdZsR/L6u8/He972lrh4ZjlaPCMZzBlrE8ufz6dkcsLFZpU4qtTj1t5BfPaBB+KRZ180qKsgsogfft/b4gPveW802fYmo2hrwJUgSIVrYypwzQzX9NoEpGIdFVZj5r7OFa8LoEkASg0gwPYuei4m44t0agZjvD/nToEiCnTzGRF7NxmQ7CVibqZfqZ65+SxzGnRXzzfds4DN3OdKfD62JSjXjEAy+fXZb9YsazP2lcydAI6Za65nTl5vhQlZRlYCJgH402/S198k0+PtacnzdO+gH3sH+4GzB/dh//AwHnzwwfjiQ4/Ow2p4n9e/9s74cx/+cNx+xx0nQEkrL3RqMyhFNhYZNojKZK5tkLcklguN6DKwKEnQGsh4fUpSus6Z1hKbnSLVdziUQq+ynuAz4vfJgEaWMQmiaa/FciKHLqyDkrQBChnGpNUBx6IU7VSH7O7spt+vv881UmTzYqISvic/UN/PvK5VOR5y636cB51xvocCJH0d+fnKMXMsxbvRjE9bFXV7XX0GwELAdwZj8iimahOr9jiU6wj/ZaXKWykisO4Q4HGoY8Fr+Nmnn9Qw5tz5C3HXPfeIZcpeCMjIc4X7nuPBh3Nvf0dgIe/D54YNurK0GmfPn49z585Ht7ek6xPLB+0lCm/jeh4JvGTYxznl3hDwL3WO98YS8lfqZK6nsueWIKpS8piBi58k4Hno9flsUtxoYHgQO5u3Yn97Ow4PDjSYY39kf5rAPtWapBWPAN0SLOnnsZ83Pk/fHZgUPJ1+ksVLsrhOFmceA9nynMoB1Jw1mexIW+AUUPIYnIRQAPh4NONa9TPNz2BVYZZ5C+j1fs7r/8IpY/JPsY4+fanTFfgPvwKnwOR/+DU/fcfTFfhTW4F/8J//zKyAPzyYAShp/vhS0QirK9mDc7lqMTE3GmV5kWQ2FCEpkcwGyf7sbpIUcgF7oWIptr3KKKgK2yllsJLSOCRFTV9Od/NfXJukR1kF83B5XB4bzgvqQcqsKbKTf8v3ypS+SE3wa8MA2xWPQU8kXMjE8XxjLWAybO/sxrWrV+PFF6/Es89fka/RSU9EirylXleecyrRYBKIWUGRDyDoVHAaRxoEJN9mNbC+C7F/sBvb25v6/sbGhoJqKCrF8kjWktmsZjoBWPIF4EXzybnxa1I8whJzcS6AmQRiPKAyTKLIPCVLHCEjGlrCeghwM1WYRqO1KCbEQBIohsyF+ejOSFml1qeaBZZXpBv1Y8BF5zCL1pOAXgEqy+Ren+VloOTx906u9MsZk//hgEnTsk4CljrRZkymXFAgfvp56XMLvMAywInvNDoOi2raxxE8HmlveoXScLuBRwI2mode6NrEjw+22d5+TMcDedF9YON8fOieu+JSsxPnFpdjsbkYs3Yrrjcq8VsPfz1+86GHonPHa+KotRTc1r12TzLwnd1dIi4M8sEeaqUUUA19NT780Q/H61//2vjaQw/Ho49/w2DKwX5MJbvEg7ISRzDDukuxcu68kunlJYitgby/DBb1lroOsxrCMrTNAEAZDQIMOPw2O8163Lh2JZ5+6hvRqkSMBrvRa1Tjr//sT8e73vHW2L5xLUb9g2gB6At8ALA180kNXjZnxzI4yzMNQtIoeeghxmQCpIXpwd5QAn75OXtNpgxW4JoN/69fuyLJXG9pSX6ti7D/WpZyE+Blr7NhtFuLavKxk2AdaJgBIQqAVy+BJDTe6bvL/Sc5vIJpRrFNWvrmlu5z9sobm5vxO5/6TDz05NOxsr4eg+lCNLtLsXHhtmguApASpAXjBsYYSb5utCWfp/mVHHscvDfAikOaFmRtITZ0pSZQj8aXPZn9ip/j87DPqAnM5lxs9VpNbCSATEDusneaRWNpsiS/SBDrBMm01bhzTpALMnBhvWiOua4s322mZ6Q9abXvM3iJBQFSSj6XZJWwniOtTUlel1QYwJp98MT5RiZZmI58BEnow8FLYpshj243xWzicwu0wcJjAemmk6PlZ4lsMpl/YpkCIBc2GNcgoUDVmsBpnnMCSQQWcE1wnLMETWdmnIbTv2F7NXjmkgTe7wvUx6uOQRGfsdHsCDRijWowOmeTmB72o1oHmJzGxTOd+OA73hZ3nT8TVZ51uhcYlKXfm+6LqlihYwYfjXbsHAzi05/5fDz4xNOSlmtLm83ih95zf3zoAx+IDvYSnBMJwB1O0iAcTexAmJOwOEd6vjBkU8p2XiMektmH0OxwM/oBuFgTfpZrhjfleww++Hc+swHFoa4r3aMZdiNvUwV7+JqUdDwZYdwbeCrbb5C06/Tkla+nk+EBeTgHhbnn4BDbPfDC7FdzBl4OLfjduX9fSrwLI6+kb5cCrMiOuVYKgFkYlQIO9QyoykJha3tLz1SsMg76/fjCF74QX3n0mwbwErx9w2vvjPe9773ymuZa1QBEwF4mw+ux63vDUn1AINdKtjBgoOuwPgafChkjbCvZyAUUK8F8VkN40Kt1VvCe10ggflr5AIaxVpyf/n5K7xXQ0tDzQ7Ld3FfEdsy6jfUWWMv9rmvB78U+wWvt7e5rv6Lm4r350v0j30MPJQQhJTtVTM0cSGgduE6z1uRzcs75HYbMCpfJvYQhXwliks2AAoXqUQes1XWZ1gRp+8FyKJxwNFT4oliHsn4AiHeAIW/rhHizFXe3t+MbTz4Wu3s7cfGOO2J5eVXnSczfRZ4XDHCmGgLvbG/H/v6uUGrCcbDZ4FoCmFw/sxHLyyvz+g0As3/QFzAMEGn2txU6UuromejwosLy1gA6Q37Y17WFn5j4yssTSb+2dhjClobDwCRpnM+yt7klL2WGIcyjdS3wXMGnHHVOs5kgqYHJ8vq6DsTAdH30cj3LSxxzjDgmgTbrq1SYFBm34M0CSBaPI7EjXWfPkGuLcWtw0mxJ/uQ4eN5VNXBXb5KWU1K3pM+k9fJergAAIABJREFUAU8P2/j6hX906jH5p9Zgnr7Q6Qr8GazAKTD5Z7Dop295ugJ/WivwD/7GX54ZJHKADYWWmodk+FBU4VMFwGf5k8Ex+9QkIlWk3XPj6Qz/yJJkLpHJ5DxeqwAvllxmOEHqYMtU/GQToNdIbxzJpMToqMcMuTEgoRTH9m0rxu2lEHXRDXjk9EoOVwwgCnsaP1ISR4TPtNXkyzi/UksmEDKYWrQ7HYF3MGrky1SrxT7JhPt9JfpeuXI1nnr2mXjx6jV51nV6y2oIJ5KI2wtIxR2NM00UbCEFJ0hVGYfDgYBJ/h3je8JxKLrts+Q18oSaRt2ApaWATk8t4K7AHzUhTg4vTZYAZJmpG1hgEcRCURAF4E099nYP5DFZFYDU1jnyZ7AnkdPL1RraEy/Pr+vduXvkS4HJZL4WH8yXX7eF4fZKwOS3syX9jicLbP/en/xuSD7tK7yAr3MftxumrISzCD7xKylTLAmuBiYtd+eEGphENmY2h6fzNTV0AJpIL6djvE8NpHNNilUocH4aCwqxaJiZxDmdzqK/vxm3t3vxF++/L97cWYxefxztSjOa3eWonN2IFxqV+Fdf/Fx86uFH4tyd90bUF2M4OorKUSU2r96wfK1ZjwnhGkgz019sOhrEXW96Y9z7htfHU898S8xhWBVIuWbp4wYweZQhDksXLkaz09MAQ3K/THXluGHe8fn3YRqmLxnNnsItACpgusEEmgzjuWefiasvPBet6lHs3boWP/qRH4qf/amfjNpsEls3rkW7AcO4Zh+y9Dc14G3gsYATBqe8F8g7Lv371MQpgMfAo6555I/ZqKixEmhpQB/pKCCfWXqASJZrwpI8c2YjVldXBfjDY4KwbN8vK+/ENNSQxyAb0mpAwu7S0nFASjbsnGeATAGn45EAsZs3bkgqqN+vIoevxmcf+HL81qf+QKnfC81ONDq9WN84F93lZTWzNJ8cY9ljGKRwvJJp1y2JLQCsEohhr3Y7GkQc9GHnWUbN/UiTrD0w/VI90JjIAoM9d3HRTXTx2Suev4Ai+h35xmbjL5kqw6rCYhoJNGBdxOCOlGsWlrx+1/sMAIQCNQYDWVdw7YhxK88+A6AMbeRxJyk4jbVDTywrPpZiszZ8Rr4voCrltps7m9E/PJAXquzMeO5V67G1vaPfJwWY4+GcStoJsImKoCgG8MpD0sizbcFef/w8Qy2CFYq1gwB7yZhJ5B1aocD+3t+P2uwo7rp0Ke644/Z44okn4qFHHxWg1GotkqSkwRhTCaTX42Ff7GK8YTfW2/Hhd78z7rmwoUAcATYwy/I6hwksT7VqXYxJ/EkPRpP43U/9QXzpkcdjbQVZdMTu7iDe/dY3xoc++IE4s7wUDaSc6THJ/XN0xL0CQOnAHvYxpYhr7X2PlRrCwKSDngQAYh+Q0n/ADJ83Au1cU8jSAcmxZKyEJSUDMWbRbFtNwPvIQzG9sGsC2wxGGuQkGMegT5Fq8/2awiwMMvNlqwUHptgPD/UBNi75XBNYxd5kgILQn8KY5LVP1hN8X/tPJr+Xuqg8s8QMFmsPIHpB55DAPjwZ8VFlT3z44a/HI09dNsNcnqyzuPPiRnzoQx+K2267LYe+kOUdrMR9zH0uFqAk0LaiAJiUzDpBOAPsx3ufJLuAgkqT9iBULFG8ZZWe7gGMzmEmQnOv6JmQm4af/fkz7K1pYUB9o3GZaggnSwuY0j/HNi5+Zvu/zT4sbNRZ7O7ux/bmln5vcbFjuf/YgW8OknHtV+TxZa82kGpmtgUlDkATmzK9zVXjiUlZ6iSDnQLuJNm3j20J6eO+hr1r30lAPwNrYnEShCgf3qkYjTC/xcbHFuNwqARv1gjwd/PWzbj8wrdUvxGWs7Z+JtbOrMtbdn7tw47e3owbV6/OQ7E8rBnpGXlm46x+Dxk6ITqcU/4OpqeeYQKVYV0aSFadCMAo9rSvbwO7BrFLXe1nJpYMDDFg6bNm/Inn60HsbG3peU8iPM+k4lmsYXeC9wL4c38roL+u/eItKesfAFPXjSe/viswKXCwgI4+8gJKmqBQ5NpZc85TtwsoWX7foTg8O2XLxDMIH+0E0WFDOwQn/75YJCxE/HcfPwUm/+QV9elvnq7An/0KnAKTf/bn4PQITlfgT7wCv/i3fpaWSgU2BcjcWDwlGBSygA4U+SUduwCTTlO2d5EK2AQGNc2Vr1NOcpP9qMZX03AzHyj2BExmM1m8B4v/mibvWTCXhkITaDEabJ6vQiibIYNULsbmk3Il4SaLTX5MNlvnPSggBTphqA5LasEABywMeS8hhSO5EGZjq60Gg+JX0vVkEhDogx8fze7O/n7s9Qdxc3s7vvnUM/HIE09EfzgSyGdgEu9Ay+3kGaUPTKvrpFMaMyb0S91urK2tJKMofbHS38vSRXuoqbhO4NLMlxAbjc+nplzABI2H/SY5l7CX3Fwmq2qC1yR+l001CDt4FxKAooYW704nrPNekhar8LSszGtsyXyBJedsyXwyGEQqqdovvUxPNikvZ0u+MiipM/w9AZPfGXj8breMPt3LgMnyvZdJk0S9ywTUBO0ldi/emZk6TqNjqZWDcHRNgvfOmQaAGDBUkBylt1Q2FqRdB9Jo5J/9HS7cqC0sxPvvuDs+cu89cdfCLFZm9VhsLUf0VuJGpRK/8fDX4lce+XLUV85Gu70ck5n9w8bDSexvbpmNRpMFMAQbi6uwTyOyF7VmL85cukMNHQnw/Z3tmOwRxIEfIyDCUTSXV+Pi7Zei3VuKKf6rgF8kHU/HMU5mmgO0aAgMAPLZASpgxy31egLF+Uw3r70YN69eiUZMY7B7K8702vHX/8rPxBtfe3fcunI5WvVKVACABCiagcW9CuBQGFaFfVjYRAp4yNTWwpQUGyhTwLmOBPzBBMKTFsBTnoJmHtkrcVcApZKam81YWl6J3vKyUuzFglEYFsw41sVs8CKx43MDmHlwgJeugRGxx9hDYGfSLGcYjAIXJhO9L0FYB/19saxgc/SWV+MPH/hK/Mqv/2a0u52Y1ZrR7i7HpbtfE4u9XsyUAu0ADa4fXhfwT6m4yXRjz7JnsJs91gvAm/t7cOgQGZps/t77HuBR1QENC6Qf9wO/SJpwwMFWmzCtImh12rWkswKP7RPJFyEyNPoAQA4qMiur7NNKysWTVJJi+6A52MzPBa0RIJlY4cf+fYXlZkAkGfMpI9ZxZUIvew8DJEBNQAWOswTrCPQKWO2W/fOzyF973e6c1UUQkuw08NqVxNgMUI5vPBxFHYAK8FvEOKsFAIvw52N1eHbK50/7LOnLNf2dfRX34tLFc/H2+++Lu+68JPuERx55NH79N34jdg4OBYL3VtZjMluInd2d6PS6MZ2Oor+1KcBkY3Ux3nv/fXHvHReiDfsLsF+hN/5SIFHd6e6D0ThubO7E5WvX4sr1W3HAc6ndiqVeJ7C9XF3qxT2Xbo+VzmJUppNYbDdjubcsmSVrAMim9GiBk7w2UnifFwW8lHcVOOGgIe9t3gsFYOr5nwEz8vY0c5Jzzt7ENQFby4NBAyn2pyz76bEtCL8jll297pCRZNXxuTkHxbLAA1czJHVNp4+00tLTF5t7rjDf2ZPEws5AFoft2L9Qz0CxYGElO+2Y9ykp9vYETl9b+ey5PuL4bt66KUASL1tUGFevXYunnno6vvnNZ2PzkNrD9hJ3XliPD/7gD8WlOy45hCWvHYHfCwt6vrP/yKtVdVYl6mK727rFEuH0k65yrfW151LfUDNwv3GdMYSVNYGGnP49PocsOFJu7/0EgLeATJYGs1aFHYlnJuCkhqTJRGTNxIyUVNhAKsdWBs0G/MxQE6N5SoDSVHtWYbeaPZ4emrlvSNovqw4Dn5yD4eBQTETbSViSr+ueUB2FAHpIQBgNn1XHlV7QYpMm+FrCdAzOOpRNGJmARkupWUNZ8aQqIGEzg/BKIaceY2BsT0f2/b3dnbh580Zsbd6U5/C5C+ejB/hPcFqzqfPI0AS/SgZSAJ5mpVtlwxp1Oh2BlCvLqxoMyYpCoVTUz2bJOriSYY5DaGzlcbIePmZHs0ZmXFaiUZ1FbcE+6Hs727G7ta1rhqAjDWL0+gZKFVYGm1p1suXpfHZ5w6Z/pdmylnkrSFIDu+8GTFpR4to/6545MHkMSiIN1ydKVmRSLGVlInBRITYZopNAJIA5WxOjSupZ7j1sFThPvlZk2m1/b/0O/0T83V86BSb/xA3l6S+ersD3wQqcApPfByfh9BBOV+BPugL/4G/8tHv549biuDDNRtHNO0UrxaaBPLG5MNgv3SmStpQD8U0YeDbBluh3zmJUGIQKfYrikSawpYgq7JICTKrwyQmsILxkKLg4cyEuiWs2OyfBLLEnU1JrOZ8nycVXSrIcAbGWrXO81Cn1Os27X9sFsAssAQq1esprVNnZ/0egnU20JzQulUocjsfxrRdeiAe/9vV44crVqNaalEZRwedGrR70ITdZhOFUqqwd60mhjaSvGktLvSz+7OGl8CAKdBW8+G25aHdjaJaA5TkNMX7MWrG8p8ih9Pc0sAkMqxmfTjLYoipDftKSkb0Uo3ADL06LLIWoC2YzMHWuElh285aSoQJMZoLktz8o/J0i5f7+ASaPQUmXwp68l8bbcp/8NC/xPLK3oZ0C3Zy7MYeJxzWSoKSCGqqS9QNETaeHCRK2JO3Gy1ORkWPAjpTKwwRTkzSJGPdJpYj71s/GR97ylri324rlfj+a04Wot1eicf72+MZBP/6vz342HrhxOTbuuCdq1abSmmEDER4CoGdpuf1DufYVCjA+IAkn6t1VSUe5dlqddvT392NM2jQ/h6St3ooLd94V62fOxHShFodTAJB6LC/1FMQAmEkTx7XGJ6CpAfABzAFsayMppmnEr2t3O648/60YHexFs3IUN1/4VvzFH/1z8RM/9rEY9/di1N+LDnYSGcDFHsQ9STONHFKsYNgZua8IbMhNqQScFJalGELJVDy2GDB4IBgEKfTQ64P3GKEbhyR0RwgAXF3fiKXltWi2HXYj5lWmnTqt1k0zzbVAukyuFYglybxZS3xfbNIcjti/taKgiWvXrqoxpLFTk15vxG2X7owHv/Zw/E//8z/XSGB5g9Cbdmycvy1Wz2xEvdWaeyvShE9G3NN13bcC+tg7EqARQNpq6RMfSG5eFZOTJp09vchyDbZ4j4RKo9edTAQqa19V8+mUZu9D+NqRYG6vX0AyQA72UQYu+HKy/wCScK7mrDqlXJvByhdrxT4jACmlsGqEkxnFa7PfcE3xM7Ls0B7sZlgmE2LVFha+/fJo1gE+5C0oibP3KVhOo9GhgDNYk0hn+RnAI12/koXCZjZQJmkyazvmZw51P1QzQEiAQd7r+tywkQEnYcNNx7Gge34ce9vbcc9dd8X73vfuOH9uPSphFi97J0y63/+Dz8ZXv/6kPFBXNy5EZ2k1rt24pWNeXV6KG9deFNOy26rFB9/1tnjjPZeUyg3Iwf7PNQ5our29qyTxwWgUt7Z2YuegH4fjoxhNZzGC/dWox7kz63FhY10+rlgqSMo9HsqzEtk9XpD2iPTnZ+sDnNHWJ/wjmcKmM2nP8kCxAJP+ezHIMwTPbH57GZaHAIBQYdxx/rkONRSE2ZjvcSyx9sBQoGCzrfPIunOdcN0WNqXT6GHw2guTtGb+BJQrPn2wMvkSOJmSY0B49soWEvYCvgusdJAP1xZ1g4Ezh3+UsJ0C0JRaRNcEDOz9AwVLcU8j5d3a2orNzc3Y2tmVyuLGdl/76Lvve3188AffF91uz4qK4mvYx3PQ3oTNRktMXg06mg3tuQqaAZBlr5yP1AzaM3BgPRXEJM9sBhZVXV9OJy9gHyCkQVh5s1YZtFgt4eAf3/Nl0CkmHUNeBtCSffvvVCtkrSa5dGG3zoEy+1T7WfpSsJn7m+O01N6hUxyza5tkyaaaRx7B8nWFlWuLFL8u+6mthYrEHvBLYYqprijrBSv+CG/yVAw4uZvz6rqpVrXcn/XilwERC+Neg5IF/53u3wUD17aJKL7trn0JztnavBXXr1/VkGdpeTnOXzgX3V5HwUVlkM6esbuzLel2YQuzn2H1wDV1/vzFOHfhQvR6y7rWuf7Y3wFoAdVdU5nqXvwn+T3vpxnglx7HbLm12TSmqHW2NmPz5g09+1RrM1CTR7nXnqGjgUkPcHwu7FFbargCWOuayeLuGJQ8rgBfzpj08zr/SXBR8mo/mNNbMjecZN0WtrRk3Av4SCY7VyAj58pS7qMZvPSsZ2FAM7xJIL3IvmczS8/N8q3E3/2lf3SKa/xJG8rT3ztdge+DFTi9gb8PTsLpIZyuwJ90BT7+t35uJoN8GuucjAuwK4b2afBPE0PTY8aDmxR+zomKSsMxEJl+kMe+RRS0AJkGttSASBaXcjwKUDEc7XtmSeSxnM9NjYs9+RSlTyXFjQy/8d2jME8gUvKhUoSqq/Akv0iByrQetgWSZ4ovClsBCci4YLzQOGV4RGFUyWxfxFCzA4sfDcenxlhelo2Y4Sk3Gsflq1fjoUcfiyefekbp1kxvCTdZQPbEf5KOTDFfI2QIDyhYBUPJZ8QKhaWpKbWZnRSDAnvTB8/AZPaCSnqeid2kdVcQgQFMMafU6DvQo/yj5lGpn24kzHiisQZsxeOrHg0BHjATLEFUoSzfSp8vA5MpWc4L0CD3y7TVJ1HvEwB4uWZfDkr6tH07M9I//70xJr3Yr6z1fuXvngAeLRR2By5z9ayUc3Kf35hLCudN6UlgMn0lXafXopJMFwCK6fgwjqY0E3iFNWOB5GOuX7yxpnAAalzccaRzNI44GkVtNorVo3G8//a74r333ht3tOuxXAH8aEWluxabC434xJcfjF975CsRy+ej1unGeITU1J5TasCRbqcc9WhgSwM1cSP86/BkihgPtqLRXY1mdzEOD/oxJXQEFkW1HZ2z52J9bT2q9WbUmu3oLC2DiotZJmbUbCp5MrK1VPBFr9szE288iaUuoDsNXcQ3H380nnni8VjtNGP35vVY6TTiP/n5n4l7774Ue5vXo8mxTvFKNHMJFjZ7BP6tYmWkb6qYSgkaqTlO+wPex7I9pPSWu3JsRdIt5g4NJ3JtAMnRoYYDg76BOO2JShDuxNLKanS6y9HqdCUNw1PQfpT4RSLhdTNrkMXNkj3InFLLF1JFmjoPXaZOuBc4NxIgWZpy1gqWJu/bW1mLR574Rvzy//F/xtXrW9FZWY2jhWqcve02ybkbbXwtmwYfDvryjDTTCuaOg8FYA4GIjEUyPMFSWkvFSayVZBGGolhM/h32IIYkHCusI4DtAsAqIKZW095RgCU1tem1SIPPZ+J3STEXkCkJ4XEIlwJyGFAdTedsLW5XrVF6giohPOWfAg1h7STwcJJRb9CSNWVoZI88MTSTKWlvXfv9iTEj9n2y+jnGVkvnSR59BL4kwKxUcfbWalVgOGxQPcuODNIBmmpQJlYVgUuWhjrtlw1xEsP+Qexu7cbr7rkUH3z/++OuS3dyy8RoiF+fh08MhmDwfOnBr8dvf+oPdQyd1bW4/dJr42BwGJcvvxhveMPrY393J556/OFoVCvx0R98b7z1vjek5HISh2JjHsiGgKEZgSs7BJfAsp/Aza9ErYXFgodUZ9dX4+zqciy1m9GoHEWN88BnQvosdiSgVy26Sz1dS+whlrkasCl7qJr8+bM7nwnz0DPA+qGeRZwQedmdUDboWp1OzUKGoSsPQoJU8Fj1Woq1mqEu/Jxk5JnubYASr0lblPDlpGDLiiWpzkGeWJPJumYPAMjjc8FiHY2HAui5lnd3d+LwcKT7lUCruUQ5Jci8h9jQDB1kpeJwn8LkdRjOQnS6XX3eGzduxgF+fbOInZ3tuHnrlkKqYDsfjsaxvbWtOujiHZfizjvvVGCYWYWOBjEjcapBLmunVPM2QVTsMw6K0bG2sVkwIKuyLJnP2o9yOFYYgIVhqGFJMht1H0viS0BhCZpyncGgocjAy+tjYwEAJGa87DIyGTrT14udAn9f/GkL21KgWvpgnwR0C6sWcJ3rRqE6shZwzVMAYj6fvGzT21JgVYKyZZDq68DS/AKSlSGNQotgzqZHoSXhBtpsdeNEawNvha3pEC3veekfrnoZVryBW1+b2A8QtgI45r2A3wGg5JkAE//qlctSy5Dqvbq2pnPHHsx1AnPSaeA8l4YZGDZWKv36xob+js+zfuZsLC7yPLWPetl/kWTDPsZGAyBeoTnJpCxMBGag+1s3Y/Pqi3rm2bYhmc3Jh/cAggmEn6/ik3Jfz5+7Zh7re8mk1HWn/sDDc1kQvezLDMg8W/OEbQ92c8HLXycweSzhdr2SidwKr+EZloMR9REGJ2eyGMCDMlPfFYTD9618op9hCE+9KwJCBpr9vV/6+Cmu8W1n7PQbpyvw6lmB0xv41XOuTo/0dAW+bQV+8W/+jCA4MbsKIJQFgyetLkYB3cREUC1hM3Opt2EJwfmQ0Th91bGJtOWbZksUNqUbEjMv9Ls0kSkdLNIdijMBlNmw2N/JwKRl1S0BDDTQI4of1TIGC0thbLnOsccR/aEM4ml2k2VJw2AJpIMRXPS6UZFUiOZVhXqyCjIEqDBMOT4KRxpxPChrrZZYkwQNwE75+qOPxVe/9nDsHRwqFZDU61ZjMepVPOUWJJdBRtho0tAYZKHpQ1JKY6Agm/TCkoxa7EV7dNEMiM008/S6NImW0Zm1QjPmhgJQwMVZkce7YIR94UaMz0ojS3NMkWexto3xs05PJq29+EowUWkFVPgnSFlYkwWg/OM+JF4JoCwX7CsDlQYpv7vH5HcGJt2smMljKXpKheYBN2bMWiqUTIQ5SOlPpaaonKMTDSp/N5F/2dRSb/xZ5TNnn6ajCeDGoYCparUVC+m3ZylZRUHdAJlBsy2fq2nMDvejMtqPd/SW4iNvuC/u6S3FUhVWR8RRrRULq2fjK89fiX/zmQfiGuduZS2GyKdhujXr8jE9HA3UyDrdNZm7R0701LXS6TqBvboQK6vLsbO3G/s37UkJM6GxfDbO33ZRhv21ejNanU4sNCyPcjCFpV1tfAjTt7Ccw8MBMrCFWCHFu9sVS+OJhx+KzasvRLsWsX/rZnz0h94XP/axD0e3WY3qbBKNirpXMzjEskoZ35GbdVam2XCCrFgnGbwgsDEbWrH/ku3B/U+D3Wo78VXhT0jCBwOBkgqCwlIhk1MBPEg5R1ZbI4G8bkkY//A9zj8gJmCVmToGsEujXa6xEhYDKApYoYAjJUNz340EhMCiYh/mde2b1xToCCD6/JVr8S//738dX/jiVw1MziqxdmYjLt55V9Rbbafripl3NPe0FMtHXo65NslcA0hpJdCGzA0GKNc3oBs/C2Blj7em2XeA6GKde0DEfgNjS+AdLNjBwD+TXoOS0MvbE4Yge57DO4qklkabL2SovIf2+7Q0QC7OsZCSLel3BqMhxeaLUCH8JiUPTukmr81d42Gamayce1iaBJLZl82+ljqGBHcETmfzXJhwXFCwWcueyHXBuQSkgz0rQCCDItg/YVABPDSa9dyrzUQGGMc3dn9nMxrViHtf85p48xveGHdcvC3aDLAIzGC7IdBmSgCQ5YjDySxeuHI9/v2nPx9PPnslWktLccfd98aF2+6Ibz75TYENG2fPgrzH+nIn3vS6u+Ps+krcvHYtdra3LO+Uj+VhHBwMYnd/X+xPmnOlJ7NSktq29JlWu61YW+pEt1WP5XYzljrtEM9Z8vQSWleNZrsdix3uA8BK6gUzIiWjllchg0s/TwF3HTxlphbnCbBFLLz5UHKke648c8t9wp9iH86ZuGmvkGFWUgEI9MU/sx4dkqdrdQUY8T1LeB22473d4EcZqCpMJ4HLosCgnihhLIX5yN8B8vMagEGukay6ECsPL9Y2XqxTe4amd20B1VUzVDzs5LVhQ3MNIt/Ha5JBCc+N8RGBSPaIBjxaWVmR1JqFkb2C5L4kjls6y2uJxZZMbT2X0s+Rn2F9WQPkvwJJE8wtgKMGwlKJUEvYY9p1F/6JdfsEs5cWAEqUNYNMWvfirZphQ9xwMNBsY2Bv8aJ88a+WFG3LcguIWOoQvimWpoQCxecyPczz+SpGNqnwsP2HDPMsXeYzYRUhWwrRd0+A0jmcZr0KY9DDb18Pri0nGi5gsaNrRINxy5N1QlSrFk9i5nkJSuoceG/T9Sov3PTMtD7IfucwU6nhBBSbqSoLhAxK4vi3d27GLcLdlHZfjeWVpej2egLoeb7xTILFj0UDAWIE5vS6S6obtre2dL47naVYWlmJM+sbsdjueM1lr+R6VwxPBZGZ5aj9AYuK/kHsb92K/vamnrGFtelBge8TgePyQU9GYfGqFOuwJHGXJ3yRZKu89Z1Xwv9OXDuchEKCKFYPeu95/bUw/32dUbF00yc+vVXL9+TvzKdLZZN88KsN123sPTMP2jVYRvGRwCd/JxY4NRBy7jR75zj+3sdPgclyRk//PF2BV+MK/HF7zlfjZzs95tMV+P/8Cnz8b/6snv0CAl2zzYtJybVpANI0XSBdMu9KETM7csFeEnILACnfmfSVM4jlwrRMtf1eDoRRoamkVvsilialNKv8WTyAXOghu87kVulpiln2cQCLVbb2XDMAapkPBa19cexzJHBSRt5FslR8blJ+RjGdLFFzMb3lGe6yyTyNGkDMAh5+01kckcI5noo1+chjT8ajTzwZg8FEXpNiTgZm5SFGQmXhSIzJAmYoVEasTAphQhyyiBaY62ZC7DA1XhwExbwLcnmnlTRYimedU3uHijV6ZPbQScYBn9+NJqASrDoAKEz1Dfjp9xMAOi4/rf3XdD79qLwmRb58DPjlJfXHuo9eDjKebIK+HZg8wZx8Zepjnqc/Cpg8/lSupBMYLEWygmrKFN/eTfY5cvxPud4BzlQF5xMRiafOjSb6vvZzOKKfAAAgAElEQVRABsTa0BCAe8LMrAWxtux5pIJ5VpH8UJIkhSxMYzbaj5j04+5aLX7y7e+O+8+dj06/j4tSVLuLUV1bj5uzavzGl74Uv/nwQzGrLkd3aSMqrVYMFbRB2uZeTMbDmAno5DrELE7au5hMB9HurcUqYOTOtnwu8f4jDVuwbbUetU4v1tY2Ym1tXaAk0u4qHlmwQfKeEouO5ljBMpa/OfDjUM1bd7ETjVpVDeULzz0XTzzyUKy0qhHjwxj29+Iv/uhH4/3vfFssTIdRXzgye4v030wYLQwuvF11nUp2OxAgUgIPCquWdbOc2c0v95ukapVKdPHSqywIVBzT+I1HAg1go+lYARWSsdjp9gROAuYgrVZoUQVwx1JIScB57ZTSIXdmnxR7LmVqAFgFSAORAqDEL44GEJbkwcGe1h32IOAnfpbLq2tiLkO4vrG5HZ/4rU/G73/6s9FbXYnx0UIsdnpx/o47FYBDWjiAJvvw5tZW3NzcTBDA7GmzDr3f+TJPuSPHSZjS4aE80DgmeejBJjvhrVdASfZfAC2BupnAXT5XCUQjnd37UQbcZBgKn1MWGfLBY/289ypgSHuh76vi6ScQMNn0AsYzkbmkrRPC08bnczYTWFmOQ8c1nejvioxVAEWyrcXSyuEKayObjPT9PAZXF2wzIhDSoK+GPmVAJsZNLQbDfoyPJlGrZSjMeBiT0aFCJQD5Ll28Le6+dHucWVsV+xeOeUNhaOzxMJ1Zx6GGSNV6K2Yk8I6P4vc/+6X4nU9/XoEN3bO3x3ve9375zPGcvHTbhVjqLMb1qy/Gc08/FYd7O+lHyADPCoD9fa6nXTENSxMvhhotOom6rZbA6bVeO84sLUa3WYuldivOri1HF2CWQQAgpwKRPJzhdThn7VZT168AmQJEyqPZ9YEGWTn0EdM7n/ti4SYIrfCUEQxfFAKhYWMBMYtUFKain/22VZG0NP0k+XfOOc8fgHT5TWby9EmmlgAzhcVwz8LqdDCWnnuqGwySFPajh5D2wmWYwD9KS+729FkLA1pAtphjlo9zTcFykwpB7O66AEB8XfnZvf1d7VVKeWaf2ds3+FOpi22uYe0sJJ8HbJUkv0ayOIFi9sSW92YOUTVgSX9OeckmEOrawOAsv1vuJ1kwFGY8A4TqQnTai6o7ANy5N/ms7HukpaueSfazPQUBnJ3ALhBTQ2oApBzeJWNtrso9cQ1IpSLgyH6fRcavPSgVN0VpUZ75BsI8WC57je9vB3EVkJYhB8fBgEMAZVpCGFcsVjcGEOdeiKng0HukMob15HpU2jz7Hve63ieVOukByjksYYQCDofDGB56n9ezrwE4XNO+gw9s8eWmRtNnw0eazwXjkL1Eid5W/3BdXL92RQM7ZPpr62tiznLRCkCW766BcIaMg8FB7l22F+C8raysxsraavQ6BjcFROfv2saE/7ZcfOfWpqxSZiPbyRx7K5TaykFF87oomY3qFHI6j3z9+OvlwGTZCVxX6Vl44jVU6ZfATL9JKlNKtCLnzABj6ReOfShzj0EdIBakvWVtOwEI6VAbGJLUDPwpJmXxk9Sx8No1AZPli1rn73/8l05xjT9WxX76Q6cr8P25Aqc38PfneTk9qtMV+GOtwD/+L/+KEKjSSAhEPCGlBaySRAl/RRW9NCfZkCc7T1Lt9HhS8S/UyrK54jNptpO/JwlwSrQ9MTXDwixMp33Pp77pYViaTv1usmvMVjsGjso0/ljaQ1Oe5Y4m+Z7+F8BT/y0AFSP9lpssmoc0XRfDLcf/8sjywnhds2CjUMRAHcmlpG4weWhsJkexs38Qz1++Gl996OF4+pnn5DVZq5E0ipeb/f1aLZIylSYwlwvR0PPyEhBnyrilh25OxDLIdE4DBiRGurnmF8UYkiQzzfoPR2LNWYJNAigMTbNKimyrSGOEf8IWhV2q0AIaw+PgCTcTBnyLZF7Fd0q454EHRYp94gnx3R4WrwRKWh7kxuTbgMlkOib6+B2v9byyv/O9IO+444I5u2gD0BmMVNbGV1L+bAKTrCHXiPy2dE2Q0gsjcpLSIJoGGH+AIYAjJTXajTJ4+dEUyRiJyjR6KTWqt2OB5rC6EDOYRQdbsTidxo+/5g3xwde9LtbG02jgYYc/1ZmV2Gu24pNf+2r89qOPxn6lHb2V87HYXooDZLK1EHg3PNiTx50LcQcx2TYBYKUdF+64KC/B7RvXlMzO9wUM0SAvLcfa+tlYXl2NdgvZLxKpSowB5ZBV43EmsMmMuzLgcBqxwXY88PANBLgC9Hjy8cdj89rlqE4Gsb95K975trfER3/4B+O2s+tRPZoIdCWYw62GAWExnNXIGxSXfBYwL/eVkkQvQDRl1DSJ/KMQCEKj4FhoL4KtPRFDEoAScFA+dOOJQEl8wABH6s22QD8SUOUlOzXrjnsFgA0JMGB/kaQWqbNgfesC5/I+Xvuk9JN1Gxz29b68JsAkYRb4Wa6srYsxCSNkd78fv/aJ34p/86ufiKXVFX2v2e7GbXfeE73V1Wi02krLRs4J6/CFyy+KOSkvRslZj7SHA0bIEw15PIxMQr3kwzWLPuFH0+kc7EOKyJ7IMckPeMp1UhMg5c9q6WLxdWTvBlhhbQE6xLQqFhwaYvgeIV3Y9/SxV63Z3LBHzR7j55Q6zO+X8C0YThrW+P3ZE8TSI3kZmaQYeGbNia0GK1XBJwYlNfzKfdBApIPQGpzXtMUwC3AioDCSPcV+ybU7yWT2BkAWTNHhICYzAoxGMRofquHvAu6dWY07brsQF86djeVuW+ESC7OpfFLxm1R4xhHWG41oNVraLxwishBH1Xo0eivxwvXN+Lf//jPx1OXrcf+73itg8tz583Hj+o149OFH4vILzwWPjS5MTST4gA27e5YgD8wq4zovz1X7qRmMZpiADBiv19XFZqz32ukvWYuNleVY7nDMBo/5ItxJwymBfNyDvnc8TDPwJwBMYBqNvlEpP/s9VJzXBzwbS3iMZK8eFoohmNLewnLjtWD+cT7NkrWVi8I+xoTS+b05X3ok5zktUl2eXxyIbWX8LC9MysIapJbBCqZ8ldrBcmcDcVz33CvsBdzNGkBofbBkAFw60h7AGihs5oQ3H/ejwL9DPCKHYr9N8TUdDsVQJq2bPR8vz3arrSR29h5ASX+eelq0lFCavJ65lmpIheu6Z4oUvvhoc0x8j/uIZz0s4FaCjfhxSnaLdyAelfg0jgio8nClDFG4z2BQwgzlHJRxrNmh9nR0ynEOicsiSnjgZ6WrpeL7WEJvcribpZTuPca13BfFszqfqfKFTBYtn4331R6ez/9yf/MckA8lz55Ux7A+fLE3eMBxrKCRtBxLCQ0bxCPOZ4hVK4QNSdYshq2ZstihCMAm4E3XB/uKsEb9jO8Dl4zy0U2yH/e7lDzJCrXHJ77tnFOGgmbBClTGo3g4iM3NG3Hr5k1JvnvdjkBKXdcM7+fPFdsJ7O/uxdatm9qjud7WVtfEvOW8MWiSt6TC3Qye4xmtYLfdHfxbFOBlrPE4nV6fKOsvgfD+xvF9Uj5o6R3mATb5I2YGnAA7T5RghaCQntzHf3PsI6nvldov2ZKux5K5me8PKAmwbysJsQgMTvJ8yZ/Hh1JBnKLspgKGIEpeSyQHX3fWX8QpMPmdq+XTvzldgVfFCpwCk6+K03R6kKcr8Mor8M/+9l+bFcmTmk0VJzQiLkT4wwAWDACzH8TMySIFJgLFncErg3yFTagE7mQWFECtNA/8fmHi8fM07JILKSwkw0P07y8tlgp7kgPUJF7goRtRMyPccArASFBAHLiS5phyPoGgoBvKNqFINNiqAk3+OPy936OYfMtjUqbux/IpmiUKVjE+KJxZi6OQpPtwNIm9/X489exz8dWvPxzXrm8KmOR4h6OpmCt4rwELOMCGArgaTUniYJPC1rE/kv0dDRZSeDmZnIALmm2HR8gfTSw92G7hyfohoEIG5cwTsi0Tw7OSxlzBIbBHJbOrxozXSgB3Ul4zyYAusI+5o0ohTjDZ/qCepr9czn3y6nulh8bLgccCVFp69ZKaOK/L0tW4pPxOXy8vqL/t51Ka7e+XVMeTAKTXv/hMlmL5+F2PGQWWiE3kxQiogRRbQTfcT5KM0lA5pKFSaUSlDnAykaybd6ku1OXPOIE9WWsEadwz7rnRIOqTSbx35Uz82DvfE5eQSe/tRg9G0WI7+p3FuDw6jN/4/OfiCy88H7Xlc1FvdqMaAOVHMalG4Dl1NBhYLkfxnongfI6jo7HYkjBO+vsHUWs2xOSYyscqotJejO7qmhhbvaVlFfOyZ4ABw+pLcgirB1lfJl3j/VWtxOIijZH9VAFmWBdAj8cffzxeePbZOLPUjhgeRG3hKH76J38i3v2Ot0Z/b1vvHdNxyCkq2c8AUCWsQf6OgO/peUczL8ZVhtDQ7NFk05wRaCKGDT6Zkre5ubQE7yj6ezuxvXVLoCx/z+u08ZRcXs3kX3vYleAv3ptmV55vBAHUatHrIW0/DoIxGyaZz3V7u5aGHtDIcteU3cp7bKD7trW4GO0Oacyrko5DnAVIrtSb8dv/7pPxz3/5X2ivASydVepx4c57Yu3cee3XHRrYtfXY3duL51+4bBaiZMitDNtxUAQnFVAMX0l5dlpj6Sb8Jf6Mbi5LiNPxgMBrZGDYicIAhABEvAbgpFiMg0N7wCUIyT0gEDlTmJN+rL8HgNjbP9AzBkamwhWSsaW7UTMlPwvYz5COCwwrya98igXSwc2u63U6el3WQN5xBOsg6ZaHL558ZvwtEHygYCDv+QIcxGAcidmr/Q4gAYaowm4mUUsWEuyoaYzjxtZ17dvItd/wutfE2fW16C62Yzo6VOq8CMozGKi8nmWR5fnZqLWiWqkLaKbJHkUlDo8WYlpvRbXdi+riUhyMpvHVRx6PLz74NTEzL55djyYuDPg27u0qTIeAIe4HKRDkZ0dydMpYARIzwMODRQNV3Ju9Vj2W2vVoAuQuzGKVACB8F2dHAqhh7/EcB/zS87CaftEC/ae6Frk3qBHExJfnoX3lHM7BcMvXBeurpchnuq1SzFoEqAMMKuJrwGj7Xlsy7cAmh7KUtSu+08VXWtduAcHEarZsleuFe5PnLe/JdcDxLS529VoA72bpHsu1HaTE+x37xs5lyi+TM3O9qTZiOEjAkxLALfcFKOL7OzubHlAle5zBDIuh4JKJGYiAsACU3JM8m5UMLn9uP98YlOIXyLW/vbkVfUJ6mq04e/Z8LC0vWeo8ygTlZIEKnEw7GoYUYovCmKXuUHgV4DwAp/05+X38NpH6Fsmx9pA21hWwLu0hW8IFxabPEJTyGC61mFUFHo4WGbeCC7Om0bBXA1+f9ZMDyBKkI+B67heMusPHq7VLf0qFEcG6ZvCkZ6/Pg60sfL/5Oeehuy1yAFTLqDGB0rQJEGDbaGYgXPpsppKngLP2kT0SW1IDEdkIJCKfHow5w5yHsRWPWzH50zoIgJ+fs4zd6iHLqG2Lcnh4oFAaZNzcNxw7zHYYrTBiOTfcd9zvm9dvaK0BMfEFZqCiM8Dnnk6kCNi6cSMGes4B7o9i4WiqAY6GzMkkL4CkGcHssQ7HK/et2fYGCAsI7KL4RHVVgOncsz04zJCfHFKJhCD7pVJjmTF5/FpZh6HoSe9IDXOz3hcACZkgh8jHjEk8u82kdH4gTEkD6O4V0ic/07vnEvKsbf/+L/3iKa5x2jCfrsCreAVOb+BX8ck7PfTTFfif/uu/bmAyZdvywUlQygyXTOEGw0twD79JNabypUmJ2zw921NyDS9TvuNJdRaHJQG8IE7JhlOTQfNTQK5MNS7NjBoemnl5aMEG8ZSdglpNRRZL9pjMlMmslArLpsi05hIfPJZoIJDX4RmXKboFVOMdJOvJCXwBXAvQaSadGy29Bz5QasQsQQFUOBgM49qNm/GNp78V33z62dja3pM8D7m3gU8nNMOioKCmwW83GyFPNYBJgYYOsgEEsJenAdljHy43oKWBkbdOpske7Pclzy4yGr5fTPDFmqjAgAJAtgSJgk4ehJL9ZcNQkMFsIlTtpZon1TfHYOQJObd/zd6Dr/RVhD4FzCw/c8yeLK3Dyd/O9y6vmWyF73Qnz2VH3+kI0ig9YcnsVIphfuHbJjJS/Iny2tX1kBJ7rRsgLiwKMVLmnybX295Tfp98N3l5wjaFHVjFFVL/rV9uwvwYx2w4iIXxOO5rdeJH7n9H3LW0HM1DUnOrYksOFztx/Sji977+tfj9Z56MaaMdrfWNiFk1JsOpvGFHM1iBh3Q9fneYkrCgjmB2DqJa70T3zLqaGvv/mc1Gk0BSeHOxE93eciyvrUrSbDYC97evFV6VRq6tsBsA+eMwFECoVrMWvcWWwh7a9ao8Hb/y1a/Fzq0b0a5M43D3Vrz9B+6Ln/uZn443vP7eGOzvxub1azEaHATstGJvwPKRgqq07fS44t5gZ9F1nT6XArTkwwYjqJn7hiXEXNhIFhW4MhmqMZtNh7G7u63QEJoUBi+d3lK0Jd/G67ERdYBimQLSkAJmpM+Y3tOSZYP7NQEyNJq7u7tqMmEycl+X28iMcdKeB/KbwzeQ1+B9ACZX19ei3e3FcDyN/uFQzVe704vf+/3PxP/yv/7v2jN6SytxOJ5Gb+O8EtJX187ExsYZ7QkXzp+LN775TXHlyrX4vU9/Jr759FNxNJ1JPr/UXRLgVNhw8rdjP0kgcN7sy6PTLHaGI0h4BQKq0/NgRgEl47FZlDXvUdwDZtjA4huZBSxgxSwhgHgAA34GAId/JMOs12MwJHzIQKeGTo591u+z9CVUolhRlGAvUm3FsBS4anCRL3lUJujJoIevksxdAngEAhFAgiQUZtvQaeyAkrAkG3yu0dAebOzTMLMUFDWM7e3tWD+7Em9/19vjda97bSwTdALIhp/iiGGDj7uk2/L+Jc0ZkKneaEet3omotAROkXDcWV6Jzup69KcRX3n0G/H7f/il2O4fxlt+4C3xutfcIzn4tRdfiGefflIgA8fDPcvxs1gcM88MfC4LWEaysFiOyXTkfAH0IcnutOoCIgElm9WFOLMMY7IV1cJgJByEoJVOR7sXHn8AntWaZZ5iIGpfDAHdDWwM5BGZ10q6YJQgI3s6m716OOjbn1DMNTMrqQFKuAXXEPespfRmt/I+86RlwOKJmWt8Fbag/DrFbjMgpsFnMhsNbPg+5vVgaw4Gh8kINEDk65n72XYpYt/KusIDPK4/vkrCtY5X4UcehhSfx8IwBgDa39uJcfoF6r7gXMGMbDb0fOb+b7dRXRAmBciJ/yosbYZXPoayrvwMn4Ewqq3NrVjsdgVOAh5SPw11D5kBqHs1H0ZSguT7cm8Abvk8+Z61pYt2Kf+PUJcxQ5OhPBD5ptnhDpzRMLYC2GsQTcCfjMdTVqt92b6UvH45HrFpEwTyMBOGodm4Un3koJrzzPnjXGjrTm/y+bprwPdSRYUG18lKL3VZGaTa49EhLoXprWPTNZn+xFkfsR8tLS3p9Xe3dzTYE7CYtix67gj4NjNVFkQCFh0S6C/vlf4dA7p6LvG7CqKxvYvZpcfp5Nr25Ol8vPexf964fjVuXLsmtiOvgb0A57zb7ShBvqiuFRSnoYtrPfaq/v5u7Ny6Fbtbt7Ju53qlJmDPaJmNmQMcD62PE7ytUrINTQEty8De9hgvJUaW+8vcBv/OHJgsayFFjlVUBqE97C7qlQJOWhGVKpKsv+wITg0iU/tYgPGeHrpiQdKblMJUNYol3WJTWodkcDJ9Lc2sTCVMZSH++1/8H05xjVK+nv55ugKvwhU4vYFfhSft9JBPV6CswD/7r/7aXMot1ogSZLPInDMmzY7hoU/xbKlmyqIzuEZMQpfBybakZjB70ZIfT0LN6svCNCXdvJ9ldjT7EgYlUOpCtzBslF4rnym/10lJTJnilkn5cRqjC6e5zEvviX+Qp9alYeH1YCjQgBSvOqXaajKcEqMTAJuK3XlR7E9uVhQJjTCiZpK49geHcfPWTmzu7Ma1m5vxwotXY28w1N8htRZ4y7qknxkNMSxKyV7lzbQgto7ZSWZNFqNuJ2ECECARG5oB0aB5gylk37aD/YGlTNmg2CPU7BCZvBNcQNq3Eo4rYmVodTNQSPI/jfKLofpMDUtpKLQGogSZ1vjHZU2W6+8kKDmHL79jInfpmU4AnSfkRa90V//RwCTMmkyNnEu9slCep3mWVy7fP37saV2VblwzK4imMMMRCkOGpsKsryJhs8ekmJTymrR8tQrDMg36ZzEWY7AyncYbm6348Jt+IF63cS66nC9+e2EW/cpC9Bd78fCL1+Lff+UrcX02immrHc3ekgzfp0MHlQD+yAMzE0pnY59DS2kr0Vjq6PgA/fV9rjFkgu1WLHYx419W80sAhkAErgmAUcI/JkdKyAaMg6Uhc/1kEXJuaZC6i00xxgIZ+dEkHn/ooXjmySejs9yLZoyiOj2MH/3YR+OjH/2IpMbwMPHe29/Zid2tLcu4s2lKboXWqxj0u51JoETsDwMRLLf8HpEjy2eLFN2JmmwHAPRjdLgvVht+kGaE1RVsAyjZ7nTNIk65quSmCbbLx24ucy0eZ06bZg9CIkmzOhj09SeeYcU7Ue89JKXY6d/IOQWUNFvRW16OZmdRDG5CSljfIYyvRjsef/Kb8S/+xb+Ma9dvxrlz5+Lqzc2odVfi3vvuVxAOr/HmN74xfuTP/2jcc9ddsbm9E//8f/vl+PV/+9txbv1M9DpdX4PssXjR8rq1us7tPh5zg4GYnzTWsK/EKM0G2qwlB2TwJ7JvwFkBz62GEmgBPlhnGKrshTs7+HUOBWwudbs6F/L5lBenJbxFQlmeH5JhCyC0/JK9sbCgCgNPvokkoSsl2OcaJhGDJcAhJYcnMGN56qGeWQRAWZ6LLJhEbIPwvC7H4usJIAUwrhJNADYS6g8HMRuPYoIX6eFhLLaacfddd8Wb3vTGOH/xfDQaVVkkyK8OOXp/IIaSgAKBPjUNv/iHZwOBbWbKzeJwUo1qaznO3na7gMlnn78cn/7M5+Kxhx+Jt3zow/HRj/1I3H7nXcGA6dFHHo4Hv/yluPLcs7EwGSgYajrmOWJfQYOP9gNk5MExlePA406s5bQx4PnCerUa9ei2m7HYrEenUY/1pV6sdBajyWtkWNJoyD0zjnoTCXjT99eE4YOfX1gBaJjE/bbYkn8lx6M0a54nmfLOuQI0hRkJWCf261wFwPU41j9l8Kf7rYTt5pDQoKGZc1wzBegtw0Yzwm03A6OMawOrBNkOJGCu8KL0qeaed5q7wTltNQKnrBQRQClWYcP2Jyk3tleqfRCL/JmfYY90Kr1l1Bw/Ng34+86m+H8Ote8Y5CNIq+nzV6lGd2k5atVGDEesD8xzBq4wyqxm4BoWSz1rMY6V+5B9qIsvpTwOfbyJLeZeSD2SNgn4mioExcNisQcZcko1QoBTzSEtGkgwZEk5NNLzA0K++qoTYNKWkCHtCaodnZReBpHFt1vlRHq4FiZkqRU1zMlwQYNeDqg56RfLa5Z9gXMidUgGX+l3EhgGiGZvKoMLzivWBjBAi6+oaiYBYWZSFpBbYLPCqFzHFe9t3guPRhiJZngaWBRDXP7GeG4WANK2JRxDAVhlS5C+o/YbTnAv6wF93hL4JIsNB41JGl5BYn9of2XVrDzTsAE61LMDL0ok3Eu9pbh48aICyeRfLaY+SgNqxmHs7WzFAf7FgwP9t2uuI92Hfm9fD8df9v4s51HA6omabF7LpJ2NSr+Tv503rWtO9wQv+dIL+N4po9oyrLUy5ZjcUMIHBSbqdR2EU4BJZNpHAh5tK+ANw2GDpHIXliQ/4+/59T1QydcTm/I4sOcUmHylSvr0e6cr8OpZgVNg8tVzrk6P9HQFvm0F/unf/qtC7gwo4a9VkjZzgpuSDQoB5JJ4LVHIUARLPjNA7mmgrxQZKuCUfAlgkynd6bGDD4wmnXOQxmCoZI0p0ypejpaPZDBBMh3EStNk3uCYnGFIEU45slkFZi+ZmWR/NwNI6XGUiY0UfGJo+C/VHLggLYDqMeBWjnc+Dc5iVMeQE3gWl2afxhlgkCaUPzd39uJgMBIrBoDyys1bcWtnT4AO+FSlUBRTtlqvOQVWIRMZyiPpEqwaybwMFAP8cjwUqnhXFSN+Ci/eF+baYIBROsmxeXbUjMB4TYhnxtpZju9zhqQw0xjTrF6lZcl1SbZkaSyS1OQi9jsBkzaResWvwtad/+V3AyWzAn4JA/NPA5iU5Kl0wMVwPwvk+fEkezIDOsqEXzzIwhQBnJ8fTwKOGcCURlRZ4AP8I0m0lFH3g9JJMauPOBrvxWwyjs5CxDvPnYv3vPZ1cbHZjvqBWVi1zmJMW43YXliILz31rfjdJx6NbRqtdi+6q6u6N3f29gRa1KMS40NCLCZK/pZj4wimQlXAV7PbiqgcxWjQjyMa9Mk0qs1WNDtL0VnsiTm42OtGA0YGUmVAclhMJG4DtKgR9f1Cgzke228SXywFJozH0W4CfrSi3ajGlRdeiC984QGBPEuLzZgcbMdt60vx53/sR+JNb3qTpIUtvOrwRqtVY0CIx9a2bA0kqc3Ua4PqZlnp2swAJ927ma7qnijlvgBBh5Yn0iziJ3mwvxuTwwM0sQauaO75nJVaVBtNhcvAJFQjk68LYCUv0WT6cJ+NBCJYZs59VdhKloo7JbqAqAKNFioCK27cuK6mU3tqvRZNybg79vfkepD/XSNGBGpFJZ559vn41//61+Khrz8SZzY24uBwLIbsnfe+UUnNpLm+/W1v07/j93fhwvn48pcfjC988ctmCdGICxSypJRLlWvFUlwft9fGknYHZRHsQUDPgdmTOsfj2D840C1L8jWMUPZYBiD8naT7ufcKKMvQLkAiMbVaJDuT6E06sEEIfhcAmYZfrFsGLTMHSgbvQZoAACAASURBVBQGrFKEkckm6GNJJuCpNxcGSQIiYcQCshe/SQFoMNDsbUnCbZFt86wCIGLvY8DjHDWAJcD8cYyHgxgf9uPwoB8bq8vxjre9Le6/7y2xvrYW0zGMz36MRgNd5/JlhH1lA1T9AxALqKemmH/wkGPg1YAduR7TRjeubPbjc1/+anzlc1+IuwGWf/In4l3veV+0Okvx1DPfij/8/APx2c89ELtXr0atchSN2Thq02G0G9glVBWOJC9RpbIz5LMUnVRwAZNcPRXadIYfDKL8fFlsNiUf5hy26rVYW+rFatep3A3APT0LM6htOhHTmD2L891sNZRgrGeSBluWTS/wTNJzYyqQDoYdxyVZbQIiAk3SImUEUJzen2aepVdyBpd4P03+Uw7PuGYlY+U5J5bt6DiEDMBFg8uU8yIdhnUo32UPH/QsFfhGaExjfg0anHIoiQErA5hc8w6jcW1gNqVrG8l5Abhz2FqQ1CJ7lTx6COh/EMMBEukD7Vucg7lyoYYvb8MM7ToSYstVFe4lkNMSZLE908sXEEqAt8ID/URkrfX8LqEveQ+zhGOBWgZKzV6sCUhk/6nWLJcXoJlDC1vhOADQDFtLm/HQxPfwpBxeEvGs58x6MwhfQMPyvBbgPGdmYp3gwMHCMDX4mEF8DHdVU/p1Sn0n+4YToVycvOI3W2oJg8qWOPMhAIO5dhlaiJWLooH9NdPf+X0zGS3xlVIlA6/q82M60uvw+fn9IuX2QMXHWJiRHNP83094qBcmuNZK94KHwtxnxcKohOPwvObc+Jx5KCxrhgwB43kncBRGK2xODWq4Vm0dwx4AGL63tRUHu9v6b50Z/Czl45u+mWJXFyakAb/CUtfjM597Zp3mcPWEJ73qoBMAZamPT4KVLvePVVP6u2Qyu44q4OWxx6Sq1QQhqTkk3y7+kiXMkufZbEGe7g69sYekBxAFrGRvMnhpxqRDvCRD1/RdXk4ngEkYk//wFNc47ZVPV+BVvAKnN/Cr+OSdHvrpCvyTv/3zFu+klyDFopKrVayRyF1Tcy4pVYMC1GwECnWaVRgOPNUpdgrAUrx8DFbUxayyBDANwgsDUfJvF6LFL8oJ3ulTmMwFFbg5yfa03J6MYlRgwp/MRRe9FCZuIE4y1MQyyOAEihJ5zSkFXBl+8wtBv5tJnQI4EggtQGcpwkrCqKTmAjJrak4lT8y0Wooe5Jg7+/3YHwxjMqvEcDqL61vbcWNrO3YP+vL0ExhU5DywzSoV+3u12ypEabjVyKQJuwroTARlLUqKrgt4y3gAPQ8OSNp0sqrOa/HvzGl8nTAezi1yLAIF5A/oabWYlXU8+054bGUR6pxfswfdgJgl4fOmMj39iFLKXcC6V3hafO/A5MuE4SVN/jveyifSu7/tZ7h2YMRl+EGR85SkyPSCUzObwGWxJCjApGTzNLl4hsHMZWoPQCuWg68NF8GA6TTeCUjOzO5YqDZVGB8dDZ2TLWbhKM7VqvGuu18Tb779Yqzwunv96OC91+vEuNWIraNJfPHxx+OzTz8b+5VmTBuLMY5pdFeWnU6b6zLY3Y/JoX32YEGS9k2TXqm2ot5ZjFllGtMRvnu5riS3d7uxvIS/4qL+gVEHi5CCHu9U0Bskm/8Pe28eY+mVnve9d7+39uqVzWY3u7mzh5s4M1I4o80jjyx5ZBkJEANJnARBAiMJAhiIYyd2nESxJ7Jlx7AMOEaA/BkEMRzHTuBlLEsjjTQjaSTODDkkxZ2cIdkLu7u69rtV3bo3+D3Pe27d5uKBgfyhBquIQher7vLd7zvnfO953mcB+IbZxuaKjW2nMyegElCJjWGzWRfzaq5Zj8V2M/b7vXj+m78b773xeiycPilGx87atfixH/mh+Pk/8XNx4sSJ2OvD1CM1G7+1ps8jATXDodgeZVOlTT0bREnwYI2lZDBZ2CUQpzCcJmmFAPiExxZy3eGgF6NhX+83v7AQcwuL+pywQpU4LmaRN8teT7yp1xok4MJrJKwO1kTOoSwX0l+uhEvg58eGEdYNG9sSVgHrBUZhkXDDnuIbUBQgi2HHPFYSeLUeN9Y25DP5K7/662JXRa0Z/UklLj5yKe67/wGxmD516VNx/0MPRX8w1Pfrr78Rr772ht5fm2lADNYMwJTxJFZXV7QGwG5U8Axgc3pTsrEXuxPgJ/eOrHdF7m3W0kRgo7z8RiOtPaxdGk/cP5C+IhedTOTvWFjgjBG+67CNZ9K4AVAEGuZrKb0bAB2wNgFMg5MGWgDIGLl8niK1RCqLHFaMyoDdCXgIw69qyb2Aa4dhTP3n8Hbdg3nej0F/N4bDbvS2uzHfqcePPvMj8dSTT8RdJ08K3JM/IKCPpP2AFJaHjnhfvPkAfkdm3Qlk4t5QqcUBSe6EoTSbsb69E8+/9Gp8/feei6VT5+LHv/hT8blnPhf3nD8fW9vb8d0XXopvPvtcvPXOu7G9tRPj4UBGD7XRMOqjYSy1GwImK81GTDKMiDGOZUOXsY0FxGQkYDImI4XuNAl5E1OyLR9QEn+V2gsoPBnHfffeE+fuOqXgqckQybpBuGz/WaoqVpyThPEpZNxzrmGnNVqWWgPcSHXAfRlGFnYrsO/EOnSKPfdzscoUFHegsWAZN2unGw4lrE2M6LQvKYAfUnxJu6WccPOxaDbExoWZChAp/2eHQnG9+R1joTDuSkiM6xoD18UL1mvbYVhfASnxeXQqtUE1wMDiKTutm9ILkMfcWrsZm7fWbPERBo0KECY1CeFinbkEPJtiS3NPcs5dNgw4N+kPaumspdp4UYpVls1WsQszFVqMbvl4mhXHeSk2PWJ0qqYzmFXmdAHk1GgRq4z7BSzEmmTDzEWuDXOq1+1pXltCn5Yw8jKFuZYS+hIkmKCSjqFYwijcz+BQ8Q+eBRpt42PfcjFh5Wfpeo97Q0lhL77fWpuzCaLQp5Tyu2Fkexs3N7ARINW6r3WFzwWrknsMa6SYoGk5wCQ2GM06Zo9S1m01YJhPjPkCjqYfpsfuIVjJOLUc+rC2Vs10QLPAYKCAetVeXpfMNjXzFja/GZCWRqsBUDFjXKoLgY7OY3SLcyJ7kOvXrsTu9qbWKjUnkkEpK4ZUefBo1fC8fqmbAfVkn2FmqZjrUzDQ9EgDqRkoJA9IF1ezzEtq++IrafDYM9QKKrPxNb7SHuRQxl0AQ3kCuD4T8F38Jw+bxLpXKrXedau80bWn4Bxa6s39UzWWxo99vwvwKQBTZIniG1+Nv/G3/uYRrnG0NT46A3fwGTiawHfwxTs69KMz8Lf+7J+aQju+Waf1TUqzm0plRFpo5pBTCe2hQ2GoRNFkDBS/HYMELlJgMEpWDRuxSLCy4Doku1mMKZ+elP3wAvaBwwDfPmCl2hXIkoW5QM0DeywClhbTehU/ycqwrNvSZYogSbQk+7D8iOdbNma2lX01k1mgFFBLYmEkSD42JPiCVF5LIinSdF4SkCzALPIStu47vUGsb3djdziKA2SlBxX9bmt3NzY3t6K7va3ON8dE0Ql4wcYNlgIsHL5hqSDxNjvIUisVp82OZIE72zvevAlMoQs+iW6vr+TPgWRzOdb1GV2oi6FQI8WbIpjXdZEoVpcKV0vbYMFlKZjMyMN5owJ8KuQ57H2XRwiQLm/+ATakyZczbMqP8KMs/fQP+VTmY+1hdLgldWH8Ebel0rFPD1J1zdNQ3ch8niAxHEo7PwHJ6evNvrbfY1IZK+xB40eeUd48SCuqTYbP5XgMO8yFPEABHnBmaaY0KaXOxyrVeGL1dFy691ycXpyPNqA015pCnkCNxbm41u/Gbz3/XLx442bUW50YVJpxUKnG3NKixja+gWK2jUYx2OmBFJgtKT9Yh9+Q9ow3X7+3GwfDrj2eao1YPHY8lpdW4mBckbQUaTGBN5yvHuExzAuxkEqYi+W8c6Q912CeVeVrSYhPVMYCJTu1iOZkFNe+/734zrPPCmwkWZpBXhn14k/89BfimX/jR5wemkmogHmLiwv6HLBHZeOwN5RPJRsrDRuBQ060FzCWabHMI/zPuEKALsxvHgtIA3Op192O4aCrpgAbv4WlpVhePS7GEnOcAArWI16vALyFUTv1l00fW0lItQE2G6kAd9PNXm5qYf6xgvUG3dhcX9fGmHUGQGJp9VgsLq9IAmtvWrPI8TuE5SO3T9aGqMZX/uWvx//9//7TWD52LJpzC7Gx04vz990fF+97IGqNdpw6fXc88uhjAlnffPt78eobbyVjeqz1Y77TFnCqeamALGSuBAEZXOBaAiDCOiwyznJTKGAvz6fpoaAuJOsJyBr88yaba6mQiklYOq9QopT8JrtIwBQAldZcg4Q0R5xy3NIxKbCm3xfjqT/cyzAUQh/sUQlr3P6dBtwVorK3Hy3dm/aiu7MtEI50YcBL7h0AahybmJ80hlL66DGxJYn0Q/dfiKeffDzOn71btgIwfJnfTWSPjD2tZRwrxzSWmgAfUm6N/d4wBv392DuIaLQXotpoB22H/sEkvn/tejz/8mux0e3Ho489Fk/90Kfj7nvu1We+cuVyvPLq6/Hq66/HzRtr0UrZKmFaLPs1JObVUFI93wDqI4DX4UAAN80RttzjEWOeZgTsVW/ngdEWACPnOrG8siKW7PrmZly9ekWJ7yfmm/Ejn/6huO/82WjBrkSaKy9Ez3fWSu7rsoUYO0wGQAc2IkwkgT77I0m9AXZK6jXnushlBdAkEw1PWpCUEthW7GPEMs37vu5nKSMtDcJyh5FNRsq27R2dwSNaU90QU5OAc1fjWGFCJyBSwEfZqTjlmnEotYXArWrskZwNgCmPTZ5vhiJLvIEhM6dhJpcgmdLILEw3GjOMybUb12Nna1vXhTATaikaLwZbYL61dD3EXJZVgpmKWgsUygSzs6ZzbVDHHpNSeOQc0700vVkL4Cs1SXrpyS82ZcgOubNHLL/nHLfwNE6rHYOEyQqdytsdIMVnJZzLtVxF6wTBLPbTpEZyE+bwHmw/wMO6sXjO+s5u1qR9HgU2Ngz+uZHsc8znkfwc2xr5eA70mlxTfDLVAMb7NIFMNZyzkW2Q2qFevKF8RxMs59psbWA3MdA5MCBpEFSel1VAOweUwWosQByPE/Man9RB32z7TluvXRQ9GgNqyDO+PJbcSGkn4zPtR7hu+D0na1EAWVETCSyU4aTCrRjz+MWyXsN450+sCQRVmYGMb+SewnK2Nm7pPqn73z5hT7YEKvNGwGDes4SAC4ClgeS542AbN50FgicwWY5N90XqcBEDPCe4p0xVSSXpOj3lP7zTKvWTPUkPPRvS31sMSIOS9pg0sxHFUPGJldc147NqexnvX3IvYYdfyblpDFHbHAbgZCJ3vq4qtQRbWQP+5hEwebQxPjoDd/QZOAIm7+jLd3Twn/Qz8Hf+qz89AVgr/kACBiVTyo2q2EPpwZdeMhIWJY4zpjONbC674PZYtA+k065hpLlIEBA2lVfTwaUbXtIwDQ7xX9nci9VQCtSp/5/fWiV9JsmqIE3zbIpjs9YyQEGpsN60FMmPUy8NPspPKcwCMjhpgI7XgSEqeVx2wPXa2R2fGvVnEanzN5WAZYBQyke6w71Y29wWiNAFnKw0YlytC/igYN3eIhV4w2EFeFMqUfVAskCKRiSsnXYz2m2OyZsns0gAh5sxHMKONLjEJkfSlQy/AWSwlNRm43bJK6Bcen/OyOrttUW4TklUt2n7FGj8gHT6dmDSyPbsTWEKTH4AlCxgoF5Zp3wW4PwBs3LmsR8EJguT8bZXKHSvZJ+o6C6S7GR+GmXMYX2YU5MHN3U2LOhuOWiBkhPBz+xYzQQqn00+kvp8RdZtb6e0eE/JlGVkAAf3Nprx1D0X4pEzZ2OFTSebiuFAQTiVhfno1Wvx3s52/M7LL8XbuzuSho5k6t6K1vyCNrsU2FxvpLajHl5mvtZiQBCusbSkzSVsuqH+bgZnDWnpwmIsLCwLoDuQRKoac/MwCR14gwR1D2CnSRAEYGsygEb7Mdeai06b8IamNgvwl2CSLbbrsdCoxtb1a2JLrl+7Fsurq5K0DvaHcd+5u+Lf/pNfikceftAel+k3C4sYwGkJGTm+qdoIjbwR3t3Rv5Id4imWIDshFoxfeYzlxooNE80TyeDk8QbTZyf2hz0zA+vN6Ogzz8sTjxABr1EVsUL52fK/wvRJxkeGNYgdm8BWYQ3z3sxlwEeWAIXGSAbNOkoTYVsbWuZ4s92J46fuipVjx6PZ6cRo5FCc0diJxF5nYN5yTqvx1a/9Vvz9f/xPor2wFM35hdjt9uPU3Wfj7NnzsbB0LFaOndZGbae3J6BzhNR0b6iwEsA9NqlsogFKCU0BrIXRyPkRmww/NfwE5d9oxjifpwQ8uKEB6HgYOCZmltKs96OnhNq0NCD9Gm88eTX6/bk3cH24J3CNldgtYNkWAHzxHh2x0mp6Pb45h2XziEUG67Zet15Nf1B7o9I0wjcRVuOg14s2gDBp3bAz00vP9yczLllfuU63bt6Qz+JnP/1D8dinHpFsm6CZOuB5OEleD8+0aAPV9nrlGpv1A7vWCds4wUatHTc3tuPdqzfi2q3NuLXbj87yalx46KE4d+8FzUcS1L///XfjjTffihtrazEaDPXsTrMRDYA7mkpKp6epYZawAZJsigUepKwTezEHA04hLH3Jh4d7g6jXK7GyvByrC8uxsrik1HaYzi++/Afx3vWbAk/gbJ2Yb8QPP/1U3H/+nmjx2gANpGTrvSz95ctgvRtVsOjkOZvgUQE7/K+l3Ro/CnDxNZbcmDkF46zREMhVk2c1TQSAFGTR9oWWr+mM96Pu0dnoKvdyse9o0MHehFks0DEDSMRgN8DE2OQ9LZm2p25hTsJq9RzPEJgEOQSaJkjGZ0A+DkNRzQiBX64TFEKXaeAcB6A6Y05+qv1BbG7cElg09fcrj202Y2FhSeng2DaI68b9ofhaFyl32qzIOxMgNMEtr1O+P1vwblBJgCl2OzD88PEUExrmrsFMKxpSrlx8vlMlw4lRvZZJ0WUuAmjbTxPZfDacM0wJ6xn7zmIpQ8K5m7heP7KmynqxqDd0u0WtIi+Y9JutMKa8Nvgc+PkFnNRzksHIz75+Hl8AmgCEAIqFsW5peAm68XhyuBasSIcb0WDAa5H6aWtrU/MbNm6pA9UGVkCa1ypLyi1tZ02i7vNxFKm8WZ3NFrWamzaMPQGqe0M1RxhrtpZoRROwDXA6x5G8xFmHFa5WAoWoL1hTD3S/49YG+7HC/7OeZmOUMCTYuTtbW1PZt62MXNAoTMzlbdqRmF2pVTfB/FLBlfFc6nytExlS4/lZQEuvf7NMycLbLE3i0hO/vaq7HZhUX1w1WdYrqtkZAwCT9oa0esF7iCmQKXuMBFQVymcCgwH5DL6RLUFNATiFlQng6aBHMymLNzpj5pf+5l8/wjU+6Rvjo89/R5+Bowl8R1++o4P/pJ+BX/5zf9qp3Ml7U+GVnkpiImSCLMUt5a/kHulxyGYWdgoSsikwWYJsUuJc2Aw0XhWEMzW8dofWEiOkkQYXJYtCdgyYIODDX7NgZDEWV9GVZuve4KbkSxIkl1jFCL1IyVWYZKUkCTibypTHqNua3lMUlUqghHmDlDTljO6kG6wUgJh+Vof+Ri7EJRdnYxnIxw5iY7sb19c249b2TgxG42i059TFZZ/Fa3R7XTElKez57PhRIS+ChQLrRVK8JgylhlhKbAYMuFa1IWDzrtANEhYBrA6QN+6J/cTrU5zyO3tNuviTGbvOgQszF7AuK32ds8hLuf2sV1SZN1Mp9m13gkPmpMaFZDwfKE+LT1FejA8xIqdXvRxRGQi3A5i3AZMiRXzwllT8TM2YKD5F+T/28irm7dbIeXyk76cP+2NYmPqTqHvTDbO9NssQK25beGUZkBSTMkNU5PnEGJ9E3D/XiWcefCQuLh2Lxf1JNBK02a9XYrTQid1GPd6+eSOee+OteA9vxEojyPIeTfai3l4QCwo5JKwNNjwAaf0d2IVsJBvyLcSDkLGpNGNZLyBFTKZRpSJmJEmw9aYDLELhDy39jEcTm1x8KRWykH6KHP+gD4OFlNY5AeN6nEIwJ9GuRyw0avH2Ky/Fi7/zDaXALy8vg6jLvP8nfvSH49/6+Z+N06dOajOlVNN9p/NKQgboIPaO5XQAYgAUgEm72zs6f07bdlCKmUQwhg+mQKeYI5KKIgdn89zPBNJJNJrtaHXm5TUnyaeYpCWN15IvyyGTZZFetN7SwU4zSFYaBpIKSnYOs8ygaQm7ITBEDNUEaGBbsenCx3Pl+AmF7fB+sN9gnDpMyynTBzCAGq149rnvxv/+f/6D2BnsxbGTd8VWt6eAogsXH4iV1ZOxuHwiWnMLsY8jAGAqAEmGJpjJZYYijEdAyhYJu5UQExVgUmBfgjmFOcR539nd1eYdf0jYh0UeWdZi5N6Ss2azRYnYGVxj+XZVG3Nes5XWIArMGO1rPDKPYdSVQC83UuzlVppKxc8M2TDnGVCSzTnMQDOVkJU3dE8gYZ21ehGwHtaSQiqSXT3hnBq43Lh5Pc6eOh6f//zn4qEHH4yTx49JbguLHYYbzGZAAAAn+b8KbHPiu9aSekuNJsKmCC5hlm9u78bNtfXY3OlFb7gfY82/+VhcORaLq6vyhLx6fS3eu3I1bq2tRW+3l4Quc3xgAcOMVCCa1ov92KPBlMdTq5Hg3JbPq1hde0OFZDXwUe3uyJcVL9RjJ1bjxIljceL4iVhdWoml+UXdl9557734vW8/G9c2dlKiWYljnXp89oeejAfO3yPGaIUxzxwUk8thEQInxXoFZLRPp65XstnEbk7QoiRXm2E5NghDOBF2J7A7M6SkRWJ9y7LcAipaFo0P6kxjMpOBBUjmty1ZrJiwLBn/ax+DQVHLjAWEpj+pVQZ+HF/TsDo+pxp3XGOD5GKGA3SmZ6MMTJLFKiaaxiDguOskA9+uDySJFkhM43FD93aaKWJwcs2y2cma2W7PyUoCNl0BDhVEyDElUKM6hzoAT9hmW+eM9yqybrMsfZ/nSzY6YhKbRabGRobyFLWJFDDJdCt1khQhGUIIG5k5ZAWIk5VlT9GBVY73rBtyMHd5XHk/+7z6GpewmiITLgxJByCaqqZjzluvz5/rxAIWleRtfl/SsAtjlbpUDV2UJYCTCWwerhVuksPwL2ncakgn6KzbdzYoWFdYB/H/1WtiU5Ep7PJfz7CYskZyDAR/cczUgkXW7nuDz5kl4A2vQQDVas743qaGFtYp+lzpjZh1mKwm5NmNtyQ2MW5Q05wzLuf/r45HsnmAGb6xfktNbq/bBuhV22SYEfY7tjNK8A+/yinwb7Ba5yKbRa6XXA+pps2/lYrc9k/cG3OeyWLITRozLYud0kfBBAlMVj/AmCyNVNVlVlrNApMOzTmUekuNogCurCDz8fa9JXSMIWYCBHUQ82la5Yo4YC/KdCHS2Psb//MRMPlJ3xcfff47+wwcAZN39vU7OvpP+Bn42//lv2fESJ1gB8DY2J1NiH3VXKyaIUCBZ0mTJTIEZlDcUKRo05H+TSpkEtgSKCjpNZIKtl5myBUQVMAkxaM8rVzki+nE62ehVmQ00+eIoOZUacFGkn4YqOQ3CojJjQmsTUufU9KdhZNlJ8gHLctWBzy94zgO5GYUu6WoVEJ4ysq90SHp1zLyUrhN/6XgUXFdCcrD4f44bqxvxbtXrsWtza0Y7MNSc/ovbAlJmEbeQFO8UhxTJKvA5/wKVJgImITxJK+03Kz18ars9bSRQnLmTQjMy/3osaGl+55yFTaZCtABYIUplZ6epVAWqJMsBV18heMkY3BmtS8AoAr8BB0/6mZwm5Q7GQ9TZFil/ywk+dG99YIc+pEzjxEAmKBnYUXmfJ6G2ZT5nbK50sWfbtgUMlBedsb4vZgmTY/5gwtFAV9zAOqwij9qfi6FblAMMy57yf41S0ugW24+HlpdiGceeTTuWViN+eE4artDsS+DpOOFTnQ7zfjWG6/HN956PdpzKzGudWI4HAt4Opjsx+IqjL92yiyZhw5gOtgbylOpSRBNg9ASM5sN9hRQ2gxlmDjHj58QSIf0Ca9Fh9rgtQjYiEfpJP0OzbTVpj83McxdNtgCxSWx5BzA5jiIg/5u/MG3no31d9+M5eWTkhQPYJEc7MeXvvhH4md+6idiaXFOc0iAAX6E3e7UB7EAERw3Em8+KzJfWHE3b95UiA0MPwBMNnkwkwC8GLWEQgFA8a9ByYE3nIA68mxrCVB1YJZBBja3CoiC6SVZddo/sLmVBUQJ1XIohzZ+uRksHrg0FpjLAlvGB9Hd3REg6ibHUE2P5dVjCthptmCNOdEXOafAFpo+gDNpE4GdQqPdidfffif+/j/8R/HG2+/GsdNnYj8By7P3nI+77z4fZ89djHpzLq7dXI+dXl9AEuBDrWGWIwAqY2BjY0NNkGXAamTy+2byaOROJkr7BUwCAGP9KOAh59lrKz6VePh5mwcTytJsh0B4bLhRIIApX5f1lS/WWjGllNTO+okHJQm0I/mVwugsc11gp/wCD30hlbLLJjtY5/q69wjcohEEO2kAcIT0kQ1uBkdwLuUjOYi5Tjvuv3BvPPXYI3HuzF1iWRpM5Xr73mNwC7l2MvDyvlJY/ZIQ1ttRaczF3v441tbWY3u3m2nuTXkId/vD2KcpV2/KS/Hm2kZcef96bO0YjAT86+DfR2I491LAHFLJ+90YEEh1QGCHg2wAYpFKM/5hfAksQR7c3Y3B5k40J5NY6jTj1PFjcezYaiytLMXp06dieXkpRsN9eV8yzt+/eTOeff478eaV6xrLjUo1Vueb8eknHosH7j0nxmQVlpiASSNGqgu4prB+sSxIdi3zwx7UaQ+SfqICLfM5XP8CYsI6NINsz/VBDfadaw6kuR7/BuMFzCTT0s0+xpIB63KfLd6IZRHnHu+UAISnTwAAIABJREFUZ3tFFtsXy1Q93qaAO6xg7pUjWyccMsESLEuvaTXVsjHhzwTQ5OaIQuiS6TuVmIpBbbawmhHdbsrCfX3FitQ5NSjC8wAluXcb0LUs1eCbrUBKI4R7Nz8DSttn0dek+CDzuQ2uHtZsPJa5TB3E/FIYnlLKDSj6rmppcRnbqvWkKjFrWg2frJ/UtMVvMqXPBvwPQwqLvQXrDvUgbEF5UIo5bcabWIiAkln3qdmbrE3eS8Cr7ELM2FZjINU2pclZGsBqHqlWTC/EYlMj+wHPXe5TUrwkE1NNE9ZYhYHZ2kLMdsbIvkO8DD6buVirMEdhtU7UiOOepMZ1MssLq9P1k8doYTxyTXW/kXzezPISwub55eulcanaO13PVVeKEptNOysKaFo4fXtfHsndzY3Y3d6Ofs/jjGO0yseqpFI/8VO5hgYc04Ime7elTvefinoosW2jlB8oggoAWVLTXSfmy2bv9+OaugWYLNaRxdZGRynZtoFNj39Fd82AkrJuyOAawvj4nnpa1tIjWv64BiLTZTPHOmuJ7/UiBig8z8xa1rFf/OtfPsI1PuH74qOPf2efgaMJfGdfv6Oj/4SfgV/+8/+BOWHJNCoymqlPURYjMrsuoI+Yhbkhh+mYQQd90kt7fT1O3XNYViU8RYmr9i1S4ZwbWntOOf3TYJKORv+UAq9IqSmMFHCQbAeBkAWYVFKuX1dm4gmeKjE7kx7LZysgnJkEMIu80ZHRf/GuSl8dB5e4ULPU20WjPO1gg2QBN2UOZmUmkJTnIL9qz0mGubkDa3I9vv/Ou/Hu1WuxdzCOemsu2vOLsbK6Ki9Pjq2PJAqZaeCdZF89vReSPqVNOv1XHkGAL4OBNklsFGCsKXkZ2Z1SakloddFOASZgUrIum4+bDTHz+cQGtWF+KUmVqHr4v9NCd8oSPRwZ+tvsTWF6Xgp+9yHJ9gw0+ZG45EdIvBMI/ThI83Ac5VhKUPKDL2+QMoHJcuS3MSU/bnG47RMmAzJZx8mI1P/lwzyF7EmXWd+aM9XxJJ46fTI++/ADsQpbbDiKOsAkNLdmM0btVmzGJF6/eT2++847cR1WbGMxqpWWQKWFFinc8zGqsPEzWISnqBhlSNZqtVhYXBB3QzJegUBjbfpgL5VNfbVR09hbWTkmmaPAt2QYTE3j8WlVqJLtAOTtlyCe5JYV+53xNwHbNVhmtahPRvHaC8/H29/+Hckgl5dXxbDpD4exvLIUf/KPfzF+5NNPigGsDZz8z/AuA0CCKQIrMSWl6T/LY2DXSU5Xr8bazZtxa+2GzinBUQoZAlQC0JI/oWXbhE6IgYxUeG5OQTNicecaBDhLcEQBWUqolT1nkzEy3aDlxm66dlryN9oD1IKlA6Dl1FvmMtJtksCRGhMOAwjJMSyvGJys1PPcTiqexwCIKQNkc61z2mjF5Ws34h//k38Wv/ft78by8ZMCJtmUnb/3/jh+/FS055ajClA2GovdylCSl6eNEQX48boEqrAhn+/AYrMUkfPO2BEzKhtQ9jcbmmlTsz+cpN2yisAmAhD60DuSMcgG39tRNvuAfTn+M/yB+cDYUbMp2cNsogFBeW+xyxTAY3aPziFNLxidjbrAad1HxIodKDAKZh9SfrMpDyxTn0yS3VlTujbA8Injq/GpRx+J+++7GCeOrUaL8TIiARygJsEiPHwBm2Gtyk+1IYBxZ7enRlMNliQk6ajFzc3dWNvsxerq8Th+4pgYk+tbW7G2viGZ/W6/J8CVIJWdna6YqoxrPvscAWeEZygp12MGUIRQOUAGGJt6l0ZN0lCk08xzGh17owQs94aBePzY/EKcWlqOY4uLcXx5KeYX5pyYPt/RueE91fhrtuPy9evxu89+M753fUfgYKtai5WFZjz12KfioQJMch/l2ibQwAZe3sy6r5s5SmOAz8ZNFK8/mIiFSUdACPfn4htoJrFT2OcXYCg73Z3VBOCX92H9AKBjbWJtPgzhs6RVIFrePwo4zmsYUCjAYzZQ0yOw3I1c35S6xVCcE7rTUzoTvs04t9wc30KpLpp455Z06GTKpj2M761uWPIlwE1j2koBzZ9Mc2YN4n0Z51wLAfiAXem1OmWkZYiabXAsQ7UsOaXYmTotCblAFTMiAfKKdY5rIR+zQFfhPfb59nGa0Vf+LeeQ+kaSekByhRwXFqjZ23xzfgwU2pqCWoS1mPfEF5frLvZiMgUBAMUCx7Ik13g+i0BmSaSt/pgCkyROY8Gg5PISIsOa3RHAKu9k1h4CsmhGJXPY6hM80NPjvDBH1eyuaC0qtkWFwcnc4P6iewVWIuVaZrPJbE6vgazdts8B+LYU3QnY1GWub7m/MCZbnZaULeUzFVBVIG8GNul+rEaxP+e0qa3rQoCWU7hhbANO4jWLBkdBiZODGPR2YuvWWmxvrk19WfX6nAc12N2Md62Y9XXWp/wjkNJHYxAzx2GRcXscfxiQdIluawslhmtuOOzLADZyidka6aN/9r3JNbhvGDOhNyUxW/dey7ILGHkISgLsA0omwJ/MYNZrhULhy5whOMVnkvXb86J8hppqHVs+mLjw5V/8K0e4xid8X3z08e/sM3A0ge/s63d09J/wMwAwaWmPu4UqoLJwVVGWQKA3nyWNzxCPfgdQkT5MMDzYrPIC7rZbQkUBqsItO/wUPCoORNpCogxrqaPXtAePfYAofJ0CmsV+SYWmgMgNk95L6Z9mSEw7/1nQmsXgAozPVth/AhQFHqXoJj0pVbxmt7sU8KXLr4102WZn4IbAx9lOskBad78p/WVYr+AKJGHVGO6P4ub6Rrz2+hvxxptvh/IUlVbakv/X8tKypFpUasM+nkSWSLIptwefGUcG1QAJKmK2wAISY0gm7QZQ8asz62oi8FX/z7fOzWHCZWF6lKlQuvdmSnjTV75chB5OGsu0zVItXx91UyjA7m3T7Qf6Sn4AlNQbH775LNB4u8x85limxa4HzO2ScUHYh9dvGgOVz599P7nSzxz9FHU0eyFTbzIcKIv1PNYCTNKe1+xC2lirxeNnL8RT952PE816NNl4RzX2hyN5Jo1b7djc34uXL78Xr167GuO5hZi05qLbhSUxjpMrJ+L0iRMxqY5jo7sZaxu3xAxEHowfGNdMDGY2M7JP8ObhcPwDGrTss8RmeW5eXmfIvWF5Ml7NmqwIQMdbjnFjKaHZN9qQA7xrs3sY/sJZarXqsbjQjrUbV+Pb3/h6DG9ciUbTgTZstvCJvP/BB+NP/Zs/Fw9ePKdNmD3cPNbErmEMJ8PEoM3Im0M2riTZtppKGRbbrteNne1NhdzARN0fDgTYw55Exu0wDm9GlCI+P681RzLSlP95Y2IGE/OGtYyfmY9ljhTW9RTwKOtghgGYCUMTwesW4AYMaDVtBn27D9YbMTc/H6snTliW2WjF3CLy63EMAAET6AGQKoFalsc3Yn1rJ/7Zr/xq/MpXfzPml1Yk0e/2B2JK3pNsyUrVSaUAlmqMNAhEGghoA5i0ZLGrdcKSP7N4mFsAvgq/SsaZwndgB7WasbA4r7/xOxjagFKcF5hDRXJuxpD9dnk9Qf+58RYIIT9CsyUBOlmZzYxnbFYErANMzs937JLAMQHSJ9OUS6ggjAlge19ANHJ0rj8NFd6L94dxzu8YD/Nzrbh477l4+MEH4syZ0zHXwR+uGk2AHO4pyUwCIJOMscJ6ORHgAdMGWXzgHVmpx2A4irVbAI/bUW924p7zFyXRXltfj3evXJZPJKA7Po6MnyHehtwf8xsvSD57M4HV8WgoH1nGqvw9B72YjB2UEXGgMbp6bFnXEIBnsEcI0FBsY8ChY0vzcWJpMU6vrMRdq8dilYAbJS2bOchc6+92Na5YGwDCrtxYi2e/+5148+qGx0elFstzjXjyU4/EwxfunTImBWWo+ZUqh0xINiZXZPgDgdPz83NiPBqxMQtbn2cPMLlhn9rJJLo7OxpPDuBpqWEiOWhhvQFs03ggnV5J8vbx45qqiZBe0rKTyTnGc7kXGLxzAFXxXaSuUb0hAL1ISws7MNeDlJFrvYQFLJ9abBaqGosCwORh6JAavqws8brntGeH0RWLA4d4AR4TcmYGG2BtAfeomVjvkLIrXGjqF2lQbWodkXWL6xcHxFhi7oapGrzMqZRAG2h1Y1ZNgfSLLMFFHKvOr8C8ooS4XYsgyTeBLEpm9mtTy4npJ7DZwVSsBTyTcSnGa8sMQgPXKWUuYPaERinBNYyJoSXh7bYtgNIjs9SNYvQnU5PXd0PbTHqVS7lemyVpUJjmktQ9xSImr4nk1AV0yvAjzhvHYnY3awCyfdea1FiyH0jAtKyFOtlikvd07+KYbUmRjVz8dMVi9mO4RwHWyh9ZHrwZGpnMUqlwYAXLF9xycAGU1JUwOQ/wlkVqDWg/VvNCPpdKdccSZCd2NtZjd2dDnrKuC21nRJ1hVmnW6TRT5NM4Q2dM8LtIvsU3TEaqmv1FVTHbeC+vJw/HYptSWLbZPMsmQVEw5U13pn48LKLsK+nXMpDJdfdYkypB9X4BJguD0mxKg/hV3eMAJgHdmR+SbCscCnA01Q16LWTdbpp6eqV0nrVN19+Mb/745b/2Px7hGrcV6kf/c3QG7qwzcDSB76zrdXS0R2fgtjPwy3/+35/Y69FMIRer9jeyt5rTKi0RStPr6c2dG703oRRqbB5tYI8M0aBWASF5XUsk3bGfdojFzjk0rrf0ximZkvckMFlYcEVuNJUWGW1wQSdpt1kAFILarGSxUrymxIKSRMTHoDKl6kKV10C+LbZGbpZ5rdJJdXffXnOFhWnQtDBOiybGwGuRFgFbAToQDFJvtbVpff/6zXjn8nvx7rUbcXN7R/6PiwtL2qwIqJibhwolEMEgrH2zKGadCG4fIcl6UjI1lV7hJTm2PF6sCG0eACadQkpid5asltGllK6AEZIzldCNZDNMz9Vt6ByY3O2p2LOATRlo/3+BkreDigZIZ5RKCRrffks67K7PAJO3+V3OAJPTAz6cIgqwKd6TH/jsflSBR0v6eMqb8vdmIZjFYGniKM605uOzT3w6zp0+Ha29vWiO9rWpGddrsbu3F9c3N+Od6zfi+s5O9KvV2GMeaGNB4VyNVr2lsBk2IITM7I3tJYoEjHG+ubUtNhNeYBT9AC5iMWuj76ACrrkYHszTWj0WFhYVfjOv4BusB5wEjjk8LBU2w/vZqACkhLXGposQHd7TAScA/7DhmNOV2Nlejz946cXYePtNsT44njlk3DDi+r349Gc+HV/6Y380Lpy7S2BtsU8oG2bOWQmtKHNcAIM2GN6gcd68IRwJ4Ol3d6LHedvZVmhICTdgLRMTUrK6VrTnACZJFcbWIL3jYIWKOW3mEe8BoEPK+aHUKz3QcuAdyh+Zpx4LBWRibUTCvbu7a18+wgoq1ZifX9D34hLzvaMNGEnm9UZLP8tbdjxKZrQBGOZt1BrRHe7Hr3z1a/H//NOv6PGdxSUBhKsnz8S9F+wzCQt7OOLxDoKAXWccI+0zYJ6RfpxSxXLcPALJodKM9/YEPpjpa7k2m/DFxUUBvbfW13W9lLqMhyUAkKSZlvDKf04eczWlwcrzk3U9WxgKGhEb0kwlxgz+lZaukxJeyzWIcB6zK7negBp7SvlGCopUG5a7m0yExYz3h9FCbgxwV6/GpUcejPsu3BtLC3Py6WUTT2I1oAJSWyXUw2BtwYqraD5Y3ie6WNQb7RhNqrG+1Y0r127F3qgqP88zZ8/HYLgfr7/5Rrzy+muxvrkhD02WCJpAQ7HOChPV65Qj4AAp9mJ/MNT83R/tRa+7GweDvkAINtZI7vkIDjyDAQ8TrR+7vV0dH4zDEydPxvHjx2MOj7vJfpBBf+7kqTi2MB8VSVcdjsY14FyJed8fRqXejO3hIL713efjtctrRUcZS61aPHXp4Xjk/ovT8Bu4rgK3ZJNiMM4KArNJCwBYJKgAVuUCc92nFgDjiUJu5H2bzDQOjeYAQJbvoQb3aKTIeqBWd4Ixfq8zFYtAjGQrGqeyN579qEsoiz1mVQ/kvVNsURjd+T6AX6SoF+WH7hPp/QioDYAhW5QK1gDYqVjaXBq3pZ7BmxbWvYEgz7Fi68D4UnK17Fl6+j1zhnpJjQFAdz6j2IGek7baKAxJWyMI5FPisQFH6oOSfM3r8bnUfEpQVnMjb44+h3igAoJZGl7qOHm41giCaUZ7zp+VRiisR3tnuwFEUIjDgdI6J4EjN7RLE8MBK2VN4Lq5YZwy8el6ybC3VJ/rTSOBRo2OOX0sy+1WgSvy60ywU76byOG9TjGeJAvPJrdrFCT0mZqdcubCGmVcGdSsaZzx3mqqZZO5nEtdw1yvsD8Q2TRZ4aWOBLDe2d5So4xrxDXmfkWTxkz3Pd1jix1QYUOqYV08UlkXwRFzbaVJIw/bZEoq3IZPJEb1nv6FIb67tRmbt9ai190m0lv3Wlc91G2Aq9z3qNszHV0lrrxVsuHh5oGbbFnDyCYj1UEzsv6iEJoqXxTcZK9KP75UmFlRlvAZ0yoP3++2lnLOFE3lbBawvxA4eSjjduCNQcdZNqXBSgfgANUSpMe6KYC/rFeAlmom26PSqdw0rQxe+28OueNfg/X4CFfjF778l49wjZk19+jHozNwp52Bowl8p12xo+M9OgMzZ+Dv/bf/iRiT5asUUEXKTUEuGbfajC5D3HI0XlP8oMRoEFtlIjk3TAgeVKTbYs5QRM+wqxyw4o0Hr2UJYUqNxH50kqJ8iEp3X35mfi93OF0EqsNdEiYTVPSnMhP0MO0x/RVV0JJ2a8CVzTHFNwVvs9HS5ldS8Wzk8kqSjaUPHh1oszNcwCM7yrrOgKeAUm/otUfgs7JBUBHsAro/3I8rN9fi1be/H99/97LOneRwjbbSOgFsea47/jBHbKA+wGgd36NaRZttJD5sdlVopV+nOsPa+I7MdpOHkcE88UVKAiL+WEWelGmpPu/2XlJhqNb2bdvD6Xj5KGCyjKby7weBydlufnkhv/rtHMjp3z7AlDRYMrtb9c8uz2duSdlxL6D6lDGZr+dhnEXu4Zt9gJVZAMcPvPaHjvcQoAUM86fxOCjhLGwWLp05H08/9nicWj0edTZavZ78Q3e63bi6thZX1m/Fze5ujAAN642A50d6L0NptA/7ay46MAsr3vgDchNu4k1dReCIgDSpwc2KEWtHfqdmpcE0lN8WzDi8VNuAjO30zGrF/oEZY2IkZG4nIKXYOAqZaJj5KOneUEAfgR0wOpqNWiwvzkelchAvvvjdeOOF5wWSTPYtzV1YmCOvODbX1+Pzn3smfv5LPxN3nVgV48Mpy/gEuqHAJkveXzBzFFZgUH2W7QLoij+iYqYAHYbD6O1sR393K/YJfpIHrjf7sEORebU6c0obh/3JWJR/4dihQU4NNvumcE7kM5keYFpRFAJh+wmep9+pcWP2uMJv0oNvZ2crdnd2vBGu18VIRb6NjFuS0dxICdjTmmbfO14XFrSuY6tpr9pJRH/vIL729d+Of/CP/4kltEvL0dvpxdzq8bh48cHozC9Hc25evqCMCoXSwABrWnaJzE4JsAIP3QRiw14aLgrqkY0Efp5tbbhZb1hfWHPxpJR3bb/nTb0CvgAgLU0trJ8SUoEfGwOljEPWL9b4jgKaYKUeptRKbknAEeCNUo+dhq1xrmtpn12tr1rvLU9UI4lgid5uDHa3467jK/H0E4/FxXvPSqreRp6vPbTXe23+eX2AAV4DTzJ5ipKwTAjSgmTz3d5eXL56I7Z3B2JG3nvfQwIs33jze/HiH7wW33/vXQGLjHXOh7zqcpnAW1ANNmamGHyEVlQE0uLPyOcxOw+w2iAi3pIdUqO1QcbrbhC7O9sx2DuIdrMWx0+ciJXjqwpKgWXFe2/vAFK8H/PVWnz60mNx4e6zUSWUBZ/IVEIAauv+RiDaZBKb/V689Nqr8cKbV/Q7geW1ajx16f545IH7osWxcH9hfczgG7GKM/hFlgUZflNkqLp3KRnbITYCgwBJNO9tDcB6IV9DsaJ9T3HT0wnWDlPxvCsNSf4OgMlzirekxhz+oaxfGZxXGoU6n2Jxc7ywe/c0hpUkz3zLpiPvU0JrtM7IK9MNWPkwEhB2gL3AnO7JXFerP/z6fNnGxR54U5DGN9hp49NzzoqUIuflvYoP5m7XzOPi2at6yfHah4FDyYAz89LjXn6fWovN7HT4jusrN6PcnJX3a6mrsqnqAKMi47bsWq+T/pT+fAT3HPpRFgapr5EHeQn/YR0rtjsludrNXHopbvzo/pzvW0A+1wU2vy7HyPM8Vj1XFQY4Ggmk5r7FeS6+oQIJdV8yCKdxg19yNtmlWCne46lgEZs3w/i0fnENATq59gliC+jMx8hrFgBVTSsXCbaYYDwj8d4TC3hjfV3MeO4ffIsBKTa6AXyx/FMyXCoUMz2RGwM8O3Ge+yA2JLID4b6mpuaBQUmaE1sbsYOn5NZm3h8gD3h9EdOX+rFOc90sTcnqZVHkz4TEmXvMITjqe5dYruklqkZE+TktkmaBSVVaqT6ihlajs7BzM627NI1Lnal76UegBQYmfQ0PgclDcFJWO9Owm9sBygJMyh8fSX+Gyen3E4dWAUqyliuVW+xm5xT6MxQ2pkMydZ4mk/gr/9N/d4RrzJTXRz8enYE77QwcTeA77YodHe/RGZg5A//bL/xnWR8agCkd3SIxYdPKRlWFlvwhE3TLpFp5Pclo3QbikjaNRlMJsjyYDg5U/Kp4sTHNNPimyI30frmZEBtqxqResq00xOe15YeU8ishNul3yQajGI6XIpPfUZwi2aS4Ll3cIhl1Q9bMIm86DlO7nT5qSbaK7JR7FGnY7OZGAEWmGhYgzAWpGQEm4Hjjy/nUZqhSicE4YqPbj3cvX4k33nwrdne7sbi4HO1WR2AEG0IBRAJn62I/2S+wGKFXoq6iks2i5dpmgRg05XcU4g7U8N9LYVY2KBTCs8wod8QtjxKgQ1GX0ngPnfTn0o/ppfWBWVU6+LNY4yyWWEBIsbFm/Es/PDkLPPRx0/ajAMME0O2GOKVV3iZYm4KHeQu7/eAO3yx9PMuGWb5hufN00W3GyBj5ZbKKSNHkfNk6wHYHi+12PHXpsbh4z7lo4R26tRu9zZ3Y7m7H+s52bPf6sQdTtVKN/sE4hrBPOh0xWcYTM5YonuUXRwpvBaYL7LaD6PecgJpWiFMQTezFlL0pFZzNecr4LFeeRBOvQyUXa+fosQoLYeK/yxhe6cPJFKxVY3lpUXMBTz9t6Nkgi+WFPBZuxjjeeeeteOX55wSwsGncJ6BmrhMdAn3kidqLL/7UF+JLP/3FOLGy4I1VbthlnZAA8zTMKpOdp15dGZQg5hbgJCE3hEyQuA3DaW8oVmZhtHCNBEguLEWTkAkxFAmaYPgVT9WSQOrPXCSJTH5AF/4FRFDQSqbWM68EyCm53mMZUA2fwK1NpHaWroqx2qjHwtJyLC2tiJ2qtTNlc5mlO00yFSNFQITZ0WLz8dhmO7793Hfj//j7/1fs9vf0eZDaT6rNOHP3+Th+8q7ozC9GZ2FBQOww/RlhJDIWWJMYM9B05FfbbAjwYVyz0QcUKE0a1hR7Bo7UbCL8Qd6ABJfktNmHtQjbMX3zvE4bDHIASlXMJIWbFcsN+fDZm01MUGR1ABIKZ0I23khvvoGu61y7JdAO30iOGUYR4weZvOb3hJCjftx96kQ8/fglBbi06VmNhtGoAk446EPWBdVaDGAysibChgMsa3aiUuPeQJOsETfXtmJjaxDnz98fjz/1dCyvHI833vpefON3fjf+4NVXY6e760ZUjXXXskvuV4wjr0YZ2oINgUKMrChQKJOYhqM4ICWc+wPzpdmITqsZ85zDyUSgQ2+3q7V1ea4ZZ86ckfR5YX5B6wFAxvrGRnzv+9+LGzfXdS1OLTfjh594Mh65776oAODq2uF5Z49T2zY04qBai7Wd3fjGt56Nl7/3viW19ZrO16MPXIzHHnow5pt1AZOWuRePOYNVur/SBMhgI14fVpm9CA066mctRgaKzG615Jh7vMe2GyUaI3VAw5bmV0nPVvgN4ErWGVgfAOaXVPCyPhiYtleywZnDUD01hVJaKsafQr4AMGDo+f8Ly45/GeusC7z39va2mM4cF3NVa2+CWlZhuAlL46YwKQXGZTq2ASksVmD3kt7tpmuxkzGoVp8yt3v9vrykeazPTspc0xaHUK8SHCVQNBmh1EFSWSDfF3hsANT+j34NWbmM/NmllqUekj2C1xbVdXl/93pu2Xph0HE+CMOSzYSsLVqWimcCOqx56kTYgbyHmcIefxwP45/1ksCc0mTiuJQOXWaMFkKzcvnyvPFaKgBUvrWFgZeKG8YT17Np73J/Nv/OMvtUVShw0Q2NIv/3uPS93FkyXoFZ51njpAIaT8TktpLEno2Hjc8MWsTeBKDvYBy73d3Y2ty0bYLC4dJ6IOtdMUx1H/Nn1PirhCwQeB/WB/yQYf4H84J7ZzVivD+I/u5ObK/fEjBJqF1pXI0nWJskVJzzSnM275/+efp/Pt8zCKFZqRn6V4DcRBV5ZmkWKOBJdaVB5OLpKhbtDApQfFx9fzAA7ptFriPJojUBIi0ikv2YBVSCiAYhUWzYlfN29mRhTk8EiLqZV5p8YkZShWBXlF6TZkiaQWnmNyzKfI8kDxQixV89Ykwe7ZGPzsAdfQaOgMk7+vIdHfwn/Qz83b/4H08Ko5AiogCCiTl5A5nsRSVSlk5wSlLEGpqYkSHZc8q3+X9tTim0M5FbXecEikpxo85/Mh0LW3PKsLMWbSqVnjLe8qIVCZ99edwxLkxBXqN0dUuRVFJ3BY4KQ2VTUfyMAPZ8rCW5UBuRLB5VZqWvzrSIT1+r6SagSN0LEyBXx6kULuUmYjHpdasxZFMd1RjsjeLm9Zvx7nuX49r7N/Q5VlZWJfX7UT9oAAAgAElEQVSsNcycLJs0s0lgNOI7SfqyJYNFHmX/nPS/yk0yz4UBwbfBnqwVKZIzTddm/ZlAmpsv4Xf58ClVNpkFlsNPq7rbp9Isy/E2euMhAjjlFc7I4GYQQYNGU97ax83UskX136eM3vJwbaBduU+l4Hrj8u4FiP6A/+QMUDn7mtMxWiZIboYMSjnxGtCwjEcK+qWlhbjr5KmYb7biAN+5rd3Y3+nJJ67e7sSoUYsuoSjzS/KAY7/E71sw3wTAV8V8hQ1pKaLBBnz/5ghWUpr7wD5s6RFrtm4xpbe/Wr3pQAKncns8wSbgfdrtjpOuYSQmC1iM3QSVYCMQyOI55PATAd37I23o8e2ryph/ErXJQSzMtWLQ3Ynf/73fi42bN6KNPyHgJSyYfl/Ayx//6S/Gz/3MT8dCpxXd7W19Lo6jhKCUy2ST/sONulOwDVg7sHYi+XRvd0fgpDZubI71va95jvyReSTZbntO7AqzjpRiIPBE0lTJgjOlM1nZapQA9IhpWpO9gu0qYNKYgWjPN8An2HD4JHYl4+ZfHi92U6cdK8dOxPLyijb+gHKMLfsyOigLYHi6qdbr286i2ydUrBqdxeV45Y234x/8w38U71y5FqsnTirteWerG6fOXohz5y9Eo9WJCiBEgkQAWZbbGgiQX50A9aqYfnujvVhaXExwx0E59o2zlBTZKecGtq7ZT5bOsl7A1qVZwtgBiGBDbtn1QQwTaJxvt7UnxIaC4yjNKv6f88LGvCvgox/znY6ej/QVbzW8GAHZWOfwkiTQhRChna0t/W446Mf5e87Fk48/FufP3hULhMQAnMFkHI+Utq11SnJ5mG+12EtAiU3tQa0e/X2nZa+v78aZM/fGZ374R+Pusxfi6rW1+P1nn4vvPP+igEAsy3oDkm9JO59IEj6e4CEIU9ZAhhlY2RlK4E2sVDw3kcoiQ0eq3ERaGGKlwjIe9ruxu7kZYwKwqtU4d/fJuOfMXZa0D/diaWk5Vo+fiLm5ubhy9Wp894UXYm19KyZJ+mlXIj7/mafi0gMPRmVvKCBX2/5kL3Z3umJCN+bnoz+exHdefim+9dKb2qSTyt2uRlx68N741MMPxiLBJgejgENmBqT9ihmrRV4LCMv9UvdgsSqRUx4GpWjtUTPMrNzCxjKrz+CkwBmlniczOpOb5Yc4HE7ZcNzXuOcCpsGcEzsu57+7BxnmMk01NiOsSKeVRp0pywVY4bxi68D6zNrKlwAp3VctW6bxYlC3KXBSzED8awmxqVQ0bhlThd2p1yjek8UOJV+vgO4cS2kWqVZhjSH0p0Wwi0HR3u6uPv/UVzEm8v9lnUBCTFiL2J4JHCG9ZjWUNQRzTYE9locXj0gpLiY0JUYCzjg384vzMYf0X8Ab58vXoagrnNoNSElDFWA2FAIDEMljLbfv6L39mgY/xboeDnVO3RDwZ/b66se0FFyGzYPZ5w7ysT8jLOuSOm6mte99vgXAqq4LBC0sP8Yl1wD/XI5V71uCfhIc1327qG4ShBXLM5vZfDYaflOAOu1J3MgxKClbisLSleex7X/G2fyWVUp6OwNQsv4XoFT1qABQg6Ni0dKsT59OPVc2D8OUbR/EZMT9axA7G7fi5rWr8p/FgoKpo7qP9w+URTQLsnYTvms/Ut2TkpF6m9d6goLT+q3s4lPqrfo777dKkM809sO6PItHrS+zIpUSiDNtS2ebRpKCKdDtpPAETDMV3rTXTMFRY9zWNQIlM32buVKSueWHyRlT/ZpMSgHy6TGZv8dbUsz4lGy76W5QsqTdOwPr8Jh+8a/9D0e4xseV20e/PzoDd8AZOJrAd8BFOjrEozPwcWfg7/yF/2giX6CUBDkp0WyCwjIoxXyR+uDhUwpGO8xY5kzBXApAng/LRpuw3CAbYHDxMZV0pYykyL+meNKMvLwUpMUTRwVlFrmpJ592c/lb6dTKrymBVG2MwswMM6Wy+45kLrvy2lgkK1TFbSnI8qCU1JqddQNdLmgOvTnNXCyPYRNvcMUubkr/xatP/kojMXYm1XqMa/XokVqJ1G64H5ub2/H+9evx5ltvSXpy6jSMmVUV72xCxE5NrzIAmWG/r6Ka57v49jcMOcla2OiJOcM3MiFYlbmJhvmVUtlZYLKwQORTqZRuF26F8VoAOopsMc7Kl9RZLmwPWZMfTUe8HZj8Vz9m9vVvG8szRfVHjvFk9pT30uXQA4slgcMd/Jsi2z78MLqWPEGsgvxcOTZnC3WzDsr4qMT84lw8+eQT0e604sqV9+L69evR3e7HGNRxPIm5ej3uOXkiztx7LjpLiwIN2CAjbd3bh12ED9ZB7HQJ0DCwJSaIWBjYipo5K5+sDDwS8FS1L6mZSDCcveFUOm7xik3AHYk/oCRAltkCvL49zCjWASMEltXYWOLzhTwKdrRZy5I+E95SR3ZNE2IQB3v9uHDuTHz6ycdjaX4+ut3d+LVf+7X4F1/5SiwcXzEAiP9efxg/8fnPxc/80T8SJ4+tiDHG5kxhUiVNNhlNmpfTBNHDK2mWSzJu8fXrDySrw4cLSXeRH4uprfPXFGsSf0f8LsUwhpk18556f490DwLtl8xCEoMUdnEyYJRen4CGUkmxWhj2o9fd0aYUgLIkixNy0VlYEhu6M7egdcg5BQVAtuxMgGn6K4r9KUDUydCMB7wjv3/5avzTr/xLAZSLS4tihwAeLp88K//DZntOEv0qQUUEBElaWI3dbtcJ2ySTwvQsSb+838FIPqV4zCkhO8FEAFiAMq4/YA5zBPZUkX+bsepNO+EXnDXAHMaf5eFmEPJ6/B2Ar9ftxcryks7dzVvrTmhfWtQ9AdCa64GkET9W/HP5BmAEbOPcbm2sC0h99OGH46EH7otTJ44JvIQhC0OyzTgHpE/QlxAn7BCG++MYV+txUGmImTzYP4jL79+ISa0Zn/nsM/H4p56M3e4wfvu3fz9+/1svKOQGb17W3L29QUTVfm4R+9HtIbEm5MLDREBZBsGpKZGAh/xlJVHH39Tf8sXDD+4A5udOHPS6WhM6c404ffxknDq2GiuLCwGgi6wdsBbvVycv1+PGzbX49re/E+9deT8OUNM3qlEbT+Kphx+Ipx97LBbazSBUBxmoGHCVqsbA/mgcm7v9gNv9/Csvx++98KrBv0klADY/9eC5eOzhh2Jlrs0NXbJzjgv7BIAugVMppZeNiAA1y1bFtM2gNo9pzyGtVWnD4OTeie6/U8VCSkgB+5h7sz7Uha3FazHeeB3mjcC3ZHlRrzCHWaN1byeJvnj4MWczIKWEkJRmY5m3Tqz3vdI1gpd5pNwwGPH0ZB1FBs66wfnXvXZ/JBVGZ35Bz+WeDhjnECkz1VkfWXN4Xdi9spxJRmfx9KZJwtz282CU1uUryjHBtuYY5NsqFqMtGMTQlx0BUvOOzgf3AljaPA92aWE/cywCUGW7UOTIaV/DfYWxKUAYCw1Les0MzUTvbGIWFiYNTz4Xj2e9QOHB/Qb5Mv6zrFeEPjFnAHgF5qU3p8HrkrRtP2+u2VRKXyUQp6XPRL2ys7ujdQQ5PeuPFDHZJC9BbqWJBfhtljbMbwcTiSGqcrME/R16g2uMcKG5Hkk5BAy2GoV5Xlegk0Kn5OvtgK7yWQQ0ZnhjSb13Q8usX5QJHBuBR9ub2zonjBmHf2V4Y5L4mEs0dBR6Q1gda8Z4FAd7g1h7/2rcuHZZv28JkDXITkPGJZkTvP1z8k+zPmGddw2bjb3CnsyayJfb4TMOg/QBCYy0e2vamqQaIMsigauSelPTmo1aanPZNSTRwL93sE3BOr3euFmscTxt+Ns2RkodkR1Ylgw6AizKX7soeVLa7dCaRlRIf58mbRus5F6qf/GWnPpNpkRcTXczJwUX5zni4/E6f+0X//sjXOMji+mjXx6dgTvjDBxN4DvjOh0d5dEZ+Mgz8L/8xT/DfX/aYbbHkkEsBduk71OR7VhiZfmSmIOpDLGUqrDGXHyyCdYGtaTdas9/mObnIiT9aqbJz6VAOpSRWCqbidjp9aTNiAALii8X0yWwpRQd7oImupDyYyVbasNglhM+XYUpKcaATMMzoS/BKvsUmd1RPKzkMZQQ3GHaZ0pX2JgVP6f8zGZnumAGWBQwyYYLLyexFdTml9dfqzWnv23vduPt730vXnzxpRgM9+LcvRcUfCBPvATBAH/73V7+zmnbbCSRcVLQm80AmAnrgPAcA5PePDo0SNcufdumjElVnSnx0cfxpoUCdBpOomtxYLbQLENyVtsz8/sP3iwOgckpJXOq/D7EGxNA/FfO39tBzQ9CnEVaPysrF5iQwHKlYl/TKViZhu7+VXralc12si5KGAHgi/zqErC+9OjD8WM/9vk4d+6cgZbRUD5bfLHZ5fFzsGCxo08ZNONhY3MzttkIH+B3Oor1jc1YW9sQYK1uv624xG5TkIGYmUiI0Xo59ZVxywaca1F8ugrLyfI2LBFgrFnKiqyJ4AXJnWDG4NMknz0D97YAIGig5aABSezw5iO1lo2svdxIN97d3Yrd3Y3oNCvxzGd/KC49+KACPtjk/MZv/lb8i6/+WiytriaLej8OBsP4wud/NL74Uz8Zi3Pt2Ov3DG512tqYmg2UoF1eh+w+5GVJ/04dqRnTbEyZC2ayZCK0mgEGVflGhtgiPTh9VAXhswblOS7sWDM0nS7LFxtUxouSaWdY4A7UCG1A8aXF17Lb3Y7uzrY3j1ERcDC3uBhzi0vR6cwL5BDIMzNPzBwzw82JugAQpI3v6nqTmg64ht/g5fevx1d+9TfiO999KZZXVxWCs7G5I0nygw89GqvHjss7cY8x0bSEki/WYgGT8t0FTLJ8XmuEknKrsbAw7/AbmLCAAfsjs8YIs0ivPAAG/s6XpXtOmNU6s7evTTlsXlhOPJ/NNNcDBprsMiqhTT9jFcCG5zodFjAR6SJM8IG81UZ7A23KkTISuvPAfRfiiSeeiLN3nxF7sl6hcYIseiQZbWlUeZ/OmtuMfX5fa0Zjbj76exP5RvZHB/Hwpcfi0uNPKXH71VffiBdefDnefvud2OnCQPM9p0hye30CjDgP1RgdDKNW9cactZg5ITYoycwJomu7jjec7AkAxetac9nI7x3sx87GhmwGGp1anDl9IlYW5sUObddqsbq0FMeRbrfb0eB3YgnyfDPb1tbW4/nnn4/Xvn85xgAasPdqEY9cOB9PXXo0Tp9YiQbLgoI0AJo5FxxDO6qtdly/tR6/+bu/Ey9971qu5ZVoViIu3X82nnz0kViZ70DJghSqIBHWGCWLZ4PGjGvu93jKGvguU/T2+0CxFOGeQyqx07KLvFpgl6THvvbMX42XBNOZa7INyIAMKQYU4mUZ8eF92vcxDs+A32FwkuqX9LYUIJwWEDoGJW03vc6JGQZAZC9dQKrdnV1dVzGlxXT0v6y7hcXHfRZ5vdKyYZwnm13qkeKtKJbfLFMyx5WA1k4AnHOcUyVHNkjVCBiPA5l3STinCUntYZ9Rh0KVGovPznHBqmQgAnoq3RwQJsE6WRBkw5XH8Hj5E1d93jjmIjMvNYLXDjOupZBJexvuAZw/zhcsxy6hQakcmNYUCXiVOnIatJeqC7HGJxOBlKz7c/MO4ZEfebMh30YaGUWGDzhbmqKMGx2LQmIOg3j4XPI7L+FbNCrExsu7/IyHpEEyS7VVz8qXm+AqJ6ozeDqw+Oc6mu8FRBXLPZv3GsdR0drK9eAzsFYOh32HAWEhBBu0S2COQUoB9GoyTmRNARipNZ9goGEvujtbsXHz/dhcu6G1TQngrLUKm7QVhtbebBQUkFQlLxLmVO8UANAS7plaqvTdErSdilam/bjCaMz2coYvlVq8zONKzZYMs4zDQ4m2wVLZBQhUdEAaY63UX7JESN9zeV9mrS3GpKTctssxW3LWbxIA0uxHgZcJqtpv9QOsSZiXkAMySEey7wRAzZxMi6m8fXz5r/zFI1xjOluOfjg6A3feGTiawHfeNTs64qMzMD0D/+tf/k+nyg0bfOMHZl8fFWnpF0aBUTySypMBNSTjlrF/8XkihMLdVrEVcmNv+7Vk6WnDmLIMdV3t2eTNjbusZgXYG0ydzQSG+DubFTbLMvNO6awkdALNzAYqndvZgkkSUFJ9BQBayinAMVNBBaAWuU9+Xilh0ltIkrMEk+xpZCZk8S+ycu4wiVCFbhqFu3BGOmrpmORtmciISbcDacyohFE1t7CoTm6vPwgM8t+7ciVefOnFuH7zeiwuL8WJ48f1Xvxdskl8K+nqK6/HHpECjTO8CLaMpLcCkNlW+jwLeIBpwMZO7Mdku5TzkJaKujimBPjHBHr0HDbgt30d3ha8OT8EHmdvGIfA5A+akLNQ4+23nKk8+4MvUZ4y8/APybzzQxUA+8N/L4nEvqY6N1PptszE9P/n7z0XP/z002JwHV9dcVjH0BJZJFYU7wYWCMJwkS4ABoBrfBBtbWhHsb65GbuDvjaq7c5C1GsGGQEiLl++Elvb2/K3A3CaX1zItFWAYTZiJTiKFNkELwVuHTJG5EMqbzXLs5SGqolSiwZgfSawytZN3my2A3DoRdnYeUNV2HYKJJE37V688fpL8eRjD0uevbq4oPCMwWAvvvZ1gMmvxkF6KopNNhjG5z7zmfipn/yxuOvEsaizwcnABocxGEgFEGWTVzaKnA970DqcicHMZs6bxAP53clXlsAH/MfSlJ+1yyCE2cMGOAhaaYT823heBgjwN4X/JnBYGGCWHDpxGgCO3ysUolKJbq8r38N+dze6u1v6l3WK459fWpS3JN9iS7bbTj4XSGjmmUCClEAzF7luAIWNht+PkCGuU63Zie3eIH7j678dv/G13xKrpNlGCj2I8aQW9z98Ke4+ey4a7U70YI7yWsKuJ9r4KjlZQUps5qvRx3JjRDCPWV+FLSRZJAztPgm9BwIaAbrk/SZWvaWTrH6AB0Xy5yRi0q/3dO/g707erWvzDnhpma2ZljAhkTIjTWTTLf9I0qeRbo72lbK+vLgQn/n00/HYpy6JhYuHq4AEAZkjMSM9tmmC2btvdFBRAnW13orhwSSuXl+LrZ1enL33Yjz62JOxdOxYvP/+zXjllTfjtVfxarxlL7wmzyX0oyew+WCMjJgGHem7YzEYmVJi2qaEVNLW9Cfm83PNeCw+wEXe3u/DVu3LJ7PaqMSpU6fi2OpyNJHLxjiW5ubixLHVOHX8WCwDOrGJp4HFfU52KoC/Y1k9sJZ/+9vfjuf+4A0xPwEmO/VKXLjrVDz+yENx7swpAagk1cs3mgmtnmE1xmzum634zosvxle/+ZzYSKwFbO0fvXBXPP3E47EKkD1yAFLCEw6oSB9V34thmjEkDRJOm48z6608GPOeWZQYjEPmc/F65A0KeMhjGR+ss2L5Mo5S/q9jTLad2OCweGGByzfUygA1ZJK1WEC2UlOUfwUAJsvZ7FXXKnz5mBjTIZAUuwDWCoB9wEfmf+FTl0ao1hHGfMp4fR7MEHPtAIt6qG++YC/OzdnWQnVK1KIB65z5lp63jK3SiMVqQkzy8UTA36Bnb1UBdaxprEligx8G9/C+ND8AxGDFyz87g/MANMWy1rVJP85MBC/NR90SuEcJtDF4zJfY7mrOGsDjnMM8L7UQj2G9cDhZMi8TCHbolOdoYRAbPjMjXXVUSvFh4XKRqC+Xl5d13RkXNDYMVLvB5PAjNw41zhMAY40ujbgpQ1bBXGYr6rMkG597nq/3YLo22evcDEZ8I1nfWOdpCsOC5PPzeNtjAHI5wKnNMdVqGjvyN0VyjV1FtarAOuYJNTHAJCBlj3v5sCdPZtZAmuwwxXc212P9xrXY7/dirNAb5oSVKQqxSS9IWQgBTBb2Z7a6GN/TWjYJA1Mwd0bGXaTcshFRLVtaZUI3D1O6M9BG8vAp49VjR4qpbHKrVijsyKw7NN+ntYMl5q7xre6wxzLX0QClgELVCQYSHY7JupVAZLIoHYjDMVe0pvnYzLAsqd0CNQVcuqmjGyHPEzDp8DqUBWZoln1HLb78C3/hCNf4QSX50d+PzsAf4jNwNIH/EF+co0M7OgM/6Az8vb/0Z6aoz1RuUfyfsqhkg8lGXMVNSaQUKIMU2cCHWElpyu5Cye1HFcBsZAEjMv3S3o9mMKkgF8CZmxhtpA1GlrCEwmwraY4cC4UhmzalZGc4jlhSyZI0m4LURQMeBfAsjAkBFXhpJRhp+YlBDzEbxbJK835JZVxEC7SYATD9Mc04NDPDxv/UQVN5SfH9SZBEsrSUmJVETctJykagIbBBEsQs0iTzHfTj+tqNeOOtN+Odd7+vY11cXIlW0ywDZJjyesoOtAAqSZCQDbK59vXQtUnWBMeiRNSpx156FSX4qELYT5gBGMvvOBuHhvS30R0FtqYsN+3LTVHMk5gn8+O5jtmpL5LrHzSQb/v7R8OVBQjVQ2ff+IMUyw9SK0sg0gz789Q95+NHP/dMPPzAxWgBrCBBzcAIGF6AGVWCLQh2QJrHJvsAkMObPs433nHw5hqab5Zyc/0AC2HOIt/E51Esx9EoesOhfPt2+724fmstLl+9Env7PHYu9vctt5+a0jPX5AnnAl7XP6+xNtPJjuS9Dpl6ZlUpCVPhFJZzM2YU3DI/J0ku4x1vQgEEMH6Hg7h+/XI0G5P40h/7Qjxx6eGoC8QBcKvFN599Nr7y61+NbcbnEHZcNZqTSjz16CPxs1/8qTh/z5n0yDycpwI+MtxA8z495Yo0lM0iDFQYYTUw4mRTETAFa1iejmzO9W2/NTU1RvvR63blZcZpZzMJg0PM4amMW0YISjnXmpeyttkwDcBDyZ5zULMesdGE6QK7j00toAIgBGDAwvJytPGJSw/JCTJT0s9ThmofN4PXluLv6/jABLTx1/iZSMq909+L5777YvzmN35HrGrk6YMhjLRqnLtwMU6fOStgcg8gQACgZYj4EwJgw4YXFKXNX4jB5/AKgm7cZNB1ltcjgIoBejbZAG9lndRxAc7mPUHHTdCLJJJm0UgNjLwyvYj7vb4kqmIidVrRAHipjMUMRYbP9awydmrVuP++i/HYpUtx1+mTsbS4oGAlJ63DWt3PVFreB8sOzp1cTuOgUo+9g0p0B6PY3OlHa24x7rn3Yhw/eTp6g7148+3vxSuvvyHLjIP9SQx6Dtqo1SuxP2KO9QVIEmyzv0/jh/A30rRH+sbagHuZzoeYcmbQ8Znk4wq7tGaTE6TngNRcy+WFjsDHY6ursUgqfKOmYB8YksswJgFaMg2bQBqeg1WHZL55/XvDvRjuH8Sbb74ZL770esDJJcCnWanE3cdX4tKD98e5M6ej0QAEgJ1kmWi92hCTfkSzMarxwsuvxO9++6XosdxzK54YmPzMk0/EMTEmeZTVC2JApR2J7+0z/rV5zy2MQEChIuUEyPZ4ypRu/exUZO6RMOI8nz3mYLwKxMtxBojnZkWqI7gnZ7pwSZFnguDRyFgrXpROpk65bNYklp4W/xU31uzZzDUDkDQ7mGO1HNwtR6daZ3CSgv7sZ2hwvagN3HwqkuByb2UVKSxD1UYJyEuyTQiZmNPUPx0zD3VfmlgeW5iQGSrEn9QMmkTs7OwoZGV/fxh7/YHGCYxDzjv3GoA9W1fY+kMsxwQ2+cyAifwNkJDr0FRqcUqMUxlh4DLZren9WcBhringGvckXgfglvMkJn8y1yThrtbSk7LvkKU2rEPYqGYkwjbmtYpnJDJue1z6GHXvmuCvORftuc6UoShrmlT0YDPBa5cAl8LeK2t2qVkFqGWNMJVxo47R8x2UQ8MFmT5z2cxSM6INZlsxonpTbF2rD1xPEZLjMQRYzFqn+xNNRjEdvT7we9ZYnreztR2bGwTZ9KNJqakwsKGY9tvra9Hd3oy9QVdqADV2i9Q6m/ciL2fNSrPTdZjHrKDXIl/P5kLihNPG+WwZ5meVRtwHi7RUAU3rXr1SChAAE11nHO4d+F2+mkB/f1lO7v83oCroM9cWoZMCC+UHqbHon81ytBybNZBGnEKZCjCZTEoF2UxBSQOWBxPmn21QPg6YxIcZKxTds0hbr9XiF3/hvznCNf616u2jBx+dgT9cZ+BoAv/huh5HR3N0Bv61zsDf/nP/4W2wTPEEkpRTYNZh0rXkx/I7KkmFomp595w+bEXqQbFkuMWd9hHehvvetJYiWMCkZFKwVNKb0bqzqaTIuFTxujEDkGNSoACSZorIDKwp1M/iaelSywUmm+NZBJZurT4r3nnq9KbnTbLg+J3/VjZO9uKZApQFeMvPWMBTd4IzJjGTAF20mYFmr7piqJ7hF/q8WXCJNVmPWgv/pY6YGJZ6k5A81jfF942bN+Lll1+Od959L8bjaszPkxxqWZW6zWN7e1FYU8QbmIR5k+b26Vuu7XOmd5frOy0mVVG6oCzScW1MBTBbpmhK3gzeONUElX3WDND5ESOzQIgfwgbzNfX7j/rjzGt9LGsyN3offvptn/Dj50v5LGUgmxKrwnj5xEkFbtx377lYWehEC4Ye5TDj5wB/tlCKcQu/N/zk2GiGg2uYD8WYns178ZiCATYG+IAFV7fXoEB9Lma9pu9xpviOKyGG5Y21rdjaGcTubj+2d7bFqmGDzUYXTzRAhP7AmyslIOuSOhlUm3OxaA1gArg4NCnlVbLX9DrAqUBiif8Z3nilURGjUezubMW1996OH//xZ+Lnf+6PxepiO8YwhPCma7XjpVdei3/0z/95XL21rkAWPCYBUh44dy5+8vOfi4fuv2iGYloylE0406gABAWoVCBLSqrxcBzDKJPk0wxkNvpIm8U6bXei3SHoJtNoxaZ2ajRrxwivy739mODNmmuOmEKsDbmxEwCi5xmEKL6zhT3N5pzXYKNN0E2/C9g11DwHoFKYz/x8LCwtSRKvucyMqjlFlyHFGFCycFkrD8zGk8QVqwlAL0lPm/Kk7e2N4vkXXwwFJhUAACAASURBVI5f/erXYn1zW+/R69OQqMbZCw/EPefP6/OTyI1hhJNxPf/xBOW7ErX0T9yLA/5TmImlubAjHeIDo/MQOELO7caPwVP5pSFRzHCckvhuZvqB2Fx8+XWdXIu8W4E+jKmDUTSqB1Ed78X62k0BuhfOn4sHHrg/zp+9O5aXlswoJJ0WBpVuNSTbVmIi5lEvJlWAJZ8Xksl3+/vx/q2tGI6qcfz02Th15pz+dvna+/HW2+/Gu5cvx8bGVm7QCU0aahww/hrNmgDJ/rCnkBv2vLyXWFqA+WpQVOQTaxOFSlRI7oXtBPu+MonB/iC6+EYm0xGwc2W1EydWVmJ5vhMrC4tigC50OrE0vxBzcx2n9NLU4KoIJARejWg2M/kYmej+KIaEiuyNYrc/iDfffCteeOnV2N6bxEGtEi08XyeTePLSw/Hg/RfEvKpWAQBDLM8Gdg3cgxrt2O0P4zsvvBC//+Ib0VNInIM3HrlwOj775JNxYmkhpdz23xPOrCVzFs4wQOkl0o2D4ilXmMVF6WAW/qw03gBlkXILPGNdSDsGJO6MM8DxIpk1GG52WPF8ldSetQuGXHrolsW8hMwo7KXftwIk13PVIIJ8MhSqwfMJZGkbeBwdaG5qTciUawEq6UvHnLUvtUEZsdaS8Vdk4bo1TtdOfA/deCgydgO5TkqPyiEQqkUwfQgL66840rgWs5et2fsVMYsV+FWsFQChU2ItJqcavBmq1agL9C0p1xwj9wqx5+Uv7MAUya1hkSv5ezRlOJbGV7EEETNQyuEExKhvkmmpa5u2L5xT7ksKu0pZO+9pu5EMUCrrbTajGJMKtGk7yZu1A4k0cm/VZJl6zljB4oH6BHa6rExSJaJjKGy9PKdSsYhF7EYUa5TC6mBfiw1oNn5pvkgtI4YmrzsWq5LjZu2ThygM9IlTxCXPztAd1lBJ69P6Q8c0AlAdqjEmWwtCw+Ig6hX82Hdi89ZabG9uKOQmYG+ndJvPR6Oq3BcFzGVZpLpWLGTu6SUkLu1nSgOA2iGbxL6jl9rMgKDZxvbHdHPffxejNgPT/MsZX+78f7ElpyhA3sQTuJwCnlN/6CQ2TFUcXlv0eXQM3BdrQdMOeFXMR5r8AjKLjNvNe4OUhzLwIutWMvf08Rlwk8neh+E5yXItqdx571VtF5X4pb/6l45wjY+vio/+cnQG/tCfgaMJ/If+Eh0d4NEZ+Pgz8Et/9t+daCMJK0rBF/jNuWNfirNS0FvCiKQt/bsoetlwUiiymcpEShd+yMiyOIf1QBEKCDCVXLu4gq0gppCYkmYdUOyo2MqOsGXa6SeUsmp1X2EuyASeQrLIqN2RLVLU8nnYKANIzL6upeLeVB5KfMyagLXgv7GhMzZWmJIlFXt6VtkwUxDlJq6AlDoOMbVcfClJk88ncMTyKsuB6vKCKooYAAhJWPDEw9sPRk6a8PNafaRcKana2t6Na1evx9tvvx3Xrr2vogw/OoOUVbHvCHAo3zDgAKic1HvIMDVwBZMTwODw994c+fpIKptgdZFSzkq5dZ4+BExa/v6vulH8ANzx9sF7G1J52JG/Db287QUTtpyCi/ly5f/Td+jDM8QMCYVX4EGpa8smrq6NMMAI1/bY6RPxyMULceGes7E0PxetKh6Szaixad4fCsyTtLNilhEbDCV8zjCP5UEHiMM1ZuyRowFDGQ9H0kyBNnl8oxb9/aEAJ6TXFSSrE2RIdW3QuUZsnDY3t+LWrVuxvb0jZiMy4GmGT246tblTCA6yXDPOxDaEPZDjxnsOA7Ge914j8GVlPsJUwaAfdsfK0lx86Y9/UWxJOAhaFQTGVuOVN96Kf/m1r8Ub77wb+7IMGEezUotzp+6KL/z45+PSww8akEnGJ6fdTCMD4khixZBOb03OlZhWyNIB3vv4SgLENKImBnZbkkw2jeUb1iRPEqOvSInxBhwMtbEVEytlplrH2GCmsf+sjYQ2f5Iqm2VYJOUwZAAm9/YIJKoIwHWQkNnPgJMck9mpPsdlRyewISWJBmI9Vsp5YK0gZCJYP+pNsSZfee2N+PXf+FrcWN8WCDkawxgbx8nTZ+LM2Xs0PmBLjtlAtwn6sYS/AXAL6I3ErVJV8Mxg30EK+syM7QQsinWBGEpIWlutmOt0pv56fHaA+AbrVN2S9sEenpHIgN1Eku3GEClkXQAZc0LBKfW62IS7GzdjZb4VD95/X9xzz9k4vnosVmCXtppmRQ76Wt9hGvG7AkoRuMSZGo4OojsYxvrWdmzt9qPRWYzVk2ei1pyLW1u78e6V63Ht+lpcv7muBg1fsPIUrKOxyBgiAZpjqik1W3J1xglsumSFymuWuYJHWqUqlhlsrSGyc6SWk4MYjPBIJAU+Ym6xFWfvPh3Hj63EfLsZ8+1WHFtemobadEhNzqwtsbr0+tgT7EnCzdhDNsqY5LiZ//gZ7h1MZN/x7nvvxfMvvhRXb/VjXwFYDrB59IGLStae79Sd7ksIEA1AATC1qLU78tt87qWX4uvffD52nD4hKfcjF87EZ558PE6tLMV4MPB6lEEWZvMXtpS7Wp6fBlxE6pqCH15cZ5fhaTMzwbzSoFTwSnrwumFAsAfSZ9sgwJYTOJ5AlBo66Y1sKWklRngJzgT4fchvsiQos96lHLnUFg6zsq+0gmRI3laaOKn02EHYH7A8hnpAiohpcJWBe/v2WlnBedL9NANxxKiDWaukYZ8XgEmSuFmraATZvsHADtd5NqxHa29MXAuk3zbjmDmk/xf4isfjTnoXFpk4oHlL8nHWPyknFKRmKxuBydk3LLVIYUXaGxEPSSeol1R5K1vsN8naxmcTKzs9GksNZODZ58/+5AneodpIP3ABefkZmJMw0HWeVUdiUQGDOz0oWU+5Hjpv9voUExFVSIZtMW6KFQXjatok1xA309HWHim1F8DrUQrjETsLsyltpVFqnVK8qMlemuI0i1A2EADXnssmotPkZTHBOWbthz3N80hb7/Vid3dn6kXJ3GxWJtHbuRU3r16JHinejA+Cb5DDy1fdn382RFL3bLE6fZ+aopRFyp33UjXRSxBUsj0Li72wHkVA0NgrVkoeh6rjsuFffEkV7CgrpEOrJYHS+X6MYzcnDv08PabN4yzj20AkR+31RBxPAdOAkPJ2mt4j5f8oBVJ1ClAeqoxQbPE3z0f3SAAwqWWSQannU41Yyi15eMq+C4ApFmaSCZj7v/RXjzwmj/bMR2fgTj4DR8DknXz1jo79E38Gvvyf/6mJ/NhSil2kfAWEK+EonCh1m/1D/pwbE4GK+JfNglgGIQsAw0ajgBvTTnYyEgSEyvfOLEZJu4phfQFqUgYmQDJThZVgKFDQxYYKUVUoJUQifZLSTKcU3wXElFS8+EFNjdJhMGTneOpbU5rFlqwcsvxcWLPRp7ijeBRgo026u+/y4EqD/eJLdygtJyWcxEwHaOg8yCsJFosLRmRqbA7kEZcm7sVDUF1ywnT29mNjfSNurq3FzZu3lNrKRp2am4ReJFSSge6N3I2uVGOYbDHvhXxOlVJM0nBJc0z5HhtbrgfFsDcT9nZScAWb3+l5hEm1b7YQmzRdK4OZKnTFnBFs63mXgUBWiVOQ+7pPUcwsXv2Pn2PZEsUvm56WGX2ADLkp9obXgFpJPE7dkZlB8/NRganGZgnsbLcfk739qC0sRn3B/n8Kc0AaSHp5FrTMESXbwlxCjsw4FfiOT149Tiwvxj2nTsWZE8djud0MhHliQwRssYq+Y7wXkwPGLGWyGXFJNhGjSeEKOXbwAJxlu5YAF6RTYq7I687sWDbLfFbGCxs25MOcAa5nT0nLlkdeZ1ysr8s3izG0vbMrb0IKc5g7MMtqgHrNdtoCDDSXxP5LaSAb+xKeo83RZBTbGzfi6cc/FT/3sz8bJ1ZX5A0IMCe58/5+XL5+PX79t34rnn/5ZSd/A79OqjHXbMUXfuLz8cxnPx0LpGQzn9Ugyblc2I0ANshq2YAmS5rNX3GHs1eaN/QGWPGThD3DteyYmShAkUaDU0EFqiUDbzjA78vJyIBOWrMELCPb9brGk8R25fcpaxbLEBClBzC6J59Xb8btObewiHx7LtNwc/OVxvvMMQeKsEakZDyxcOPhblrwLz5xeHXCtiRpmxRSgKnf/Ppvx5vvXo1xnVRextZE3rQnTp6Mk6dOCtgRo0xp2gbxYMcyzmr1VjJivJ6NxgZZ5b+Za6jkofi7yU+NgAp7nnLcrBmAXQ3WaQUqjWJntzsFMmgE8fid7c0Y9LsC5+JgT4xSEqOXF+bi4r33xuOPPhR3nTguoJ9xaj9f2IJNJ8nLdw8ZO3J0expaAluPbn8Y19fW4/rahpLlT546TTB2XL1+M65cux4b29sK+8LmAB9IgA/N2byH2WyXhQ2bA0JAImqkxiSDyvtm3+sKi6iwixR40+/GeLg7lRo3kJ9fuFuJ49XKRPLz5aUFeUaePH4s5pHQSo4LQGbgoYwB+Ttn+IbWQa2fRfZYpIkTN8pqtbh27Xp85zvfidfeuRH79aq9FsfjuHj2rnjikYfi+OJc1GikILXMroRWTu6TzXa8+e7l+N1vPRfvbwN6OUDu0oW747NPPhEnVxdkxQAbWcnKrAvJvpM9SXqgMm75KqwtfpYKIX04OW+S7ApY81dhDBZpNa+B5H3aCM10+0LOYj4y1rg+xa+POVwAJa19WZsITGN+CEiz76zun416BmkZoDJA5+MqQKIAFxirNInSY1D3cjxkU4rLMTN37G/oQC0rPXx/E3CT9zgdL+dP48p1jZolDTcs7KudQTI0DBLA81y1h6MtbQzycB1YfzRGtb7Zk1JN1TohZGbXAn6t3byphG6Ok7lSjlWAoqTbrtNUN8lT3EBXYQrKOqAS0xAy6g8A4tLYKQnVHAx/4z3kVT2TOq6wmaxleJ4Zownoju2JzXxUE06hiQRizevzksbN6ylxu16z5B42fK0qkJUwGjFZdX3cVNbaledbFiNat90sSWVx+mJ6HLoGs0pa3Ock+9k/OVUCwFmFKZhjjKZukXBzUJbE2+Zifm4uWg18eR3Ahk0DTSr8c0cEs/W7svtg3qvBN+jF1q3r0du8JRm3/FGpnXJ9LcFivi7I6otNwqHlEOfAKdop3576wk5LrMNyK1UyemjOR1szpR1P1skFuC3N3qk1k95ixrpH54S6w3Wv5NXypE6wNCXcXke9rhqAPJR1i7ss7+bSOFSsdzbm2Qu4RVfl72JClvtoVc8zYGnVkwxYBNTK/FYgpX0qaZW6VlLgn0BrK5FoNCvsbwYs/etf/q+PcI1P/M746ATcyWfgaALfyVfv6Ng/8Wfgy//FvzOxpMrFPsV1+X8xFYp0SJs5FyJTgDLlTWx+Syfe8qHsPKvja6BwNlCndFjFxpL8xAwLbVrkh5S+OtmxLRtlM++cLmi/PIr+NCBPyYmPzeiWZZ/FI+fQBydrOBdZCWDZeN1JkLPMR32e9KfLUzDDBXGRVeSd5e+WgDkch42GpE+5SVNRnCE8FEPaqMjjKTdgkk/BAMkUQwFDBl0Equj55TOCi1lSzfsBmO3s7gYsyrVbG/H+jRtx89ZG9If72rgiH61qM2PPHafvWtrl1E3L1/aGoxim/FdgcV6jUqRrK6lNNfJZ+Hz5mWbSLlW8S67p6h9WB0buZWM7bXGndG06EW9jXCZKmUCJzyUME9iz9vezo1IRDdlIHWaQgD8Bl2zGhV5HleAB2FiLizofYBKwzNzyp9AFKLYfJNJ4NkF4HSGV5fc8RmzT/DYLF6P7kRhRS8gz281YaNajg3fe5CBa1XG0aN6PYZHtR706lqdeABoI7T1gknnTKr8x3r8mgIjNGx+d60Uaq8AeglOU6r6fYTUGncSYJNkTYHJ+wYnggAp1A2Vi0s4bsNzc3tLmj9fv94exdmszbt5ajx2ClnqDWN/akuSfa4UfINcdFhtjtCQ2s1YszM3FZNSPRnUUP/7MM/HUY48ryAcmWUmxntSrsb69Ff/sV341vvHN31cac6Pekrdfv9uNL/7kj8XPfPELYpPhpwezRLLdDBEA+LaHawIAGQgyJAQCnzOaAUimO5Zt8w3zSedREq4Ed5Tc6XPJZlLBUwLM2fQdeAMJe7DH57FMF6md2NpcKXwMk1VRAgBIWB2SpK5wC8Jn5N4vtiIAYR1mj8A1/N/SnF+2EswJrxFuQAAeOUAMplyR5DGHvNm2/BvPSIKPePq196/Hb379G/HyW+/GpDnvpsNopPc9c+auWFzE2gEGrJmxnv8OAeBfGhWAGlqXD/YEItoz0et3d3dX4wlQT+nFyRzXhlqyUYDKRlTHkxh0e9HvOV2b5wNK83m2CXPa3ZS1QRN64Hgvzpw8Fp/9zNNx8cKFmO+0Yrw3kBQftiLjC2Zot7ubLHYzXeTDR8JwZ15r2K319Xj38lWta8urJ2Nh+Vjsdvtx+cqVWLt1K/4/9t7zR9YtO+9b1d1VXZ375HRzzmHuJA7JGZIiORQpWbQlW9AXf5BECIYtS5YlGDYsUhBF2oJM+y8wbH8xYBOSbBmSSHE4nDvp5pzjzA0np47VVdXV3cbvedaqqnvHhAB/O1D1xcE9obvqrf3uvd+1n/WErc5OrK2vywPPKfUexwJdLTNN31KB0fkEYo9O5pcBCvZk73Vlv6Gk8S7SYCeBszefPrYUN50+pYYArM52qxVLiwtx0+nTcYyQMli/hPuokbEvALKuQYDrkDHr/bKCMxz2YhC9QFmeDaxh5sGzz7wQT7/+XjRmmwpxmJmaiVtOHotH7r0rTq4sRJNntRiBZoXx+XdhYB404sOzF+KlN96Ja9tudPCeD9x2Jr72pS/EkZWFOOjtxHRJXrmm8ocb85lWhFru13rmZWAWe04BGLZcQQ5smam9OJ2eLfadWOjVd3Id4KAcr3fqAbEbM7ROvqZ6nV2ztzKgxY/8tGdJYFS1S4KlBkdyzaUfJUCQZM2ZRF3gItcqBp1AL8tBuUaHy5kxxo3hecla50tS4GSRsjcqwEZyYTeMhs8YgY0GJm2fUUEt9rn1HmVmoHz26tmnxopBVY+N5yUgTju9f0uyzd6LdPrSpUvyOWzT/GTPy8afAdymPqPKs7SoELCaCddcswNnOrr2xaWlWKJxp+ejP6/Wxa7/r/0tQ2cY62peMHDeF123FKhXDEYpTQ6caE3DjHmzyPOLPaizraarcKa8d8wHUuoXFxdjumnf4JE3sKX3Ynj3WO80iqaijeemWJIGfIeWA9rT2AvsUclz1R65SAW4v9QSBv7qfTxH/DqldmF5aY0mwxGvWAHF036mwISE1Q9Lu6UapqFn17XLF+L6xXPR3Vq3+uczITZeFH6/tGAZAwVVC49Jtw3feR8bP5QXS7HqqyQ4Dsst13QFOLqZ/hnGY8q7y0NXgLZIDA63NLPS+0MBmgbT83XTo8Uy6vJsHmNM5vqSz6OuAxUWjUSDkiK06tnpGmb4Oppv2HfwjOD9Km0+1Qh6Pyd5Wxo+Ai7V3JGlUr5fhvwVi/R3J8Dkv/Pn4skA3NgjMAEmb+z7N7n6f8dH4Pf+3l8/4HBqVoPBPBt62/h8xEJMxuTQVyrhP0BIJWWbIVkp2gLTdIjJEqVYjrB2JL92wqAOHmleLm9FOqDDNE+bk497z1HEqhOfh0UOR2Z3jjq5SZgcSnlkXl5FUQKAvu0GOEtSVKCq5JYJusJkoOCuLwFdQ41aFa1mMZjdk+b+YkRYUsLnkqyr37dMnSxOsbeaYsgRNsJ7FhPTwLAHTv6CyZbkOsrc3cbhoqvowEExCWCGL1yn25N8t7u7K0YcIOXZCxfi+tqGijlYZFyv2YCyV4/9fUvlAbP2YAoKL3Oi61Amk1BgHUp0j8d8meqAUh5UxcAQu5D7nmO92+0JRAEQ0rWroY7UkATF7KxnkT4Y7MhvybMIhI8xtgyVL5hfqHcO8OVjzAkyADCZnpbJPoXswsqqAJvZubmYgUEiiW87lldXY25pORBN7xDwJBbdlMZHRuh5QOyTYEywQBNwkiTzZPSK6emQCA4h+O1NEzIyMxPz+M4dDGJuKmJ+phGNPUJadqPdbEjmDGuMn2tO7UcDT8oMfNKBVGvQ0nmtKaTUu7m+EsiShYHOu0571z1NdonkwwBNAKdKC56SRFEAO4f6TL82G7ctthn3mnAlWAS8Jp6FzCGuh7976uln4gff/4FSgWG2rC6vCtC5dO6jeOT+u+KXf+HnY3l+QSwrsysN8nMo6O3vxQ+feza+/Z0ndRjobJMyOqVD2mMP3S/W5MljR3W8mIW5mfJT5rfSrns7Ptcz/zgADmVuAEl70VeDgnTclkBZgEnYklgi6HDJa6YVRI1XHfrkJwlBslhzvF6362AiBWgBiniO1okPxuhOp6NDP983wHest2P7CObW7FzMzc9Hs026ukEBS8h8YBMwKRaR9z7WvWSseB3isZZhXgXi4L1FIABzvkcIUrcbly5fjh88/Uy8+vYHsd+cD+aoEtKnp+Po0aNx5MgRhVIwRwCZAUi538hHYWlv78B2HsRce1aJsIBWrOvDh1YFSFy5ctlgpOZCR/NwaWHBydy8j8AdNzSUtKutyNJ6EqEbBzAKO9HZXBMQf/cdt8V9994dN998JlaWlvSeHNTl9Yl8mSRm0nhjShYEsDTlFdqc0+Fys9ONTndXoCNJ26uHjsg79eKVq2q+XLu+pp9TSJgCLPZijsCMg/3Y7gAK4A+awBV7Rza3JO3kmZMHe8AJPgfrmf2Ja8N+obcDy9jJynzNz87G3XfdESePH4lZWJYH+wIll5eW9GsBoHy2aQm19nvfVzFg+6R4OwgLCxSHpLEnFLsR4NLsQtlt6NDvtWuGOL6xvXjjrbfixdfeia09kPypmG3Oxskjq/HIvXfGLceOSCbKdZmxblYXKey7jUb86NyleP7Vd2O95z1Pnq+3nIrHHrovTh89FHOkwdMoICCFPQCP6BrDlN+W5NWqgWQQwrxL4NrPPoOUlpSWJ3GFsBlwMWc3x6Ce/UpwS0VCWonwGuX9KGZZgTP5LDDAyz7Asxigz6CVAMps3pmdbJuIAlX5OYCxqgPE0KzUZpi7MHQzTEvPd4GQeMK62VnAkW0/sk7CEzrBKgEyyZQ2yAl44qNTNWMFKqoJSvPLklkAM/5OqeeA5KpxrKoQg5LrpnGxv6c9z/sePsDtmJub1x5MSM2VK2bKMzhaE1gsaJ22ZM1AzWXJhu8LX0M/S0D9nusWWJrIqGFiltzaTVsDy3wGNe0AN8fSyQuUVBsxm9byzE5AU36WMFz1ZzMcNcbJGC3LDO6nGwb2rmX+uRFnKbUA4Qyu4c9SqAzBvhHg6xRwA+A0iMwatDUBoCHv1+OZQwgYYworcui3bqZlNWwFrFbzW6nwO9HZ3HDzoRHRBVztdtRwovnCHNlcvx5XLlyIrfW1GPQ6cUCTg4AyNeQthRYTVoxaK04KQNRj6CcASq+hzwKTWR8Oqd5eaZ8HJv1QcwM4CZOfeS81BSqYMlmr9qH2fq+aNcMyfU98fb6ikf3RCJhMIkI+UIcS7QQmASENHM6I3e+kbtvM/AQwyXVMY3VjUJLroFEtQF/VAvfWzTixLlULuNngg0n6WMrIwg94Ln0CTA4fc5PfTEbghhyBCTB5Q962yUVPRsAj8E/+7l8/EBtEgJQLjSp8LGHLwk3nBB8eqqCvglSSTTFCzF50IW3WmopREdbMIOTwBUhn0CUlKAdmUMgPMlmMxZgQGzE7w/63VBpWwmWyLX6iM5wSZQplirv6HAW2OqDBEiaKEqWr6v1diLlRm8yFDNwwNGJZiq/ExTFFtqVa6c+ZPjtVnJe0RX50HN7FzkRqNKsQCoCHem0d3ghdSMZksQ+4phpbdaa5Eg0GMkTCN+yzyUEMcBEJbfnZUZhtbm/H5StX4zr+g9euxeXLl8X+W1pZFcsMVhKfjdTk3b49w/ClBITjNTkYKeAhnEYMkCFGEZJhWFwpYbPcSE6JOqRwoClfuPo3BQSUJCoTe/X6FKAcZMWK4eDHQQE2UFOBDRuXrsbe1rol4UIjYYw0Ygpp16w9paYEnHEo4/Pgrzdvf79kjM0tLMbC0nJMNVsCj9oAkzA2ACQkzULmOiNAuFwBnN6aB8IMrgEEoIgVUw5jes0DpNsRcy2AyZloTUXMNg5CYsN+VwzK9kxDDMoGTKa9frSn92J2GtZWHbqSgSv5npmRJpWaCYJ83uvQBwCAbR1y04+Uw2MdDHy4IVjKyexKRQUo5KCpQz6gOwDmvkKouE/cVzMvWQ/IGJvx3oc/in/6T/95vPfG69FePRr3P/RgtKabcfaTTyJ2t+LP/uLPxeMPPRSDHXzpOCZkojbsGgKkZprx9vvvxZ88+d349Nx5sVQLmLz95lMCJu++804Bu4A3AJ4zM8nOHAAY70oex1gz15F766jBmsADLv0G2T9gSpbfK+gO9xMPRsaFsVDABg0CJY27kcD+AKikcBedovdie3NL4KNCXJIBQwMHQASAR/J4GJuAuV2kzvv2hmvPGvienYv5pUUlcovFk0wbBZAoBMvNDu4HLKXaP/lMPnz64FcHeEAI2Eqsia1OR8FHzzz3fDz38huxNzMXEH95jd2djg70t9x+Zxw5ejS2tzta5wDz2BQAWLDWZdmQB0j2DuYMgCTzrd1u5daCrNoWFaxXZIqMBywqNbIEzjQS+BvEHJYTg17sbK3FoNuJ5YV2PPzgA/HIQw/E8aNHfTBPpg1MRLEz5QVm6a0SwAk9mV9Qk2JjczsuXLwcV66txWx7MZZWDsGPj8vX1mRZsb6xGdfXN9V8YUz43AAnAJOMhQCxSkPOtHFAEMmpS86ZLB0BOhn609vZlm9kt7Pmz17y8unpuOnEUSVrLy8vxerqiqTas7NNAbzsJ7BnmTuzzaa+B19NAFFYVPYnpbHRl3em5Pq8/7SbC4CXarixTBA+IwAAIABJREFUN6RcmrkAY9bgFoEhyHlJnD2It95+J5596bXYJLQbdu50M5ZmZ+LR++6Ou285E63GntjLJanm3sK6PZhuxo/OX4rnXnkjrm0THjclr9A7bz4ZX33isThxZIWNLZoAYbmP8xxgH5SMW4ARDMlkSY2BJfKSTGaxAJtswgnISB/F8u7Tes2AOcbYKogM28ugroQLDKiMASAaF0mOG1rblWItALJY4gl+aC0laKVnRCop3FQzhMI81Pjgc5jrkp8DlOQ5LbZl1SEZJmO/aO5NAp3ZJBQYxn0sRln6dKrhm/NNTTTmIqCu9iF7MPKL+wFIz/uKMYs0ecbSZIA5Ayj24i5WaLHRCogTcDY9LWANdiHvi90LTGL+jbWnucZ8Smmx6gv5Fpq95voPkNCNa7MdLW+2Dc60ZNUKGJuhuWrwmf/0+wQry1PQtZPDEG2zwgzJwBYFEGZqcz5r2WPLHqdAo3FFDo0T3qv8SEn1VsI2jE1SsNnv5X+Zqe8CohJUzADHYtrymSyV59k3oyJTXrP5s7yWr88NXP0bIUnT0/LeVVI3jSnYg3t7sX79WmyuXZdHJM8z6rSdzlZso1a4fi021tcccqXv31VTqfZZhsnN9kyLHk/gLrZ1ArFcr7bxsgEpr/V6iHzuoPN5YLLm/zjP8rMgaAF2ZXvk9ojuh9iQbivUV9UmbmazFgsITFVK1c950exj8oSEvSt2vzZEAZH8fz8BRIGhGVbj9UadaMakVDO6lgzNKfBf3pU083mKpZ1Ayri9nv2zkninnJ8P9Lv/6O9NcI3JAXkyAjfwCEwW8A188yaXPhmBf/Q3/+MDuueEQMhfiSI8u8nqMFK8q4ue/ooFTEqNmKwAAIKUT5kJaWmPGEE6vJhRqMIjAydgnxTThkK8DikqVTN8Z5zpWB6SZfljcDRZhvIB8zl71E2urSn9MD/37yrKBY6OOrx8Xqd7IiWxxFLBAHmQcfU36kuPmtEu2gze2UvJLJgYyilJBuXzAAAxxnxGWCicazhQJh9s+DkkX5L/liVkFK1cH8AHY1VMxd1+13JiHVJ8IBAAyi8dIgHZYFg4wAJvScau2+vH+QsX5DvY6e1Gf2DgA0aVwMBkccLE0oE0x5bXhFnX7fdViAM+AoQiftURL/1H+TxiR6TUiteEocFYKjwg55ONzJHK+rAFfU3F7IyBpLn5xVhePRyLS8v6/UwT/8dpgRHIj89dOBvXz56NvcuX42C3r2CHmUOrceTkCXm9IX2GPXcAEyUi2kuLcfT4MaWe05GXt9GYabvSszGlT28x3f8pEowN/sp/UBJw+1hxMPHY2/uyApkAmJqAL1ONaE9FtPEBA4gf9GN6D8AgYnZ6P9qNfswe9MQwU4KuXpPRdICUfTcNenIApMrekHeeZfEU14SryKc0Qxw0P1KeKJAu2ZgVsCCvr2L+Tjdjv4Ff5q6AOcleSU/l0Dw3H5+evxz/17/4V/H8c8/G6qlb45GHHorFhYX4+OOP491XX46vfvHR+LVv/kKsLMyLOdiCOYyMHFYYoERrVmP+8dlz8Uff/nZ88OGPY3eAT6EFWIeX5uKXfuEb8dgjD0cTtgQs2KRuYBWgXzoE+v9IYmEWMiYcaWkmtACY8e9DMp0HfgF+ti5L7yl8+GAfWd7s0BpYOaxR7028LfeT/YjPwGFxfW1N3l9InZGYA+oSdEMaLODSzvamwKgCQ2AmtpCTzy9Ge35O80/prGKuWSanBFwOVWXJIODEie2yZRiCOA7WAIyCCUgGsBnOhMz0xWJ98qlnY3fKHrKsU4BJ3mflyJE4feq0QD57bTkEh7XAa5HyrLkhZlFaOSi0ww0qPBKZi5z3YPjJVxQfTZih6R0sJvTBXuzuDwQ6Dno7sbVxLW4+eTy+/MTjcc/dd8Wh5SXNY+ZDydkdIOGGB2FF3AQ+I3vv0uJyrK9vxLvvvS959qEjx9Rc2NzaiXMXLseFy9dibWM7Oh0CwMxzZC0CNvsmRuzSKAAAoVmTQJpZtjC5DPAoOCQBo9qzAF96m9difxe2VB3AI5ZarXjs4fsly55pIGGfiZWVpVhaMujMl5px3EfAKEk65W8hkMLp7MwDGJQGYhhPsWQr9C3/vsIqYGsaGDKQzf/FjhMDelqNpx999FG89PqbcWmjGzNzc5al7nYFTD58z10CJgEcFaQGQMMvJN37ER9fvBovv/VefHp5XQf3mUYjbjt5JL7w8P0CX9mvGgLWHNRSzFiemQXk4W3o53sGWwy9p0d1lb0ADaKZ+el9nvFirompiGRb69ZKAQfcFIjFeFrKS1OAdVINzHE/bLGLjZfoqxqF9gLes/IgE+bLv3FUNDhl242eCrGrBq33e9UGBGilWkM1ggAhX7d2mQSH2LMYJ0Ag9kDv004CdpMSQN/ViwN/HEjDawrg0lwyaKrmaAKXlg5b+l2yefYbvscNF4PxZR1TtZADYZoxv4iVR8T169dll8AzjnXAHLUyokLvzNKve2S2sZ/tBl0tjJUXNg3CtOSBjckeU81f3kv2ASgRpK4YKU/EzGwQOtNSQ9sBP1n75V6p5llaPJTPIt/jBpR9ue2LS/CQv1eNKNnxwIQ3W7fmkmx7huxZz1nNtex2m9GZ9yznGZ8F4JOxNaPToJhqHYVnOciOxgRNAJ4ZWxsbsdPZTGY/jbp9gZJXL5yPjbVrZmGLIU8NRaada4hqlpcaiHEeMmkTpBTwXtZLSRT4DDCZC0BT83NsyVxSo8WpD/EZCdBoAeXz0M9F7gvd1PzMQ8JC/p1ms+eHFAEpsREwrUaF2dS+nvKZ9O8FCirYy8F7lm5jq2NgUjNNqiqeVfaUtJek60QDk36+mXzgn9G8FDMZOxercCxDt4e8wE09g5kTo2vjNX7nt//uBNf47CyZ/GkyAjfUCEwW8A11uyYXOxmBz47Af/6Xv3kgr6NM66VbXKwxHtKSHqfHTR3gijFJUVNSXHey3U2muihptQNCAIDMEOD39p2y9xQMSr50sEsmRiUNWtqShVF28l3cjHVoBXBJmOP6MyWTJakqVlAV3kN5egKTVVRnD9hJuoAQSpKE0VIpgwmcpdxjvMhS8ZVyNYO7ZuvxniqyJP81a03jkkwusTN9zhv6H+nfkfKmh5OO3gL4kpHH9cHumoUlshdbWxuxt9c3mKrkS4OSeJeZyejABEmb8Vnr872wNGbFiMRTcGN7R8EVG5ubkohubm4LoIRl1WzNuSDMAxbyT1LBKdY5DPT7AJf255TELNN/xYTIA2kfOaAAN5uU2yvTjw75ZhXorSIUP02nKwNOtucXotWaUwE6P78Uhw4fjePHj8exo8diiXARDOankAfb9P/C+Yvxo48+iQ/e/zD6pJTjpXXyeBw7cTSOnTgeR04cjfmlJafcTs3EHEEGU02b94s1ab9MHQqL1ZYyL8sqfUjmoC6vPXlTpsQ+U2vlfcphWwEhDYGTpHUj84YpyWjyd9P7u7EwtRvtg27EwMxLVKGzhFkAMsrXjDRsB4kwl2HSMM5Xr16Pra0tFeIAlhwIF5eXBPwC+vjgatmg5ld6l9nL1Ad3Ma+AQOVlBmi2N0xdBqzuDvbiD//4u/Gv/vW/idbq8XjiiS/GnbffERfOn41333orGoNe/MrP/0w8ev/dsd/r2mMNICNtCASkkFw6NxdrW9vxne99L1585VUdLgC8Ab5Wl+bi53/2a/G1r3xZwCQgHwc89pV+3+nzXL0kvwLu8OhzCJL2DiRysIuQJCv4wlI/sRKzGcI9cgBOI/p9WMs+TOrQX4dMJft6f/Lhz96q7H297k5s4VkIAKnT2YE8wvBQJLRAMroMYmDNzC0siXGqa5InG/uo2ZECwfNQXmDyEFQpeVx6F2rfkAfknoBxeY4qoMWBHy+8+GJ867s/jLUdJO2+boEvgNb7+7G0eijO3HSzAFvWGAc53l/ScjGxnMa+p8MZzB6ujVAQhzDA8iNpHkbP9uam/k3+awlUAIZsdzZjbf16LC624itf+lI88uCD+hnYQK2Wk7i1D7EHZFK67CJ4bxjmhNm0YbTOxvlz5+Odd97VOJ08eVrg60cffxoXL18VSAlxsNtDyt7T7z2MzO8Mv4BtNuN7pnCZ/BLgMmXWIkxGpa0D5AIidDqx21lP1nNuxki123Nx3113xLHDqwpmWl1eiBUYsHPtaM/aR1UBYLAzi2WXh2NAWtkvsN92sS1wCJyesTP2yENCy9XjoWrQzNJSARTJlqygppIBK3AngR4++6Ur1+LZl16Odz+5Eu0FgnWasdvpxMP33B5fefyRWJidVhAZ97akz6yXvcZUfHLxajz36pvx6dVNB6I0Ik4dXYknHnkobj19XOE37BB8DgNvTo4uya0aTHgwpu0E1zZ8zo/JarkF9ur0c7AaUg6sSwlxqTQqhCPvWzUaGT8xKRW85eAx2RRgI5AMbwOm/pK6AMuSZLK5EQHL2eFHBoGcxF1SVTNr3aiUfDpTnXkGuDE1iJ1uR4xjwH7JtGVPUzLxBGnlv2wZuvaK9NgDKLEiYLQ3WYHgz1agn5/RPY17e46mAsD7rp7ZzBs3XgwaMqYKF0pZNj6QjI08PRnfaf87zwPJk3mWNBqxvLSs5+b62nrgk8vcxC9W6dn7+3qW0nzhGQYIuDC/kIF3Hl/tdfLoY/4DsLM/WTXBmFv+jL8u96CtvYdrVINVzYF8JkkFgtWBbSH0OSWZhylqC4J6hjE+ZUmQVzH0NCxVCQxLPifXwFjxs/VrVEca+NbroRSiCcPewPO1askGgLGvR5ZGqQIye9ggLuOoa+WZIYDSzeNtfId3dtTYoQkBI3J7ayOuXjgXVy6dVzOLJoDwNfsAFJbu/Xs8YNKzeciQrbp31AgwuA37fBSEXT6TqenJZ8Kfeu6RErvUPyMwcxzT/CzAOWaZpB8zwFwqIzfYC9U0CGlQs0BJ7wN+TWoPg4dmO7o2pv4jlAb2pD2iYUsamBxKsAVeYv3D36V0Wxina0u/pj0pFYhTSdwJpFOXmyzhBmZ2GXRdv/Pb/+UE15gclCcjcAOPwGQB38A3b3LpkxH4jb/w9QOxo5oOLRAoJ0Nqd6/Hv/4/gcn0XwMos9zUXjmWYBtElDxxWIz4ACbGSB8JC+wcd/mrYCn/omInFAug5OAFBJQ3mMIjUhpUvkTu7vqgzr9VkqQOGtm5p8C0STtMR6f18hk5mGBqr+5qMhtca1VRNZ4waO8iipw6tPHzDpYAXMGfyRJhMz0sya1uPTI9AAF7NZmlw79T6AssooBKr7uSuQn8hL2hzwYPsGRwZu6ZkQTbzLK4Mtvn83JAYFztZQgwgJT3ILp9ewqur29mWvOOfNvWN7dU3AGGOAEUiS+FIMAGwCQhOBbzuNg3c1P4RXphAfjRmS4wt5iGdai1p2CNqTvhwwRGAUwteUPijTfdbDuRe6alsIkTx0/E6dNn4vTJk3H8xDHJ1jiUcQjb2tmWv9a5ixfksfnejz+Oc2fPxd76hlK5Z44cipOHj8adt94cq8srOtToPgs4hjVKMrcBdOYoki2ADUkDB07UFVNNhbD9iTiESaqeVgF46QHOADIijVQYBZJvDkONg1iK3Zg/6MWMwnD2JP9uTYdAzCk87rBIEKPIgAuH3uWVFRXd3B/ucx1Ul5aXdSDkPvB/7jXy3FpbZdNQawQWayjtksMa94+5YhZid+8gnvzhs/HP/9W3orM9iEe/9tPxjZ/92bh86WI89f3vxyfvvR2/9I2fjl/8+teiyRwc+FApdufeXrRmLbPb6fUk5d7p78ZTzz0bzz3/gsZs78DvOd+aEhjy1S9/OY4fPSKGFywUA7IOIbAnrQ9+khLCmtGe5YMKY89cUrKtPn+lrjbMAuaQSthGhDzXOHQq3EIHcfvYMacFnGCF0HcaufYjdV8OgrCdtWvXJNsWcDogYIHXcjgPX4BrSyvLAorFzIMl12yaTVvBG/ysLA4MDpfEtEBFq2AdFlZ/p2sawFbsmVGcDO4PfvSj+Dff+UF88MllHdyK8cR8hdHJ5zt8/HgsLgJEzGuN4scJWGC2IPd6VmvaybfMm6mhjycHa7zPYPvsq5HUEwsIZu3m+hoK+nj8kYfj4YfvixPHj+uADHhb4S7F7oGVXP5g7BWAiotLq0osX9vYjPc/+FGcO3cuVldXte7wt7x67Xps7+yIGY2fIg0RfmncMrxoY6sTsecAsWqiwW61BNf7IzJ5MWunAFOmxUYFuEWm398h/bcruXrdv5vOnI4jqytKEV+ab8dJEs4Pr8Z8uyUQApCWNUmgjYBrsc+RwJuBWl9KTE7vPnuS2rMOCa2YZdlgcCMmQ800x0tx4AaOsAqphRvyU5V/I8+wZisuX70aP3j2uXjlvU/1uqSoH/R6ce/tZ+KrX3gsDq8spidoP7o72CAwflD0W/Hppavx7CtvxPk1h5twz04fWogvPvpQ3HrqRMxOwaL8TA8w7SxGFUE10fRcTJl11QjeSPXKybQycG6ptxt1FYBiprlBGT9nSypssE8rItd9vR7fW5Jw7wlJ/somqtQFmVwtcA82bLerX1Iu8G9q9lgqPVxr+bzn2uR/DSMyvYa537W/M5YFugDuwzw0sJWy4ZQoV/CL2JKqq9wQs5dysQ5d/1QT1T6M9u1mLMqew7LxcUltQwAcv6gz2NvkuTg/79otfWzVJOU/7W2w/zIUBgY1dQq+tVuwkLf1fqRLE6SEZcP2Fsw/GJcz8lpUyNjs7JDRqX0EBne3Z4/iBFEVQJbgpGrKrO+GNhh9QGIHCQGoq3mTjMRixDIG2uvUzHbYoUOBGtoLFQCUc8bNKCsxHFLkuq4sgoYszpyT9o8myIu6h2A5S6JrXmidZHBP+TuruZDNPituaCQ2Yq7V0vPq4vnzYpfDnoQRudvbie3NtVi/eiWuX70o/2XsMAyG03RnrqQCZwyQLODRe5qtRmpdGNxPPLAAToGDI7qwV0w2fv9twGTWO9Xrr5Cg4bqtwMnPnfQLrBySFnLBS8njImoIRup7E4i0r2PK99UhNbgor0n9nD2h1TDbd3CbfFmHwKQbqiIDCKjklxmTKZmyzY+QWoJv0us9gXwdCRKsZG3LFCatlKo+/d3f/jsTXOMzJ7/JHyYjcGONwGQB31j3a3K1kxH4zAj81T/30wcyQacYTY/HkmeJRaNDkD13VA+VVDero2I81iFtKDWp4kusiwQox/wiKYbl10bxnQEfqhkSpJTUTr4/KbHioJfeYPV9KvB0iLf3EV9mYuRBT7KdBOrEIhp5QYrdqWRpH8jFSuSAAsAgMIMwEcv9hoehlP6ogMnCX0CmPK1aKvAB97gGkpx1aO1aAiSwEz+8NJYv6RoAl5MhzSYp+bMOUf1+Hkzsv6lDFF18CmgYWYA/SCnF2vItMjhqI3m++HwAO2IJwFxQgEND3lAUf7CSFO4Cc2m2LRAFmbdAx9292CDle3NLjMrr62sKn+B7YSVwQN4nyqUBo8SMzuqYC7TrV+q3k8YlGUx7AA7RfCYk7r2drlmcmZZouSohLS5KJbdWCiOHEpugc7ibnsYncjHmF5YEQM3Pk9a5IODu2LGjcfTEsVhJoGh2zhIzPu/a2lpcITTjyuX48cefxMsvvRKX33wXfWVMHz8aR2+7JY4fORJzc+04vLoSy4tLVu0hBSd1N8Em5h2S2K7AQcbCByWxFOUZtje0M7CczkwTOx6R1D2IpcZBLMZuHPS7knM3G/tKMAaghD0J8wwwyImqBrgV5DPL/IrY2FhXCAtTstgqtVY5mMs6YXdX99sHMR92LQdDCmU2QZOwHlJEAViarXjzvQ/j//x//iDef/v9ePSnfi7+/b/8V6LT6cQ/++f/LD54+aV44P474y988xfitpPHY9DZYuJZCo3XmHxUYcw1dbDAw5L3ef6ll+NPvvtkdJHeMuciYmmuGQ/cfUf87M/8TJw5eULytimBm04td2q0ARuzr73GCRVhj2DOsl59mEtWVgbd2I+Pa8JnsmmPRkBGeZf5IMfBinWuxkqGcIlxp4Mt/8487ovJCRNme30jetvbzgGdIqgCqaJBwIUFrAYARwEHFnRdvIsk9OmBZTlzpS0zPzzvK9XV4IYZbt2uQ1vEZIp9MXrtL8stm5INwx/88Xfj9Xc/jtn5RYMOsAnlN2vfPH7hq8p+xv1eWFyQ76UBIstKYTRLUszYmo6qg/U+qbZq8Axic+O6PDWPHTkcd95xR5w5czqOHzsSxw4bxONesrfASpNFxzDEIPeGaMTyKt6Mh+Rjiwz5nXff174BA43r3YSxfemSPSvllWuGKGtsmwAe9rhciIDq7Ce7fa7bTESxugXe2J+T+QFIALDSJaxoezv2+kjdmUfJ1J+eiVtvvSlOA8YBGs7OxuryUqywjywsRAtJs7xPxc2M/UFfgHQk65Y5r0ZSPxsY5bFMcyP9XlmD2A/wfKlmn1hnrWa05tpiXMv2JOet92+AL+/pOoiLNZ+cqYYDUnZ6/XjljbfjB8++KqsKAHG8PW85eSS++sTjcfzwioOkmKfYtTCHAbD6g7hwbT3eeP/H8emVDYO9EXFieTaeePShuP3MaQGTMnxISxIDd4ClBoD4ErO8morZxKyGTIHk459Xz6P0XSymoh6lAnvcEHKAuD8o60BewWpwkfje0j6rZ2A+3wrIVeOBPSLBLT1fSx6eYTasj5KDl0RWzGy8KusrmxwjlpfQkuEz3QF0ZpJKFqy1aP9BfSax8JzILbap2OOuSWrPlSw1m78aVzUfR5JwM2fN6JT3KmB7AkhqlqQdipq/2UzRPpZhQ+wnapRy7xX4YesO9jirL2oieVxpJgDaMxaAm/Ka7e/Kr5U1pP0vaxEBfYCwLsLkg0lDpppB1RQt25Da3woIVEiSnoAGluVVq+eam8AG+A0aFovUgTyjdGqUF2okw7xXrTIKN3SzyfWgWZYGHG2JYLn8eGo8rG6efew1PN9sY2I2sCThyZLMWWmAnHvD9zBf9/eiu7UpViTPYWTZALfdna24cPbTWLtyWc0PbC6wb4Gex35kFrFrUCkx0kPWTEWHKhqodcNethcpIy8Vk+cUzwPvecMprJeg2TCSaf9pB/V6358AJhMAFwCPP2M27vQczpBA/k4ArRq6yY4sNUwCkNlqyH/PkJohMGnGJB7ilnI7+Ahg0aCj15oq5AzEcWiUVSoCKxuoB+wxaZDcQYq25zGr0vZKVhmU77rH1c05m6ekFLzRiN/9h//FBNeYnJMnI3ADj8BkAd/AN29y6ZMR+K//2l+sKlVFMIUiz36ANRVwyXgYHylLTkZFT/lqOZE7pTIkFQtctK+kgbMsU8YOH/JG2nGghxO4KYIsK6ovFYoluxpjcRTD0uCj5XDFBnNRygGv5DF5zQXKZOJjMQx90MrudL4f16EESklLfEik+KHA10GoPIfEfHIhLAl2+gBR7KjwTI8pAZoJGNThDr0KXndOPx0dTmDqwVgYsiaHvkIZPiQQCIAQIMSSMEkH8d9L+bllgZ8DlLOx7EMTIBJAJBIojLzSu4cDDgnUMaX0Xv6egm67sxOb251Y39iKzc2t2CJ1d/cgetTFkpJbxlaSuPKAEgCMn6fCZez/xP957/W1TYU71CFOh55MxKZ41JypDrfAyJEUDnByn8+QB3cYSi08F2dmh4w4mEnLyyuxcmgljhw7FoePHY/lwys6xE+JcWcPz61tfyak7O//6Mfx0Sdn4+LVq7F9fc3zSt6J07GyvBRL8/Pyzptrt3Wib8/NimUixobAVA4tnr+AcxyuFVQgL0rk/TAGiT3fi3k86wC2YEXC7tofRIswnCBIZ1+y7rkCfiRFNIuW6+d1Gw2n/CLJY00SyEGToZiBsKB9sB+I8aJ1lQxmyegEeJdzvr2X3nz3/fj9//tfxo8++jS+8HO/En/pP/orOhj8H7//+/HKM0/HQrsRv/7LPxc/9fjD0QCk2e3b5F/yKkvcDIIjUzW43Nvbj5dffS1+8NTTsb61Ff1kDQLE3nzyWPz8N74e9997rwASADHsCQBkixFqz0h7E3KUaM2YISYPR8ZhGLph1mMFaQgow9Oz6bRaADrYkgLgJVl2OnL54QrYUGMBT0B7twHqFLB1MNiLnc3t2NpY198TuNDOVNgCAcyO5t6kd+7sbDKJLQtkXtfeVMwTsa9yf3CC/chfs8CT6SYSVl7LTG9YhX/wxz+MZ195VyB62Sh4L/LhVGwy1gUBFc0ZyThXVle1jiQPV5gSQGJD7HXYhPDCAN/6/Z1YmJ+LUydOxM1nzsTJ48fEjCR1GjCWMKLZmWklUJd/F6B2r49sFPAZYGlW6w7riHPnzsdbb70dly5eysMujDWHMRHKhbekWMsJJGFHwZoxc9BhFACoBiCLbTQT/Z5BPBo1FbjCWAoo3dqMQb8jxmdJIVmXhxZX4+Yzp+LY0ZVYWmoLlKSJgY8k61rAuEAI+8YC3MB6VgMJBj5zGwAKNngFt2iP875cVgEKLElwzX6C9h+UPyL7IExM2PkpO+W5y7wj7AlgWh63ANcZYAUIxJZuhvtuvPnuB/HMi6/Edt/PW47fJw4vx+OPPBg3nzqu+0kzQjYLqc/s7g7ikwuX45U334+Pr27kofwgji824yuPPxa333w6ZvANRaad12pf5AxsKsAtPQTZ21iH7OmWDo+e9wVQ2hfZ897NgJG1ixQPlSqc66CSk7FsqIevmqIuJFL26pqiFBm17s2WM4haFjElwXVAS9m++GFou4hk/GdzsuxZyhajAFb+fmgDwd7eQjJsEFDrKBUaVriO9lU1R/QcMFgmm4mUeQtHoq7IcBuetQ6zyxCZYeAQ+6sbpXqGwjQUmO1mJMCOnq+ZfM0ehrJCFgAAgPgdz7lBJTuHZP1VDca9a8+2VVNQk21vbWkfMtvR3r8Vdqc6RiCnff1ofBVr1mAkwCIZSpZX83NaF/mh9fn2AAAgAElEQVRsoMFQQTasCbHB0xu06kRZcyTwKjuCbKq5rvQ+b3OV6puP7CzqfkrGrgA5S4rt0WkZPPsBzbgC9nhdqTxSraLfE86H/QIs0Rz3YveyR/Q627GztS4WtawaGo3odTtx6fy5WLtyJfYGgLo9AZOoJbCRcLiOVTwCTBOUHSGLxXccEQGq0VxgO5+6AFt9FOTcCQ4a2/RrCLwepoa7dhySCyqkMceSH3P9nN6R2vv8/Cgv3VrPVesOO7YCDzMtXYxG2/a41DDwJwBQ69t1LvMUWwnASftJ8s/2pFTrVt9TbElYkfaqtPqAWqYlGxJ+DZuAWcdSu6qRjYcp4GMxONOWYmQtYZsKfSUY+7v/4G9PcI3J0XgyAjfwCEwW8A188yaXPhmB/+avFjA5LhGydEzMBHkuJUiYSXuuBPNQkIV4FSxsCOUpJRmWK6iUOQ0taYYDz8EDHy57/Zg54NRae+RVgVXsxeoM27JGkYBD8M0v6tCZ+qqu+/hfWk7lX8Voso+V2ZUyopfBOj5JsPQyaTpZIUr4hTmRnW7JbOUPN37AcRFo6Y39KdXdzoKez6PuObLW9NosLyOuHcCAgr4Yn8VyUyc9C0a+XwBKy0VgDofTxpNlRgFs6yKz9HTAGPNecqK6fag0eln4URAK6+UzT00LvHS3ObvZBxEXr1yNtz74cVxa2xbABXuhGF7295oeHlQZI3fXfSjkS0C4Ur8N8tq7yZLiukZ5kXKQS08gDmOwpXTg5EAIoKLLtF8g/44MrcHJh0OTOuYpJeUglR6WChFqz8b84mIsLsEoczgFhzLuFdJZGBQXL12KtetrAk9gkiiNuQtwZp/CmRY+cT0xY5EXz8KclQYpBNgANIjJON+OfQ5jrRnNqd19JLHTcWi+HfO8DkB+40DgJGDd1MEgpvZ3Y262pV+AioC2Yiwkk5TD0qISyKeis70lzzD+7siRw5ahwwDN9cQkkPxNYRwA7j70FSDNePDab7z1TnzrO9+Ljy5ejdvvfzj+zC//WrSXVuJf/uEfxRtvvB571y/Hz37x4fj1P//NWJmdju3r12Ke10vWiUCbfR+qHXJklgIExfc//FE8+f3vx0fnzkd/70DjQEL50mwzfv7rGYDDwRvGmMBJkuUtyyvmheZBSuoAQOWHmwnstexr71Aa9qCAdwCRA0sfAaVTWgiQz7zVWp3OlOEELgC6ONg5RbkrxuTOdke/D9YLawdW39SBwplgI3rDK2sK7yNOR/chy8wT1pbBRXnyJohowCEBEjzbBDjgbbejsAoOn3OAoDNeS1tbO5Lbf+epVxS0wxfS5wqW8KEwD4nsdeyxsENb2HY4lKfb2Qi2D+bNTmc72q3ZOHXqZJw8eSKQNR86fEhAHZJPWV/ApJTkf0ogBmx7WQEfwAAEJMbPcjoWlldicXk11tY24u133ok333wrrl27Lm9F7BBgSgOe0+zAP5K5WvJ2BybQDNmLnmwgMuQs93cBsMnmFziSzQDmuKwz+He89zobBqGMFmkN3Xv77XHy+HE/o/b34/ChxTh18rAaDsVyN+DoEBs+M3sJ8vUC9cXMA/AgEAOPSMlXLR0u9j5rzOn29j4t+w6aR3zu4bOhYSYY94mGl6SyAgFtIyF2bzZntDfWoR/gdW8/3n7vw3j6hZfiyhos04i55lQcWVmIB++9K+645SYBJRqDDNdgvGAwf3rhcrz0xjtx9sqm7AF4/h6Zm46vPPFo3H3bLbKZUHuBRtNATstDtmROV/2ZCVuyWsmfc78pT2fGge8HJC7bhCFrjnuS3obyIR2TVGtRZPiHwftRiJ2AST2s3Hys7ysWZjUJzbIzuFLAw7B2STaoWJoKfRp5VJaVCt8rf+ZsmJph5dcaenHn/uN1a9BVz2yFS+GXiC8kDVfXNfJXTKBGzMVkeo0k38WCROE6M2TsFZhUvosF/AEcC7RKCxrmmsYbK4yI4XPNCclmibGuGBeedfNzbTVf2NccBmh/XSVaI/3PdHEaEXo+l7olWYns7Qb8rOrASoU9WazRlN+LqZrgoCwOeC6MMWU1zlmTCChOn+wC40pF41s+Ah8LpBPAmnOnJOO6h+m1Ww1ssR8zpVv3hmtpArb72QgjnX1xaWlJzwc1hzvep9jk8Hlmn2Q2AtzyzN3r78TBAE9QP31oWG0QLgSDsrM99J9E1g0LnZLYahkz310XGggs2mOxJsc/b4G1BegZdswnHsbOCexXvawHSQKN9kr2OvD8zBCjTF0vNm+BvbqSZHDqfRXClOGG6Y/M92iNq5fpGlfgfc5tNZUrCAeQMFUu9ln2M5KfJXVbQTfJCAeUdCiNmZMCLdO6okJ0hqxJAEz8kVlbCciLuevcsWg23bTke1zX8loZnpNAZYXk1NizTv67CTA5rNEnv5mMwI04AhNg8ka8a5NrnoxAjsDf/43/8KCKHnW8x4p+Du2Sc6f08POgXwFdVAGSsLqiETOjgDTVA8nQ8ltmZzffn3rOkm4bs6twVVfdidaSZ6Tc0rKoUUFWklmln/6El06liI8Yk7qMsaJLRZ4+W8q6VRD70K103QzBkQ8SBxBJKl1YytsuQxV8cElfOz7hfvkcZbc55TiWj2ewRkqOxAihcMpiUaxDpJwCACwzHYKq6ZtZUu3qZIsFIJmbi0cXmDDpzM6RpqfIG3kvCpgtOatAkBwgDsJK95Y81xJqYE1M7in6CBsBxNvp9uPFN9+Jl956L3ZV+BqIddEPm9MMJtLFOUhxOOWeAtThabVDsu4BhzWKRyc+ir+QDJoqfu3/NJLakBhec8yFrO+HTc7teYWXnYJ/xNQxw6KkrZLe8zMArvsRO4P92OVgh+y1PScpJyEaHGwYe0nbACoIW0DGJGask0qnSY2YAoRrRGN/KqYOJMyPae6pkpLx4dyVXx4ycvzoOKDAntgXSwR2TzKIkFM3EMfvRQx6cbDbi9YMoR1IUvHWjNje2tYh0Anqs0oIBtBEQiYQpYF/31IsiMVngB8G5erKir4fsA2ZsQIKmOPNWQF7a+vr8eprr8XTz78Qa9s7cfKWO+Pehx6N9vJqvPDqG/Hhhz+O/Z3t+OIj98Sv/ZmfjVOHFqN1sBsNQoN2unY2EJi0G720FnD6MSwq2HO7SlF/5rnn46XXXo8uqaeA13hpDnbjGz/z0/GlLz4hWfAU+8nerliY8gyTXNoJwZo/yAfznkpaKvDDayi3oKGs2zJovCXN3GH98Xd8fjcCUvaIrLDXMyuPFPBM6WU+SoaLtBaAFfaRUrlhyODRagsGBzrY881J7Rl2kwdE9pnyL3NyqPcLA5MGJP3l/a0O5QINejtOch3Key1xZ/6++tZ78e3vPR2dnhlT29s79hEUIGVvX9YvoJukmhymd3fj2MkT8XPf+HocXmrH9tplrdejRw4LYLVkNhmcCZR66zZbV4fOZEFPN+ciptox2G/IYmD18DExXs6eu6B7/eGPPxIY2eY1AQC6nehsbcRu18nXMCDxTuRSxbb2cTqDgnx4V/Mm2en6GbEUS0bL3mJvY6TguwL9zEhkPXAoP7yyEMePHo3VpaWYn21pLRw/diwOrSzH/FxTDGXk6kXkZ84CzCDNlAWDPPAAxB2OpNAVMbH6cQAAs2u2FKCimi1IbxNY5X4yX9XoE9vXX+wtAlPS/kEWJMmGYy+BiavgJAJOMsyMw7Xnlfe73f39+OTcxXjq+Rfjw08u6Xvnmo2Yb07FA/fcEffdc7eYoJbj7wVsX+4rFhnnr1yPl15/O3584Vqw0vj3Q63p+PIXHox7brtVDYNpNcC8p2vvV5AaYJs9Ay0VdlgceyQAFM0TNRGTrUvDh31HTR0CVUpNIMZ/U+uQZyvrrgJ66vlVz2s//3wtQ8akgEXL6M2eLWwnIRvmTAbAqUmSwNd4MnQ9a+236jUsoHvcG1qhKFnPZPp1Nd/0OeWBbN9My6nNzGPdMl/UiFAjhb3CDU6xyYYNQMAy2y6oEZIqAX1ifT5Lem2F4meU6qP00bWNt8fGzVuDrKU84XNhjcDIAbjNLSxoTbgpAtCIvYqDdfhe7YHJ6rVXrPcmBeolwCjMWOvfz0Q98dIzk+tg7vJeBRLqdZGDJ9jPZ5OvOCn1syN1jADoBOj8sbwPAhqqySZ7iAz/qeaafKB9ba51sv6BdZpsT/azYvIWg9bXn00PmK7p5cnPMNbLy8uxsOAU85K7d7a2pE6oZwJ+s7G/G419QPXduHblSly5dFH7K2PH98rju3Eg32R+uf7lGoW8DS1Ixnrpwzp6yAotv+PRQ2JYD2lbbhQDuFi6ybismsnd3uGvek76/7aeKfB99AxNafS/BZik2WrCYQGsZtUaRKzgPYOCqtfz//IUz0axA2yY07YpYH9TGx2vyKzp3Fyu8BsDofw7bEnC+6xqykRw+U6baQ5jUhf4E8Bksih5KlUyezYG//vf+lsTXGNyQp6MwA08ApMFfAPfvMmlT0bgN3/jLwqYrA6pghko9PNg68I/kwOzvhl2apORIyBOITjls5Qd/AxtKZlJNYXHJSciVCoMxwc1y4xcuEuyk8mdxTqqw2PJLlTspR8Tr2WPI/vdVRiBGRQpb0zgrgoxg1oGDEvW7TAcMwCKvYMkWMm+iXyUhMhgqYs+xrCSS+tQYQbpKNhnCExm2I1YCjr8ZShG+kPKGywBPV+fPyf3qrr+QyhjmPLt7VgeTU2n4VJU61BXwELBHylpH0ql8LWy/kyfwQANAQWAtMiBG/KeBEQByJI8qDETH5y7GN95+vn49Nx5eU35YDotlt/q6nKcPnUqlleWVaRfv3ZV/o5b29vJ4KG2bEezvSggEaYTbCwBKwlgC7whLaOk9q6lnfzOfEtJurri6d4olqRA7RFjT2Az3lzpO6ZD0NRU7PT3Y2cPtpyl2si8lDQ62I3ZlFBzjzxP7SUHKKYQDeYaudYzDXnTEa3BGaE51Yy5VjvahHIkWOwQB8zcLekGkOG/dNvy/BTouSdD/dZ0I5ozyGv7TvkE4EC2PzPt+5ogA3wPkj6ZL7A55M0qANzeaXVw9+EOyXWxTvbFLl1YWIojR49rtM9fvBjr252YXzkUx0/fFI1WO85fvSaPUdh0p46sxq9/8+fjvttvjkFnPZr7ezEv4//d2IYdIlFcBv/kPOaaZqaR9+6KGffcSy/FD55+OrgS2BB7yIHjIJ547LH4qa9+JY6urMTerhkokp8SeopNAdJGJNywVlptgb/VJODAXywus6uqeWFAofYRJdYrEdrpu2KOMmY0HWCSSfLYS/m206nNMh04sXo4L21PwZyaI2hiekZJ9VwErJphKm/KPrWy8jrEmsr1qflQwGRK80ZsLy9Ue0/ak0xSdsJXAFxg38w04/2PzikA55OzF7SPKVhIzKdisvh1aCYAbiMR3tne1nX/uV/7lXj43jtiqdWIuTl7+UnivmMQyWxjAy8GmxzYUXsbku39xmwcPXlzrB46FleuXotX33gzXn399bh6dU1er0uLDmDhUI/s0X5rXTENRYbBk0zNhAz8EAOMfcGgMe8lVq8CbOzhJ69GHXABNmE24/G2aRuL3IePHF6Kw4dW4+Sxo7FE2ExzRkzJo4cOibHpgzp+rswR9taRzNF7tPcKQNHanwWoaB8B8IdBOW0vzkFPjQnmFUz3Cjyr12DaiP0OGJfMMoHlnY7WDkAoe/2INQhDHNltW/6bzC8Hx9JwcTAaY4Jv6/WNrXj6hZfjtbd/rDm20DQ4edtNJ+ORhx5Uk0X7Pyx6sejcsLl0fSNefuPteO/slXS83Y/V1nQ89uBdcfdtt8b8zFS00tPZ9Db7ojIWPPNgmg3XWgImSsjOJqI9Hs3U0pjlmFc9obHMECdjdAZHSiUhpjz7YYJYmsTZvCpwUs8E/kuQqZK5dV2ySjUDsJqk4zLYYpY5Ed1NhHGJt9YCNU168erth/YwbpTVWmbcFcy1N8hwI4N/Cltib0oJtJp6GdAlFjmvz1jSfExGmuTOGcTHmFB3FCu1gDqzO/28E+BcDO8M++H7ytaB6wZIBtSE+cf4ApQzt/hs/S5MVl/X/PycfBXZa9kD1KAReGf/SsochfJgSZBeoaoNM3W+arVqUvPZ2WPHpddi/Kecn+9XQ1XN4RF47NozA6loOiWwOQTNxN513eb7a5ap5kMyOa3OyJDBBJ5dp8KEPtCYAJgTYjX8PBlcB+OfdcrYy1M6n6sEoF25dCG21tdt66BJAeN+OzbW1uLalcvRwX9Y88/sRPfR/Swbzl/V1wZQq9lfwORnDtTDz+e6eghUiiFeadd+5la9ZGy3wmbc7KWeGtZKwwZvjpnA31H4kxvWtmwwO9VzXfM42arDseZsIHwwGZN6PpiVKwBS12GG4pDTSaO7WKLcF35J9u3XL+9I6jm9lljZbjZXqI0AfrGPndxNvJlZ2ACTVvkY/Df7soLXijE5vK58XbE20xecz/aPf+tvTnCNOlxM/j8ZgRtwBCYL+Aa8aZNLnoxAjcA/+Bt/6aBkV5ZCpURbDMBMh02fwjwbZIVlfIiHvPx/ErwBMPDB38UsbJZitxWYaIV3Fk9ZWPIaHOi4BjF2VHj6Kg0U4u3kvytmn14jAwlrIxrvBv+kJMbgZB2EDMY6IbOKPoXh6KDiYozDRwXXULzzd5UE6YKNomncbN3MkmGhk+Cti2ePqTAxJRhnWI3M7n3go5AEDIH1Y9mTx3Nc5jaUaSdTS2wepWaaNam0U+QwmVDphF9LGpUAXlJ2wI6xw1beUBWquwAgaXLOIdwMDQpVH8jkUbffiCubO/HDF1+Ll159TdJcJ2w75GZpaTEefujBuP/++6I9i3yTlM8tBbaQAIo8vA/guXcQ292d2Nraiu3t7WRqViq8i17JfoSbUvCa5er7ryjslOwVc5YDruWzfIsP8/bYmp0za5DfK515GtnkrBhBmltDZhbhO07j5h3rUAobQtKmZASZA5EHIgKA+jCT9gXeLi0sCsTk3pnphzWAgy7EpEFCmcnTvLdKeC0LZJT29AKoxYuS+8fPz8/ODgEMsdqYq0NPRbMKdVCAiSjPV6RxMLMsh7dXF5J7wBg5f2k8kdQClrbnF2JheVlpmYSrXLl+TezFk0cPx8/99FfjwXvujGZjL6blhRlOHJ+y7A1w0hI9J27rfQUiOeAF0Ozp55+PJ7/3/dge7CohGr+A+empuOfOO+OnvvzlOH3ihAI8uHXsHc2WGVpm8NqLFPaRwCHmMvLEPNiO1r4DBerPfG4x0JAY4gvWJfzGjDuzO/CCROJM2izzoicWqOR9ePnt4LdoUIdx1L2cw1PPCeAcfhYXlwRWMocNjRpI037BIVsy1/TgYh2SzqrDm2WexUIaBnnlIRAg0oCNWYGZDiKGDmDeJxevxr/4gz+ON95+36EUYkN5P/J+6WCAOTxJkW7vdKIntmLEr37zF+MLD90Tzf2eLAFKZod/F+xemHX83v6d03pd9nmYKMeOH4+TZ26JTncQr77xdjz3/Mtx/uIlXyvAeAZ/iXWYCbX4pjaZ+2KXAai4CVEyYUaNUCIOm/J0VSPIf6cGD/cRcH56Onq9nbh29Wqsr1/V63MfFuZaceoUHpgLCr1BpnpkdTVOAUgePiTmJu/NXcAjEhBRHpE0Q4asu5Q9sn4EPjaTveo1VUCI9xfAmn01PJg3BiUdPqQ1DyMZUCjZ5wWM8O+W+dLwwa8Sxhd+pwCcBoET4rc3qoLpLNEVgJb2CIODiK2dfvzw2efjmVfeVigXDQ1++rZbTsSjDz0ocFbMWSSsjFOy766sb8Yrb74bH5y7anAsDqI9FZoP9911e7QBRltNbbraGzPkZegRqPvmL0svs7mJxFwBcNPyNzSYYQ9XNwpTXp2BNnX/+fvhcymDYorNJbAymVvF/EoOpZmK+VrytkzFR8lWC8BxCrI3az23K2wkJbUCbDP1fPyzCBBP78F6Dls6nc9woetuGvC52W9h2iFpZo/y51NFoXUOq1Y+obK3IDxIrh9mEPJMKP9IeTHbf5XX19yt4KFGxG5vN0N7ciSG/s4jq5Ty+K6GQwGz7FEUIXP4SWZ4DQ03GlmAcDQtZNugFPdRIrT9VQ+caJ9rTh6s+b1VU9rHMZu49Zf5zByCz6onkAJbYQEgWs+nCgITizGZkaxDB6sZmOerGkxqIIwF3lTN6O9hLRogLFBdNgspaTaYbg9MnmECWhMgJxSH+cQzrjUz7fCzzY3o72z7mQwDvbMR169clGzbDUOzuY1HjpQe2t9lAeF/9xixPjzOVrRUwev5onp7DFj/PINSYKEY18nEztdQXetBGAYhes5Pqf4T2K7/GwCu+l9r+f8nMDkCIlO9kvW9w2XsQ4rvtjwjE6jUTFWjjnqsVAY8zz/LmDRTnMLCTT0actpLCMdBHaMFlo0CsS21UfrZleF+KenIutxApJiSKRW3PNzz+5/85n82wTUmR+TJCNzAIzBZwDfwzZtc+mQE/qe/91cPOFDR6S1QprqzQ7lOSiTHQT+PnDuU1Pz2NbQHUTEsTUrzoZoiqA4EgJeW7Zh+UxJps/tg99iXzYAKtUv6TpbPTdZtKpQB+pTbUh44eR1jTEW+/U9lTebh3Qc+F3I6TGVhRxEr4/9k8HBYLpmlDmkpk7a0MYEh+UraeFxp2CnfrusQvJaSLQEkGehQMjKAAwG7CZhyCrIZvsElH5DMIHMNhvk3nf25ITukEhOd8DmShlqaZTDG4BqpyfgWAhIAIokLOSzodc+VhMznxoupn2yCeclo1rp78cKb78VzL74k6SNFPvJBsROnIh555JF4+KEHYnmJgxrG8DA0nNgMqAQgeXV9zcE6W5uxBmhJUrekX3tKDMYTjQ46wIgkbVg4as6B0zQkn/Zcg7PI+FhqKSZun2Tfg2jOzer9BgIhBqB+AqLa+BA1nH5ahxLGE3Bc5vfIsih+695y2METVN5z9k8sjzuNnMIASJdlbD13mUOa2wf29WJ8ZI+gQykH1DrUA774sCFAFD8wvT+hQRT0KQnL+cT34GnpoA/7e5qFkmFNeh38xkgM7uvvAeiKwcucmm40lWoM26yRMk0+97Xr1xS+0e924sjqUvzqr/xSPHjfPdHAGxO6SPr4MQYAfjCours9+SHKTyzBOdtfeb4jq3rr3XfjW995Mj69eEHyedih8zPNOH38eHz5iSfiljNnQI2Uggww2SYcZC6vWVLalCinqb55p8nKUlJnhUMYy6g9rSSA5TPGQRyQTXuIT4Bm9+g9stEgn7J+bG5tKFxIvoYJKuPpOL+wELOtudjJ8K5Dhw7rPq+vrfmwmd5c8j/FozD99hz24S8M/FuSm6WUOVNatS8AWinN3fJNpMPen/KgHY24utmNf/3H340fPveCgEdnfSXkqsOZwVBACoKQmPtiL/b78fWvfSV++suPRxugGY9DglfE+IyYIcH8YCq2AGgJ54qI1UNH4tbb75Rk+5OPP43nX3wpXnjl9bi+vil7APYr9i6Cc+TzuAerlDldjG9/JrPIAZjNrqlQCa5dwGyFTWVAFt+7tLikn4O5u752La5cuex026lGnDi6onAe7AvYB44fPxa3336rgDrAOJh/MCbZ4ZFeT2XQGtdbz7hR6IUBBK2HcbBAe3axcf3MM1BpdqOeYck+qntX8mEzmGkIGJD0vbSHJfeW5wPhSgYtzIbiw9JMYXyabXwK3chAisuckUUEydz9vXj+5dfi+8++rO+dbU5Fe6YRJ46sxKMPPyivUKXoEgiTzELYy9c2tuKNdz6Mdz+9FMAypLGvtKbiS489EA/de7dCdJB+42HI5+IZCBgwrAm05gwGCJxPMKcaaEN221h4SYWuFADJ/qemEY2SahQAVGWjTc8pMY0N3PtXWbO4TVAekQC5LlPSKzr36BpvATDy2PMLac6pcYD9xL4D+pKpp300FQUlt+XzSNUxxsjTZ1dKtj0DNff7fd1fAqKw0NBnVRiM5e8CZpKpZVIYqcS0ofyMKTDOjFOzlMfBqRpXg5QGeuVXmwzTWvvFbqtGLyPDvFTAi0LE/F77+x5jnu/Muwo/xA4EkFLqCYGQriG0n4ohyt7UV2OMtHuk+jwz+eK1ZROSf66/A5CvfVb+jsnuZwyH9WPDTHauu1iZsgRJi5+q2L2e7IHOfXTN6UaxAU5bPtQcqjG03Nsp635e2ysYn+FO14xSxkhWHoTjsBaZH7BEkXHTeE11w8ba1bh84WxsbV13inaqiwyieq2YNVlsTvxa7dtZzGsz0G1h42LO96O+huuImmLsuDL8XNnCKMZkAZzjr1Eg5diPD5/PxUxV/Zz1+BCYT6YpP2f7ADf7CkCVpZC8S9NbMoOQBAbqy6/ptpIbcAZE+fcEBmk6AEyiGEqwX97hNq8cek9K7i2vSYOS9q/Eo9JhOYCMStpOlYwZk9TnaQsiINJrrxidujaxNq24cPOgEf/k7/+nE1xjfLJMfj8ZgRtsBCYL+Aa7YZPLnYzA+Aj8z7/9tw9If15fX7PPYz2gx5gIlg7VgdffMQQpKT4OCJmwxE4FbP6/QDCH4ZilYBmH/1zgZIGKVn7kgQGGTsqFCAwZMuAMz4x8n/idPOlGSZujQjA71inTKsaL6z8XTRwqLD8ZseJyCDIp0wbafC75QKXnlBhuYhymBDrBTxU+wzTCUdJuyUsNao6AyQqMMdPRY6tDUrFzfLEqsiUJSnaGU0DdLedaitXJ0FAU4+1VbIFiYlZh6fcvDyFLJWEhwMKCrWfA0kCduuwwJElW7pHE2xMYA2uNAJP+dDs+vbIWzz7/Urz33rt6DYJQWq0ZAQKnTp6IBx98IO6847aYm5sdMoO4F06shm3X0+fr9Xuxtd2JDsbyCpqBhdeJzc5O7O6HUmi7vYH+fqdH2uxAhT5jxWFgdJADnHRipz5b+jvJz9P1pyRCM81pMbhkzo/BPUU3wNOcAV4x1BJEd+ZVgVQAACAASURBVIiGE6d1iOaQx5+ZOwJK91OGNC2mGWCq0dKGAZQm3o5tM2K7O5KIwSDgs6rglpTc0lkzcM3wkIz8AJbejK5VhyTYhqxVsZI5RHlOIdVV0mkyb2G9ej1limvT3pyAAQL8CQuaaUcc5Pzf34+dbid2+10Bg52ttbj1ppPxq7/yi3HnbbekFLdnVs3srMaLe6DUXwCX1kx0+2aNMdeUkg6YMYANPRC4ceHK1fjO974Xr779dvRho8CCi6k4dvhQPP7II3HnrTdHk8OpkrHNkmH9A8jANmLMGH/WjeXdjLsPHxW6VfOc+asDbYI/xjUMTvggMkrvVlACQCWNEcBkWBmw4Ppd+YLCEILhqzkwa8YkUj95dM60JIlkn1yBbXoQcfXqVTEtuR8KgtJ9MbDF3SKV3eyolLZVE0MAgq/LQIAtHfjiz17TBquZN53diG9//5n41pPfG0pr7Znnn0GOzZwBlD925LDW5ZXLl2N9fT2eeOyR+MbXvhyLCvkxy0RhLe0FHdZ2+oTlzMZNt94eR0+clGz4tdffjB889Uy8896HArkXF+dj0CfBd0NhEFgRzLeRScLe9rOgmgasQ1i5loi70dHYO4imPnsxhEQVFpjDnLdH6EF0d7bj6pVL0dna9HqamYo777g5Th07HnOtVhxaXY1bb71VQBx+mTAhWTfYHACccPRswd5nz0QG79sfuESIsZNyW60VeS66KWF2cVqZ5PyR3QmfBfmuxtjrt8AOI2icqdNGgAZDgt2yU2iE5o4+McAKDR88GmHqkmKMTYDI4EJdLGWEPUYIlrxRM7W2MR2DxrQYq9/74dOxOyDgZyaaU/txbHUpHrz/3rjppjN+bgCy4G3Z7wlIv7K2Ee9++Em8+/GF6KQtxGoCkw/fd3e0ARsAcQSCG1TI/mQGOTkN2qFp2ezSo2oM8CPRO5/hauylAmC88ce8ZKpSe+Dlyr8JwFRzq8BeW8O405Art5qHenwbbNBzv+qPBCCHdUaClrbVc5hSKS74s/ZvTQqzyFRhJPNML5Xp135O+tnL/rlP3ZDgKWC8PsdgoCYBPovsE2JvTfFMZB9gXZgVJuYr11IKiqy+BGZKmWEWXfkiFsgq1iAgH3sVTa6ZUVJ3Jb67BjLL182MbN5m6nSBY7Oz82qusbeJWc685JkF0z2BWz4L16OG6D6MaXyvHdCH/cis1CxTCoop1qHm8FidpyZAvreum9eUD6uZ/ZasuylQ3tna52v9JVAMw5N9R3VQ3gPAKO3fn5NuF/Ny2CCoGg+APm0HSqVgCxRqAdaHG8PUeoCRvZ2OwEiacYGfZL8XG9euxuXzn0Z3ZzP2D2DhW/pO2JECiCRNt9eq5laqO3w/DI4LrpOXb20EnwUlczoMG+Fm99f3iJPptlwyM4esy3HmZNXZtV7qRccYyEMQ/k8DJrP2rbq/gEk1sxOYVD09BkxamWSmpP2f/e9eCx5r1Sms8fSO9BwdMSYBEnkOAC56B3OQmxiV7M+5d2NTIpm39qGsBRQ+Zv9WPQOTIVl7mUBJ1vQwFdz7/gSYrAky+f9kBG7cEZgAkzfuvZtc+WQE4n/9nb9zQFGFtLb8GWUknsV3FbrmJ1RRn8wFFUp07ac+Y1xvv8hih4xASYOTIymx1R4+lPLaKsCVOGu9tQ41pBWr+B5JuUdsDHeRJSdK6ebwIJIMJAN+PmiWfMcn9jK0t2SKL8lFk+mEHJYiqN0mBdd+jfJMUjAE7LWRZFb+mjJzH6WXF9ApsEtgZUp+E0SSDEfSsVHqbLFDGD8OqHVIE3sgvSItDc30T42Ow3LECkwDcApxQBwKOMZwJANPuVz6LMqkP+WZFNUU5Q644GCCjMvMEgpGdcxlZYQBvyWWBF50D6bi2nY/nn/xlXjxlZft4ZjSQORPRw6txMMP3h/333dPLC3OiS0JyMAB3awpDpNmUpQvoliSuwMBfP3BIPCy2yVduT9IYLIvz8L+LiBlVwAQ90DhMkoY56DJLXY3HdoWwJg9yJwiWonxOqAQ1qI5mIyAZDhVoVpyXQPpBnt06OCc3N+N6ca0QhwkD0/wRafcTGsvkLPYVQZSDUhJpookSWENZjxyLcwzSZ+K+atDHWDkgYJEAEiV8EsIi1KxZ3X/HO6C7DZlvymr5zDH+4sdNCYtxdsJr8liNuuQhJH/5Qvx2MMPxH/w638+Tp84Fjtb6wK4+GeDK3hgEm4EO9Syd44p5SUHyAIrEdBFjFvA11Yrzl+6HN9/6ul48bXXog+wChi234jDS8vx2EMPxr133RGtKSTi07EwPyfZfXPWktpKuDZwVPCP57+TZktq6wNRHbj4bKwlgflGGQRKw9pR0JSSuXsO5+AzjvnTidEWDm/QQUZhPHuyBIAR1Wwh6W4LMCHFHcB0vt2O+QUzKbEm0OEzgYjad3gdSVTxVtyz7LoOspJ5DgxCan0LBEPSzZibjSKAEkBh0IjnX3kj/vBb345NQoi0h84mIASoZDkiTMjTZ05Lsn3hwoW4eOFc3HLTzfFnf/HPxOkTxx2ucxBxTQn0g7jvwQfjoUcfF1D5+ltvxx/+0Z/Ek99/OqaarVhcXtL68z4EoNsV4w5AkvWMXJrmBGwk5oowVAWFGGyxrWYeWgf7Aie5F2LezojXqKAfPiOsXQDP3T5spogTx4/G8uK8mLQ3n7k5brv55ji6elhelgCZGrOUiRNQxKqWDLPTic7mhvY3QHV8JhViIxa2GWCW0e/pvrDG+L/k2b1usoQsS9ZXsofYnwbJeC4/RQPDZrUWKCKvTlkz7AvsZu2y/hfmF8V6xuICn0yHLvnniwEN45n5wnOQwKj24pJkoHrvmI4PfvxpfO+pZ2JtY0sND8KwluZmBUzeccdtZog2DnRfsCggiOvq2np8+PHZ+Oj8xdjYsdJhcaYRD917ezzy4P1xmJRyABb21R28MB2uZLDBv+o5Oky9HgPW3CwppYLBRr60z7CmiiCWCexKcaYJgzdjglYVSuNGXTIlx8L5UsE5vB57YHqP8n5GE8M+ywVYpK2ffYyzZhhZLtiGZbxhoabpmMUNr6Vmkdii09rv+WUWqMfH6fWDWFxYiLmFedU2NGVmW239XiE2sLNpVgzDu8pP1qxG/VuxKxPQG2dUAnLyXoP0neXzsYYKNCrFxGd8N1P+XEC7mWcJfA8DmRx2WM9xNUf0vHJADk0WPpuC8RLo3k81gJPKsWzpxsb6utQRDhAsBp0niHyoAXVpvtBYyntewDXjw76hBlcGLpWXNGtcwVLpR95qEQrnGqWa4mK1DpvjBnnrWSC2ct4fGnylRuDGSKWSICs1xfbmVhBwg5UJa+hg0I+tjbW4fulSrF+9rLkVDcD5CktTYelnNo2tmsfJCLV/e4bf5HwxQDmS37s0/eyxupiq/Jvvi8dTzzt+NsPORmxJX0XVoAXCFxGgGJT1Lox3NV6LzczPlx2Kxq7USrnX1TNIAGyGXYlNmaCjgUmDhfaHpM4f83ssqTd1FME2xQzOgCiJ02mcKtW+KXUDTa2Shbv+PIjm7HzMtOYE8Je9BoBkBSL6cZ9hlarfbJ9SFifyt4RxOcZH/R/+/n8ywTUmZ+PJCNzAIzBZwDfwzZtc+mQE/pd/+Ld0RijvNQ5iMgNPJpSkPTJQdyGMtFTd9hSDSFK7b7nobs+y2SrQeR0KGiXgSoriYt6sPzPKBNhlImYd4gAnLctwoACHNVhKHFwpkvWzJVlUoWcprDumZv7Un4sJI6ZSGqKraM1wnJJUG6xy0mixCfx3dHRd6FCUl59WzRx7WPm1S+ZShWVJYtStFTPABTIsE8nrUtJYfk7jcjjJp2B8AYQ2GpJKiQEmwKqk8A4G0f0TAInc2wEhBRDJuwkALEGZkqnhfeak7L4OEEg8DdmMZO/yzlL6rGVuBg8tmdP9nG7GwXQrunuNePOd9yXnXt/qxEyrbd/BbidaU3tx/913xJeeeDSOHzkkRhWS782NdQEJ+HHB0ixmFdcPwLO5tZUsFgM2hOMARPLe6oKn0bqCZPZg+nWjs9NRQI8Zl/3odnuxubUtEIXP1scDUgcdH1odQMC/GETE4wsAaE9p2clxVT5NSa0BZ802nJqe9ZjwbzOEaRDSYx9CeyA5+VvJ8jop23evWAYAZxzQxLDZHWhu8TNieiYQzL0WBjImB7OkTn+p9+JQBDON+wGgrfcjnbmzbfAwwweUxjvYdZI0B7sDAzDMIEB4GIqAU1fPX43VlaX49X/vz8Xjjz6m+0VYCexBPC4lcQdchuHV68fy/LyYsVskInNYbDYdCCMPT4J7OgZpphpiwa5vb8fLr70ez7z4Qmx0kK42Yg520fx8PHDP3XHfnXfECnPiAJn5QaysrMTC0oKk0GKlzSRbYhdWWYIceKIS1iTfrwy7SMCDOaY1ngypYpyIjQrDicZAAtJKqYXt2rOvpG0W/Hq8v0C/lJmaAUk6OsDkrL6P1yr/Tvm8pry3ZPba3+TVyMHe4y9QWuCt2dWAAnXPFWqQ7C7GnAaMz6z2w2M9DA6m48dnL8QffvvJ+PDT8wL8isFmCwYA6UE0WjAfb4n55aW4cP5SXDt3Po4cPxG/9su/FLecOS35OeN02213xJ133x1XrlxTiM2zz74Yb7/zXrK7DAB7BTgoS0CkkojNcuW+m5VqYM5y7ZTUa/ySQdQg3GUuphszsbe7Zwn9VDH6OrHb2xFzd2/Ql2fkysqi2IDHjx2Ne+6+K246c0YsyemDffm7iTmt54sbX7DtxHja3ZU3HOxsgAHAP+3FuSebhefFLj/J9IFjPbLGAEewbij2/tAyQk0FGiZuoJTvcN6gZIka4BFYNebJWKAC74XAvFks7AZJvrsCyHkBgQG5rqtpxsi3MrGbfVYBVVeux4svvxKfnDsbna7l4CtL7Xjwvnvj/nvuijZAIM9isetp9uzF1etr8eHHH8cbb30S13vMxYhjczNx/z23xT133hWHV5ajRTOA+ynZrsegwPJaR2UJUs/DAh6Zz+XJWIBkNRT1Z56nbQew8NkKVBqXUY8AmgREk7HOLWOdDcNp0salmpLF9tf7JQBaf2fWmdnVzHd5i46F/bFHSnKc4KZlwhk8l6Cj9+CUNSeQYhDHAJPZcjQH26qbWPPs6zyr2dMBlfXZci8ZX7O2jDF73oEjw4+QKhM3c6u+ETFaVsqjo5hBuGy+pW+e1SHFKmWbA7yzooR9BPsU6oqSXzO+MAd5HadT86wZRHu2LVY4ezFMchj2vLVA/C6NTfbs5ZhfWIx+tx/nz52NjY2NmMcmQvY8ljIzt8RSVF3hZhn7J19l8+KSw81C750py80msoOUXAvIcifDCssLc9yrskBsg6ctXSe2I246uJmHl6Q+Z7Ik+zsdSbhpYgAerl29EpcvnI+1a1f1jEj3a/1M2ew4yMfbYzFGh+qTSn2vuZMgfc2Z8mKvz1xAoufxiBjg4sT+0v6t9+JhTWqE0l9Da4/0TRf70DWFfnZoF5Q/ksxx/8kqomEDIAHTYW3tyzD7U839Ct1J4C8ByarV7PeY7GY1YGFLT4sxWQxKMSwzDK0ATTEe+TuBlylar/oz8JQ0WFthVLZKqMCc/L2LtgxzS4sEwE0ag1xDjinr6Pd+829McI3RdJr8bjICN9wITBbwDXfLJhc8GYHRCPxvv/N3DlTQS/bqgzoFnTvWyCUp1P1LgCAFeHakKWzpZlIEAP7AbkEqRjEr8/MsWAE0dIBJaZAOhQn81JWY2Tj6Hop5MfcymICuLAdHXrOKqmH3+XO7kIupsQN6ETyr2FIR4oRUMSKGRaSl2cVc8/Wa6SPJUbLZjKk6WEVS0wRbXWD6kMXXMOAmfR7rQFEeT1RZYiekCbneI9mjHFAFyArYaiTrI2VdYi+aYSjwENZXGrdTKZp5RCEPoAIw6UNiHUa4NgE9kkABjBmc0aE8D2FirFbxqhOCDwlD1pkKQw5PzTiYasbZi5fje089Gx+dvRiz80vutu/24mC3EzefPBJfeOTBuPO2m6PdmonONswgB8IwBpS07vz7EMK8Q1rGob8kdX7vBBF1aMzERXXcndDJYZgwGUAC3p9v73R78q/k98jC8bCEFXZ9zcwwvLVmZtpiESlEg/Ni01eUodkGWwa+NhgadPEB2QBOdB3My0yZBX6X8haAOyWZYrzm4Rfp4hSfO8Fs6GPMIfkDal1hGZCH0qEZvf22bOJvJq/Wh84BHOi6QxCUw6LZd6MkeMaSwILhQV5AW9Mg7EE/pmcaCiq6586746H7Hog7b78zlhcXxZaiEYFcj9f0PPcchNEKkw1gEiCRwzzjrAMuTFhCaVha+3vR2dl2WEKjEdvdXrz9/nvx7Isvxafnr+u+AWwuNJtxzx23K7Dj1PFj0djbFUsOls7C4sIocAawFoZmWkfIHqLAsGJziA2dVg0lz0xg0mvYe4h90gy2+IBs+a5Y4oNBdDtdeRqyLy0sLQlwNQPI0jAfijnsODnWjYght9znwpSm8vtiGlmK6f0UULMYyHXAFVsOqXfua5r71RBKuwsAJgfFTMeVtc34oz/5Xjz96huZoM268hSenqKZsxeNVjNuv+/uOHrseJy/eCU+evfDmJ1diK995Yvx0P33xt133RXHT5yMj3704/iT73w3Xnzp1Vjf2FKzySCkvcTE9AXY55e8Fack7VfIy95A91lYSbJ68Jpl/4edBAjPvkMoDR/OYJf9HJUETPNFMnWAyoiVpUWxrE+dPBl333WHwMgjhw+JNQrDH1CBI+UszK/9Pflm8kwCVAR8KH9dQM+SoTLmSE5pwGktMUZi//IaI29BgamAvz0Dk9wTp4QzR2gaeY8XO2tMiuuGmx8wsoIQW9Rgk+SwgOj5POU12s1WtGAE5fNWrColBe/qudNqA646/EzjJSmt1zf7TmthOdY7vXjuxRfj7fc+iAb3BW/Nfj/uvv3W+NLjj8eRlaWIQU/+mnymLu9FUFO3Gx+fPRtnz5/TZ1pZXInTJ0/H0UOHY7E9J49OQFM1WNK31mAsXouZjF7S0pz/Bs2N9FYTRGtO85/7vKv1Y4uFkuq7cSOlBZ87pcySWANaJ7vQ+6PVCQWqCKlI6ep4QFyF4ojdmP7D/Ey9Rvn4DpttKe/VczT3WTV5VB/Yy7IAr2HjUZ/VDOoCkfwMtT80wPv8wrzqDJpnML5kyZHApGcQgGEyJLmn3tRHFiqSoSZAN2SC1t6ee5kfz8kKTCA8bSC0dOXvy37sWkFzNF/LgUz2rS3WIJ9F7LMpGqI9sb65LDWGFWY2JZn6wtKiGlw9MVINxImFLDY19dK0QEpe99ynn8bG+oaATTyWNaYJpyo8Sj8LM5xk+54Y04wfzOhStIzG3VVjsWIF/CdAOWzspO1NsQadZG95uRu3sGnN6Kaxh6UMe/7O9nbsbG/GoLcTDXmm78kK4trlS/K2rVqY8CHVfih80lu92Ib1LCgWrYBJvGgzcEbN3aHvuNVCxRjUuKSaZ/hMybknEDGfKWI58poah88V08Xb1DcnXsh+xHXAzgfEkxy/nlkFKCYcmUna9fz6twOTY/Jyd2EzjTsZimlHQffDzOX0WZW8msa/SQF6ZshaqUBIe0AOpdip3ilfV2q3gwa/LP826SED3xKYxKsSWxOnc+d1pc8k1wEoCTgpL8q0P/m93/qNCa4xOSRPRuAGHoHJAr6Bb97k0icj8L//4//qwLJWg1fyUEI+i7Sx19XhSiBPyo45qCEH43tt5o7M+UCyxR3SCiPUYZd8J71pKgGz2JLDwmvIYkr+ZQKT9e/GmrJ8T+lUHXLqkDEuI6vDwZAxlEBksRsoigARXOibvSmAZyifMbOFoq+ugSILhpDO+XlAAb2SzHnaRS5MnnpP/5znlWvC8q7Mw0AmjDpsBcGKu/UCRQRkuVC19+RAwAWvV2yCKirLB4t/9EHRXkN8cfAR6wLvqfRVMljrQtRMs/R44mfFNvIBxffbhxQBgXnok/Qtx4kxk7m4GKYH8n9c73QVhPHyG2/FYN9dcZgGU/u7sTQ7HffecUs8eP/dsbK0EL3traEvEu8thq2CDDxwlpc74VIFeBXjqXjy2b9Mze1HBzCCXE6ftyQ78nbDw4swm7YO8jZFb4jtsbmxFdevr8d2x56WeK3u7g9ip9eNtbXrCjwhTge58dZGRzJxfh7/PLGkJN9HDkwozSCQtHH/mgq/KUkhAHiFP8EGKA82AxWMEYwzsXlTqjQl6ZFZsPxSeE0Ck0rpVbKrPdiYTgNCZ3Y6uu8chLm/zMvV1VWNZ7s9F8eOHYvl5eWYn58bzlXCUNpz/OKwSHjSrICoXmdH7BHdv/TBYgwAyytQQIwy5ky3K69NMaoDT0YzbQCaOYDCfkHSCwN2i9Tuqen46NOz8cwLL8SHn5yNbhc5dyOW27Nx+803xSMPPCBp8dTBIL1KzThVcA+fm7mdoRAA2PgtCtxPbymtvwRCtM5zix82C5IhUmwuPo8BsT2BCQXA69DaozmQic1TU7G0vBzLKyu6b2ZosuZ8KCvpKvJ2tUXGQj+QfPNn0nBLjqn1mEA7n8cJ1PaXBTCWd2axlDNYQUCxGN1mdDn4oxVb3UH88Xd/EN997sWYQs7smFKtEeRzChJrHMTNd94eT3zpS9qvX3nl9fj0o0/jz//qN+PrX/up+OSTj+Opp56O99//ke0IBiTOdmPQ7+R72e9LzHV5w8LqYp07UXjkg5fgpdjuAP8GdiShnp/TeG5vMw7ed0RY3AO87uh1VpaXYmVlKU4cO6pAmzNnTsehlSX7fgKQzZip6L1TSFM0JIU3GG1LCsCG6Zhrey3w/cwbrnltbV0yU/ZuhVfBXJdXna0JxEQF8NR7NTUnBMYh5dfFGnBhD4T53R8AtNkSoPapETQ9ehbk5plemn4mqB1DuMxgL1oE3ODj290RY1wBIgqVgtltYFKMa4EgZj9p/21My04D9iMM1+2dXVu5RcQdt5yOrzzxhThz/Ejs97mXPT/H2Wemp6K3O4jrG5uxtn5drNKFuQXJj2dnWjHfmo151nQGczg0yynTADxck66hAKbhSWAUFFbSStmA5OeVKkFz3PWDfJvZS1IdIZAn93tAIIXGJNOuQH758CbrrMAasfqTuVXAGzVIPX9L0VCvXQxNDaP2C7MgbV1jQNnMypEMuUChoXqgmJPVZVXDZJABMg3N98WlZTN3UR6k/BjWpBtt6Vus+4xFjEEu7jP2GgocUtPNdcSQTZmgkkDx9KgcMd/SoibrJX5Sz/UM2NNnSpuLkmnzPaxTWOLUGTwv+KIGZH3THMJDd3NzU+uhkuqZA7Pz7SAoR+OUc4C9mNstO5r9A9WDpIp3tjtx7cqV2NzY/ExKO5YBFhXYDscg/Njeq0CcZDoWuKzn5V40CQ/juZ/eoGqIqmYsL3KH6QhklvfyiO0qK4qgQUoA14Ge95tr1/0cn3JQ1s7WVqxduRyb69ct3dZWVgod9nDAPitVSvHyE8BkhWQl03UEOGbzfFx2/Xlgcgxz1K4+9EBIT8Tsnpoo/9njuOTYWr+udUsxVGGSpbApayKxavPJYbmza9FyZB42BJKVX/XgkEH5OVDS1g+ZfK3/Z/iNLHbsmwswGVO+N/y7Pd+T5ThM43YzV+qltFMxcxLiQEtS8GrmmqWqqkWnC2w6ygdY0vJkdhognREwibO02+N+av7eb/31Ca6RozH532QEbsQRmCzgG/GuTa55MgI5Ar//P/63B8UErIKQInrI4MjOu722+pJ1ySsLRhGssd19eZNVF7iPX59SPO3RxWubSWRZaRU3+vtiMQFwuspxbTUskNx8re+VRE9sJW87YifAVhhKuEvyVeE6Bq+c0GgfKAGTefBRQZ5FepICk/k0mh5WWWa3WYwat6erA26fOUtuy0tOAEd6SVUtWeE89o0CfHPxzQFLjMnUbEkWngmgFMB09gu01HukpEnfL4nggUC8YojIJ0ndYReZgAhKiMwOe3lx5nCnxB4QssI2nFBqFoWL0iGwK+m5DwgOYMgsgumZ2D1oxJvvfhA/ePYFSQvBMTmMzLdmYuagHzedOBIP3XdPnDi6KiYlUih1/MeKYdhXSs7mEAdDLMFUg65ZkwsUHtXnZuch2+Qg1xrSBwrQnG7NygdQ8uoch/KTYwzE2Or1LU/N8ZSTkYKn/W8cyvpd2D57YlpeuHwpeoM9MZMAp5jTpI6vLC7F0uLCENCjJAZyHwHEqRplHspTzxIxpWsj+UsftpJyIxN22q/vgxPiYR9Pa3yQrxNmwnuz1sQ07e7o/pAKy4dARsfBGEk0B03upfwpkbjCFklmYSXfSl7KWp2eibn2rIAY3mtutu2GRZfDqhsZsEw42IvNl3K7mu99fPTwEZXfoANMACd3+rtx6fo1MSbfevc952vAWtuLOHP8aHzx8cfijltuVvgOPoX8vNKdYdVkaAoBCJIcpi9psXWqAVJ7jM8ZI6+tOkiN7x1msPWj2yFRNyX8AFyw5JAcil3DmCcwwHoqeXwCpOwHMP60FyWYaCmlGUrcN+4NwCRfzFcxxiQlNRBfX/a7Y/8wACSwRV5uyWyWn5ibGADWU1OtOJhuxmvvvBvfevLJuLK+I4aJDuB79oOdbc8JiDp505n4ma9/PebmFuL1194SKAYj8ezZT+KDDz5w+BmJAjEVgz3CoFjvbe9tAANtg3uahzQ9kskD21D7cvoqwnKyTYQ9a/l++U3m/ISFCpDOB2MNENoEA+vUqVNx0+nTcfr0KUm2+XtCbADeLWMvJzAzzQEqBUhrf3dDpQ799gqEvWzQn3sB0AigzDpgXeuZxEE4mzo82/g7Xgs5tXwvBSrt6nvkKYiKoN8XIMI1JDFV+2W9v/bSMaBC+0w2fMyaT6xWvnUOjWMfml9cECsX4BZQp9h9mh9DAG2sQcZzqTETW/1BvPXe+/HWO+/EVmcgBudcezoOJLvH+QAAIABJREFUryzFE488Enfdekvs9SyP154LC5LU9cZUbGxtC3Bibc+oodJQU2Jpfi5mBcyO7AW87k3Rss8k7FF799qLeOQ3x+f0cze9ppUibUsFjQeS9V7fITdiJtpXV/8mdrB9GgFI2APHvfXKN9mN0WS3Vw2StUY1MAukHDUaPX7DLzEFRxJsj7lZhSXh1tgn262k4Go8DD0b/Xr1Z/tBE3A0Gwt4n7Za9kxOqwvWA6+vOcs8QdaMByVWMRnqIiBSUtcEMFmLes7RCDWTU3t5ejhWWniB1kMQSWsUuau9eD0e3svKEsYKDtdSxbQvj3DmngLvYCHPzAi8pAkt8BYgkf2g1ZSXJgCm2IuwJpWKnqFFyW6ca88JrO1sbSscrLcDa9n+sqU6qfe37y+WBgnC532tmrJANql2xOZPRpwATorGbDLnuqVxOQSZc664wcH8RVGwHbvdHYOPNAIIwdnelHwbsJK/09rvdQXM6jmsOjT9LGFAJvPzs8Bkzk/dmJx1Q7lQhrXk2ilFzYh9n88uVo0UIDmeGSRZ7w+r0886A9jD9xmTbMtGKMHagh+L3S2W4RAA1cwbgZxjzb0RMDmiaHpdJag3BCZHvpICA1OGXWzJqjkEQApsBJg0KFmMRwOQKcdWsj1+rA4ps3BLnGfZCfH3Uu8k89J7Qtbpeh3mQgH2I+9W+R0XazNDKxm8/+E3/9oE1xjtkJPfTUbghhuByQK+4W7Z5IInIzAaAYDJAhpK7jZkDe3bY0syTMke7b8EKGlmCn5YfQFFFNQlA6/CXB5i0zBOfDDksOqC3t3lKqKrMKqrSiWci6VpuujFuPChvgokHz4NCA6PGqU7yVJLvnA6JHG4s7dghQsYMP1/2XuzJ0fPLL3vAMgEkEtVsXbWwuK+k012s7exOjwx/h8clrfwcmtHKGRZs8h22LIsWw7P4pF9b8VYUsg3Dt/4xvJY1oy61RySzX0ni3ux9sodiQQScPye55wPKM6E7ysG2cFmMSsT+PB+7/t+73nOs1Qi7MwnrGHopcRGwEMWtFXUiL2hopqAjp4Oq2JoFNCWh0dqIB/6XTRXcrALLwowe00WW4DLtpQs1Zjlv0VBmXJasT2SLaGfv0s6brm12YaHkk6VP2h5GFkPlGfZlIlZou3CxaxZO8mp4BJTx8xZxhpwV/5cYm2ZudPqrsTVG7fF3Hr/o8uxvLJmZibhEzGOE+sr8ewTj8Yjly7ESretg389PBpAJ0/HGpuUm+maKkCoJDjlZ6SzvgELkotVwArcgyWSEju8vlZXxEiRhEiFrgu7WQKuD+IHhySDH6jYYswYA4qn8ZCiEmBiOb765kq8+fZbMRgexHK/ryRxCuULFy7Es08/HfefPu0EXMaFa2cc0z+rpNSk68oPS7KySp91wIBsA9K43wBW11KmlN9TmFJkMKeUFj3cF0uSwBUXLqH7B4AksLIAmGwKlF2CWbiECcEEM6NCRBOxQSKWWm0ByzCmuJ6SMTaJopVaLiDc6ef8XQUwMV9gUOPpR+Ekn9mlJQGT127dil+98Ua89e57sTc0VLHcasV9Kyvxk5deiuefeSpWestioapw7RpYl/x5agbP2uqaC2HJab2GZvXezJOupJgNGDHX1AAsYl+DnQj4DFNN4ywGswEqBgPmGtcO4MO7AAbgjweo0prCwjG4qP0xATL2AYFhCUBu72zrXlR4Q/nIVdqxmHrJyuPz6ufUwDBAqnVOwZzSc/Zkzyeuayk+/+ab+OM/+dP45MtrLtQyvMCARz+G43GcOX8unn/hxeivrMX1qzfi2tUbsblxKwaD7djb2pTc2o0hGRIo6IZGAZ+ZeQe7FmZt2UQw6AS3lCVDef2KvZiQ3cEQIGNPTEDmg1jhEQIoTp48EadPnYqzZ87EhfMX4v5z93vO1frBPUxABwEmDtHh7yTfz4dEBWkIvJUvsmX57D0CC8Wkm+1j9awBFFMDTX5+9gAG1Jf/MOs1w2kATBSeAtAk4Ax2tPdiQD7Jx1MZUHOwafSxdgQ+OdyILzWk0u/XON/Mn5ifZR3ed/yE9tzNzQ1LyWk88ZwSA9Dz3M+8duyPJjHpLMfXV6/FK6++Ftc3tlWI8/unj63Er/3oh/HEIw8FvCDk3Xh2FsuOhiJ+k1wPgOQY4GV/KF9J9hMASkCjZdZfJjsL94ChjKQ/g9gmY3uKsgb0fa5VTEMD9p5SDiipRmU9VwrALf/DAi8FSnJWyMC1YkHr3qbkucApnwEsa9YjJB+eGvdkvpb1iu6tbAWQbHu8uccKBpsDl0uqL2VCysV1tyrxuFGZsO6d0u3Gp8EVrkGvnR63aoalrQPfNxve+5kk+b2+9rNq3rqRmPupmrjJZct9pSTjSq+XzN4NjbuAogx6K+abLE4ShC3Z8bz8mDEvKTT3rQKY+BmAZMaMZgEMe/5+a3tLz6Duiq9drOHDqc4crG/9XgYX2ZrHZ74CEQVy7u7IKqHwZYHBdf8y/EtzIoHiApqtCCEczmx1scNli2Pwe/6cVo3xuifarzLE7eBgEJPJgbwkD/YHaphyNtnB8uXGVQVmjWDUw4zGh3lMs40goBWzvcW6LI9Jy4m1R+R8mCl81OL1HlYAv2TGtp3x2pgLrCnmZHqz675W4FTODTXH8/yTx90/B0wWUCmwMxu89kVPZuF8Qn2J68vDdA6UbNZVsju9Fv5iUDLRZHtCpozb66+aWcWiBHh3+EwksCgfyvxZMx05EyVTsprSubZkoSLQ3X6x2hdqnjWgpgOeSkMgW4N8D9Yez06Do3UabcXv/RcLYLJ5aC7+sBiBe3AEFsDkPXjTFpe8GIEagf/9D/9Ln3kl3bXkJ0/32dW3NE5AlXzz7LsFW1Ly0pQo6VAvzx57BHHYp3iv1y6Ziw9X5UlTvkglo6hGbVUYBpzKr8zA3uyAa+nW3OHIp6fs/WYRkR3bOoiZ+ZAF3pzHTgF9taFJNicJjtmgJXGfyfVs+E5BId85MQkNBhU7Qz+byZ9+HYM+KrgSaEFepwJZLCx7WfJVrAqKAUE3TeFjbyQDrWauqSiUf5UP3LBb+YfxgckAw8yf3wdS7onAr0wgLbC4ZGw6LAuMtN9ZAdU13j4EcpgzE4hDXXu5L0npa2++Gy+/8XYMhk5Y7cIiGB/EamcqOfczTzwW962vKDkWL0aHj3Aod7FmkFJlq+cfhYqYogaYXcqXCXrIiw4pVsPKlUzOTE6ACSoeZJIAk4DH9TqWTpuVUz5lI0kUJ2JbKO2UVGlxgQAnDsUM/vqbK/Ha66/FrY1BLPc6AjG51pMnTsQLzz0Xlx54QIAaMjAYSGISVVGl8eSztFWwMl8A7CT/hf1CEUsoT95fQFatIbEGfS8AKh2qYFYa63B7e0vzjtcyMJ6M4rmgKN27lPEZZIIBOYk7d7Zid3egsVlZ6YspCbDEOgcV0JgngFPSctY2b2HvLBdmkt8DDMmPkoTYJQE5sLSQzo5GQ7FEe6vrcWd7W8Dka2+8ETc29u3h2FuO1U4nnn3yyfj+C8/FiWPHBJDAZuE9zByVvrLx0HRSLH6CBm7rq9Zf+bWJWVmU26SrVZgIwJW8EWHNJvguJnOuT96XIAclxhIkRTGcoISYnm2ALYPMxYKaBaUYnOB+ImPk9xwelMEZaorYtN9gs1Pm5WeoEIw5iWn5mLFoYExmOBmb91KvH9uDYfxf/+xP4+evvCm5NYCnwZ12nDt3IU6dPRvHjh8XaHVrYyu++upK7Ny6rVTZyYQACPuc8dVRyJdTc5mPjC/2BSurTuWVbDvZQkxo+0g6vAmgfGtrM4bDgdiIFPzb2xsxHk1ipb8Ux48fj+PH74vTp07HufPn4oGLF+L48WOa/wIt2y2DnQIM7R+q549sEuxrKQa5UoE9ngLV0kuQscwHmH5O9iSS/Jc3oe9TJStz7a5azX1kHgicUEq0wTHJV7X/sJbtsVeSfZ51Yqzn3toA/wnCSPYsybqtNATe6LnjZxXXwu+WtUCB2YDJ/B3jSXOkbFHMhLWMmqJ/cDCO6VI37uzsxmu/ej0++epbvV53qR1HVrvx3NNPxRMPPxj95U4oexbf56VOHOA1uT/UNbEuaUocoIAYwqJ2+vuyiniDfgLr0xeX56IZjgbEtEdWFystKMRW1b1gDZvNWs/xAjkMJLQ1fpacZnMh1RXNMyFDzwSKFuCnvbyt1y6bk7ITqP2I91H4Uqo29ByZe2bKL1Fybe7rDMziKup+6NyT54A6XjSgZWo+9BmZF+2O5qMAwjrj6Jr9vCr7lwLNq1HVkVzdcmMrTfw8q2YmryWWdtcs62JmlpRb+3r6mJpRiMe3mc1NY7S8rytVfe4MYo9E22Ugi1Y4F8/lBFJp2og1v7KqeVA2NJxnmAujw5G9T1Oqy73mOpBws1+IRak9z62jaiyr4dNqxWBnW56xJS3WfUzA3mcd3ydtOXNnNjPO77anETCYZ1k/U60YqX2AuaY9ToxRvLsHMdwnPIsz7kh+kndgSd65re8BVvIP+wRzqca39hDtHOX3KFa/710BkzOWIWc+A9gFMhYB0oDk7Pea82OqYnzu+e5X+kMKsp5jANfu14Cfs+2wznEOrkqLjebM7KN6eTP7CDFjX/pz1Fl7BpL77Fhp1/Xz7E2Ajg640Wcrq5W0snFiN8EzBiYNQBZoyBy3BFvekDz7+VnWWe6b8tEWMOnvC5D8c8BkvS97gN9Po5XsSYXvpJxbvpUJTv7uf/4fLnCNv2DGLb61GIF7ZQQWC/heuVOL61yMwF8wAv/H//xfTc1wyMOwJL0uouz15+CbAh5VCCArBDDLRGR7ExrkQepJuIBM7gHuulnIln9kmcjrlDRLBfSZoMDEBBeR7qkwchDOfOe72Bclp/Ov21+OQ4+70j6ywXQzq8fgIAVWsSjFTkzfIvl3ZddaQFACfhVUUT5OBkicomumpP0aeY8mHCOl5mYZultcXetCaxlLCk/GUQVNmsdzQZXoK5AjWRvFbijJYLFImkRYSZOLteXitbrwxegspt48MFlnU0ucfXjmyyEyBVS7ajS/LQNY5NfotFGSESftbnz65TfxJ//ylfjq22tBwSWJFl5Q04M4f+q+ePaJx+L+E/dFf7klybCAQTFZnVYsdl5eN4WKvidQFiaOWTgcdJVePZlEbxnWodllTWhCSpHMECmpHB5uHFRnjA0VkxRkOviS+k2BZXANJiSFg4NJSI6FiRpx685mvPPuO3H58y/lMSlJ3FInjqyvxmOPPBpPPv549LvLSiQndKOYk8UQNgCexv0Eh/QBe+yx5QIzZbHFjtCcnqVGioWTQVBOomypUUCwD6+hwABkmnz2lICqyE1wBMBDvmWsCwqCFonae/Le4zrW1xx6U0wPQCFAipLqlqRMr4nXoQKuzIyxBN3JxgA4yG+njCcMlJ1t3ctlfP+Wu/HuBx/Gn/78F3FrcztGEwMh/VbEIxcvxq/95Mdx9tRJgc7cW3wkPTfMepZXLI0PZPoCcw0eNSygXPsGnH1EadZeFuTMLc0vmEACojzvBEgmkFKgUW9lVUEPSLrxCGWP4OecAk54ilnc8+yUYu3BbCzgpMCrAh0A1GTjmh6NTXKwXgugl5AVwEGKbVaZmTlen/VnbuSSDPx/+epr8X/+3z9X8TYas6f04tlnn40zZ84KUN3Y2oqvr1yNq1dvKGndr4F8sy0PL95LYA7zMceJMRZ7DtCih59b2nHIV5W9Ir0eFVplX2KAXgBJwFjmy5H1nhjFD1y8GKdOnIgzZ8/E/Wfv12sh+WcOs//ti1m5b0YsDNuUPRdgyHpfETCKvyNWATxjaAaxRmdH0aawlw1BMu+mU0npuV+sEV5T9yXZcAIckh3LU2Pj9m2xfedBySzNDQwShEUiO2nfc+tLpOPyP8w0d7ZMWaEAkPJ8zWdf+Rk7qTbnqe5BsnQBLGHWid1nMLC8ns0sbMX+6FDF/fb+MN776MP49PMvAotR5sqx9VUFSj188WL02tNoTfHky7XcwWbAP+e1ThqxwVguj+94TfkZIhAy5bFq+AjgRL7veV9nCOaPVBXynuQ9kvknBnB6sabk28CsJa76uQwOqiaabVbYW9z0TGQqlQfeJ8UiTgmyG4EGxfQs1TVkIzCbhGLkJcPSjLv8KsAobVpklSC7kfIT9M/Vurir+Zg+yHre5nO+kclmWJkYtoxU7h1ON68zT0cSflh4CkiCPU0o3Rirho6+78RpP6d8Hd7vKvyuks3LJkL7dfPp8GGeC79J6wh+X4DdCD9rA4d8z+FRS3me27fXaipfqtHCXOY9aMzBduX3Ccnh9fAyxpoBRQ1+w2Kd85rlrZlnDOY0zQtY+Woe0ORuvGdhRrO3OnBNnrJpMVJnI+4PdiY8F9TYVYPHz4byltV+luczhVllAJOb6qMYD3djcsg+O46drY24df16bG/clqxbDUZYtek/Ky/2ZDj6Xjt0z6xHgHe/t05E+YyfZ0/63ObPMZtH9uz8ropn9ve+1z43/AVS7rShqP3j7n3Qc7bOcHVOLWVMzed6RtYZOmnBNTuNT87JtPMbiV3yWSwTt3+jz+FTtDJ6Ds/CbIoVXeE3AgphK+IxmYxHFAAOv8nM8/SCBJy0csT2RX4f+1IW21L3XWfSCs9JyXnuIwqsE0s1P48SwJMxWYzkiFgAk7UpLv69GIF7cwQWwOS9ed8WV70YAY3A//a7vy2PyYZt0MqwEflimf2ojjXgTIYAwKRx4d2Kg9FYBZ+YbwmGOLGX1NShDl06cKfvYlM0yIzdAE3TnM0DW4GKbtKm3DoDYqoTXexJWARzGi79OfvyCaB1JGWkSK+DqUomQDEYUvJUc8FnBsMsCMjAhH3iStbZHEIz+djADJI3wldgsSUomiBrJZSW9G/eT07gCPJJ/APr8FyMgOxWuzPvNMlGCp9BOSqasqhlXCnWkU1Kvib2pMENH85hDhg4VfFTEsO83pJ4GbyFOetx94E050QmgQvAzQAdeTTBrFvqxmF7Oa7f2oxfvPp6vPPBJ9FZ7qlwbcP0i8M4trIczz/1WDx04f7od5DvltfaLAwiz7XNGVfAOH6OAiDcUVcIw6GZQwJsKLgJ4xDA6CJMP6sgEhe9Pvia9SS/pWS4kTgNGwKwgiCLza1N3euZ35k99+RrFPZkw8vtw48/jsHIQDZFG2zFSxcuxNNPPhknj98nCbsERMyhFOKZrZv+owCdWfTAROP9uVaHy7QFAskIXsWspZFVWBiQ9GeoB7CaAkNSwl1Y8sXPz4PuyE6RZsLCtKyfAs7gJMXE5sYdgSerK6sCQgRIkMRK4vE+rDo85FyEOOE9GZNI6bEZQFa41BUYhWfX1sadGO7tiD0pRiD7B8XvUi++vXEjfv7LX8ZHl7+OSbsdq/1erCx14sx9x+I3fvazuHD+XBzs7cbqGswxF+ouxtOnTkHRJNpyjcgZ0/9QxakZUCUTlSduY1JqkFKsIOYWUlwFoFTwDHub/W8lMU9/SdJBAShhIJMCb+Yb/pqwyGeAfjViAHIAVvD4ZEyZH2V/of1KtZXl4gACDgkyOOM9xL6S/KBYgwIP7Dlpuh3/8h6K7cF42oor12/G//PPfxEffXE1Hn/80Xjy6WcVGHDnzkZcvXZVbF/26wA8Zt8T2w2AkQToksIeiqEC2xVQst/j3xWmZUAbAFOA2Qg2/X7sI9EejSxDnQJQDORx+PBDD0mife7+M5Js63WWO5JrM0cdGma7EKert20Zkh595T3HzzI2NLws84ZpahCARGDABsATr38/DQqk5lkEAgfYrKTrYCxH9uqjgQAABCMvx5V5L0ZwTPUMw1POrFi8KA0Icw2V3Fwg2rzX4TxYkdV94xcJK9v33ACkfHqbsKQMzALcoDGWvsgCJXjmZrOL62XOC5gcjuQxOm534sNPLwvwHyaLfaW7HA+cPROPPngpjq2uxHKHRov51NhQ9AllykR7jdHB0A1HNaMSKEzZuMEJz1mF1yaQqiZBw/byoUpnCQFs9ms0m9+2FGIV5/3V/pVsRo17I3ue+bU6wZqmngH5YpMXC68YqvMA4t3qAD/bq5lXYEwBOWb5mdXeBOnJPsAp6GoaCLSvhkCqDRLQLi9j90L8vPR7We7v94Mhnwnf+nvWjxsOmjctnh/pVS0Qexj7NMbk2Qpo35MvLOuHsRcIKU/D/P2GhZby2jw7uOEBoOn93b6gfv7w+02okkJ53HBw4KHZj7ahwG8309TVFPM6m2cGCuxDIZCsT5p6fAaxEuULnPsze0quZYXb8Xv4jMK4JgCoYzsgnjXyv4xpDHb3dD0020oRYv/KmXy+mszFSvZ9dLNKYHr5edIg7RjA5HqRa9+8/k3sbJkdOdjbif29XW6wAMmDwa5WKOdH1iNnNdsX2LbDXpP4arrpbGAynx0JVM6zJ7WOs/Gqec8ZKxtqdzfdZ2nZ+vuGrZjrLs+IjeLFdzTPavMNGp9N5aMsIBk/V8LRvL4qdb5Af79NkQK8lg04zvlOzg7rDcNSdiTNBlEbhRmTYk0mgD4v564/w5aUx6QYj6gR7Enpc7xZ4WZTpq+qzh7e5H0uKhVDyrilWKoAHT0JzLbMsByt0bRG0JFAwCbnxNSZtFrxu//Zf7DANRb18WIE7uERWCzge/jmLS59MQL/5Hd/S4xJHyI5HPhAQOHNAVgMDzEWXHwbTJsZm9unzlKfYmY5CMKFoLIafIRJKaNlxRyUSvLTdIcTfGs63ErINjvDDAAf8iXX4biRYA3XWOxLdf0lR/UBkkMVyZ4qek3SzANr+k5mnS/PKdgWgA4JGvHfHGAlwc5m8F0FTgI35WsIK0AhJuqa+8sSeMCFYncYeFAQC+OZrCgVSo2kcMaIqEMlY6vk3izOZh1yA29mgDmwpghj7szPOuYawwSUXfABjMASxKw/U8qzmHBx7QK/GEHCU8QOcnq7VTXpW8XhdKkbg/Ek3nj7g3j1zXfiztZOHB6MY7nXi36nFf3WJJ586IF44pEH40i/G+3poYoEdbKVBG5GgC2GZp5K8nsrmVwLiwCDPPsDA3EVulHBMGaHZPCSGAPTBuTjmhlHz4dpdGUKXz5irdje2xHzw0EDPUm4kf6YNRnySPz48mfxwScfx+b2tthJHHQJijl5/HhcunAxLp0/H+srTrS1BMzznTlJsjPSyWLoiV12OBZYSOIzxcJgby8AMFy0zli5dWMbP1PJkpy6WfNiXhIqxvKc9FbyZUCBlKfae9QBLKwrCsqd7W3NW/5OhRNAkA77ltEVMMk18t+wLEdjs3t04xgr4Tee2/yj1FKk8fLXixgeHsa3127Gq6+/Ee998mVMYMx1OrG+vBz3ra7GX/npj+PJxx+LCUFaYcBCL6k1sBRLsCoktU4JaIYOAH4ApDXs4wT1C6ziGly8mllF4wQwRgNQ8lp/TI09XqA0VQCO9vYHYu7219bEnmzCBPCX1B64H6ODcbP+BQi02/KtVBG4tJyhTr5mF6JmPXk/S78yBbWkB5iaQ96XADNgFDKu/I7vo+WX8uACgNzaiV+++nrsDg/jgYcejb3hQVy9ej1u3LwZm5ubsQd7CTCXEIEM3sFyYDoxGN7R5yVYaDm6S8u6t4BOHhuzmQASBDRhO4HPsAJVktU9mcap0yfi2Wefi8cefSTOnDqtZHalifM51GBh/RnoY/8xAAqYbcsI/s/yTM9rMdEzhAUGFuuI32tYv9o/AOhKAu8QjAL+ejRHYirZcknsFURC4nPaZ8iLUtJwf8Gi9v11sjBrVeDWoQNiDHw5fM37lq9ZjPmUrpqJZiADYMHNHC8PgBXZBXBlrZaksIDXfENrLQEBxkj7/5A1dChgVECapMKepwCTgP2EOHz69dfx7kcfxdbuQK/AWjh59Eg8+sDFOHnsaPSWHChlOTc2EQ4joRdXXoD21wSgdEOL9/J8tRS7xlb+dgKvkONaPluMwWI0lXKhwBnP8dxrcx0WS485of2u2Prpy6t9nzGtMwn3IuXvjJXOKSnTr7VU4KDGPEHquoZ6fwHXCa7KVzfvfZ1FzErO+dCE81VfYC7ZOS0y6mfruVzMReaWm7apDslmUjVfzZB3AJAYjNxL+U/CrHVjlOea/SczUFCKgZTis55oyvBPeifnQmqAqmpsmfHqz1VsSTFdMxG9AnAYC18DTbuOmq5ikgPsqxFXVg5W1bCouX8+hxyqqcbnwseVcxXzBusQ/h4GJfdtdXUtFSKHkkpzX+RfmzJjNcJkcdO1XB//02Q425/XvpOlKBHwmwxjnU0UKljegr47Bp/9PFMA3MEwPvv4vfjo/TdlOQI4Kmvow5HgLDcjvHfpLPVdKTPjyJlKIKNBZAH9Yjdm875hQ5cayHtHgYAz45VmBhXm39wnXXt6ULJeKnixOS/leua+6Z6l7YmtMQzENWzImuf57+yPNQ2du95cP1NKAI9lKXD8V7ZxaKTcAuZTNq1gmwIIvc8V41Fn0EzfRmkTAiaXktU7l8rtDYhN0YnePPf1mpaMa0wEvDsURw+X9Kes8JuGsYk5QAb9CexMhifXeLfHZMTv/a0FMNlsfos/LEbgHhyBBTB5D960xSUvRqBG4J/8D785LbDPxu2Wu5Z/kJkkWVAInDQAZrmmQSpkpJI9SRoYkkZSaJntZ7BMMpsEizhElLzEBz5LK2ZMyez8J0DFDxRLrFgNJe9GSmRmguXFxQRwUZthKDpsTs3oSumdDevNHCgZU0kkZ9LtlNIhbxOTsgzEZ3IqwiVKiiNWo5h7lr1VwWogyECpJD/VJRcTJsMt5NuV5vV5EHXB5TLDAQgu1Iv9VX+GnQZbUvLWxtPJCZtVdKi4bMKCMpRjadm+Ti2PjcaY6xRTw7LiKtR8H93J58ArrybdM8YPyfVUBzxSYj/7+ooAki+uXI3DQ4fACHCcTOLR86fiuScei9P3HY0uHnJ5+DX4wfvO0i0LoClCAnPPAAAgAElEQVRZvYIuMrzIbBbL/AEsGCVAJAFnAn4d0CNfN0mALYm2VD+LgzxWV6rw/nAQe0guFSwyUUHWacOWgXE1id29/TiYTBXe8u7778fVmzf13xqrditO3HdfPPHIo3H29KlYJcGY+4XPJz6I+BOmpI2irJKaYYuJgcW8WOooxRXWxXDopGvbA1jq1ZjHy8sqUzYzRbYS4auwt1/nWOAq711s27qPmpMJQjvl0kUNAE8xhTT3uK4EMgUaMS49F6p40lVwhGTHSJOT/UfRhHcYDBTIeFwDaa4KEeqtxNbuXvzyldfitbfeiwn3CyClFdFvt+MnP3xJcm4CcIb7e/YeJeAmQyVgr4iZCHCj5sVEhY9ALoriLMRUROWaIjxF7O/0jFMRdwizG/CcUBqHuFg256AC5lC3vxK9fk/MNhi1MJkogNaPHrUP7Jg1bC9OQCTWIa+Fvxp7EsBkgU7sR/MgDZ9L96DdSfCC1zEbxGFYGcrBXC+yzMTM2GJCVwhJa6kXo0k7rly7EdfvbMXW3n5cvXkrrl6/EVvb224sqWEEkGB2Su0jsCULIAREN1N2OfrJFLM823YeCuwS22kcuwpOmsTDF8/Ec88/Hw9euhQnTpyI1VW8Ts2sRHoNM9IAn8O+tK/B2kvw0yCli2f/nddopSIDOHO/GSv2ZhoSjDVz2tYZrHdLfrnHtoOwLyRrGN9IyUxz72WPLCZ6gf/yFxWD2R6mDSMr2XSSb8v3DvaRJb7MJe31AJ+DgdYk7KqS46qQl4el13fyXAU+OTSDdXeoAB0FzAlMSbb3nPS49m35OFbwRYKiCj6mqXA4iS+vXlM6+7Xb2wLRu61WnDl5JB6+cCHuP3UyerI8oMnXjlWkwysObmPc+UwGTAissaen9gz5OJoZXcBLSdAFBAIolHVKYnnlYeeGjl+zgL6a//pv+QBbOq79McHqUlHYKsFcJjOdDJI07NYMcxFQmQBMjU+dFwqQas4b+ezVhSWwpWfTDIdsziZ1zaX2KNCxnuPad/wBm89Yn0/geflN6z2TVZbS+fLbdOI4a7EavwZudUZI71nmq8K2xNbL55kx0uh0aUrANLSPqZpR+Cmn3zWXx3xTI0SsaF/rPKvU4+v9Xz7TsDnT51N2F40vo88DDu2jObEcvZWe1uRofCjwUQ1XfRaDhgIx253Y3dv1821tTeAk+ySfaaXX1+sBhDf3N8OiYEyr4X14qHMN4ORgH9a0PbjlQ6lQwRo7r3udYbOpZnaypd4CYwnaSV9y2N6fffJ+vPvGK3Ew2In1I0fUSHFDDU9b25RoTy65vunCDaNe3sPJoqwzNftIWQY4KCwZqw2rNqXEXEcCxcnXa2DDYidr71BgkedTfTXNrHyvev7XWXr+OWPGo+dLnbc1twvgmwcrC6yfAyXdnrQqov7ano1CDv3PnwMl7S+pBrfeZxZ4U3uuQUQaSynlRhVVwGJ6R8pIaI41qTDLlGbr8+SzrN6jYWI2yeLJ2gQALeAyWz+6tu8Ak4zTAphc1MeLEbi3R2ABTN7b929x9X/JR+Af/73/dKqk5ZTclKSvOrMGdNIcvkC8BCaLLUJn3MWr5U8KX9mnEM2OtkzUOcBRmCfYoYJ8yYwgSYksD6ovDu7ykAp7V3LAKymPis5MMPbBPjumefiy3AuPopRcEtCAsXxKe+WlWB1uOrvJzqiCwEAYxZhl1IcUZen55254AZNmlxZzpMDVKpjFcFRlVCE1dxvsq+CUabyLBUt9EmjJYotDrXyXkFfJ08uML0msAJJgcmXh0ACbWXjYFyqB5JKqiYGXEitYBzozuvAzw85MSstzfCDn72tMxSI6wPPPDCDYhk4IPZQkBrHkN7Dh3nwr3vngM0tkGGMq6MkkTq334/knHouHLp6PPqyrLMjz/ClQRL6UCZBUkaqiK4Ft3l/+kunJxVzjq7fSFzOyJGxi8EgeRLFtoM9SNt8zMes8IS0VBZQTU9FYqhhMKro7KrzGk2ns7O/HzY3N+OTy5fj0iy9iojlma4BjR9bjkYceiovn748u6ykmsdxuxbGjR5SczXsI8Fld0Xub9WI/1gKQ+ZmjR48JMGAOV3HrcSymgdkCSnjnJmSqp4Far41Kia4iVCwTijNRf2feoU7BTPkhAEWmzytYIVliJS9WmqrGjnsE2LSfTJGpACEXTw4DQiLvABGzJsVsEWOsrXmCDP7tdz+IV958KwYE7bBG8aCcHMb3n/9evPT9F+LokTV5TAJMCRQTiI+XoX1vFRbRc3K0CkDtKZb5NgBfsu4YKz4PRTHXLY/Cg30DaFlEM3byc5Pfq830BU6mrB5/SYGZ+I+ln2dvuQ+pU2sXQMDWA2NdYzVikAR7viH7o9lR0lLfw1nYRSb1ZuCDZf2w3CiqDR7wZq6Tp5I8TlsAqMxxAIpeXL15Oz798kpcv7MR3968ZVavgowiWmKCO+BskkwU7ideqD3JNg2GAiQCKiJt9D1G2mhWmcIq9kexstyJl156KZ57/pk4cfK41XcpoVReNHOEOcfnJngFUFHzYTQLnSKdG3CsCzs3AXBAmmxkVMPJRpyksa9Yvo1lBfsezw0YgAoVWp7zjjSj32m9BlwqrVsNgPQiNjZlUMMBSp5b1gpaEq50dCX4cu0GZgV20NBRwy2Bh2LiZgOI56iCTEo6m56k7JsFEgD2OTwsGVRYA3B/9Ppu/hVwXQElAt2TGQbgmppGMdW/unEj3nr//fjm+kaM0rrgzJF+PPPE43HuzMnoiPHp/d8BWHgXmv2mRPBcR8WWEyiTydv1jCnWvPfrYh2m5Ud6VmrPyeeHnyVmp/txcve/BSw1PpcGTvxMT8sIgYceC7EHmacA9moW2Xu2nnvN4SGBmALfGuBy/qynplF6MKeVi+5xSoR5Tca6QMgCJesz6PuSgyRIJeWF7UX0fM7ziwEknxPMXEy2a9kNlBw7x8YAaj6PYaSiNlgx2K2UbI3XDNjC97YNWzHPZsx5N/S8F2ostT/QOEGtYYYxZzR7bFq2rs+XwDeNFD9f3QzQ9c8xXf1c8lkNUJ3X5mfN+EyLngRRDWriUcrzzh7k1UwppQusbBpKjJ8D+PJ+axw9xxhr0r5Zb7D1d3d2bMmQ/pdmwLbTooMGQ8fhW8WalTy/5Pp4GnMWPYxrV76Ij95/K65986XuEsxUh67ZJ9fMV37W1h0lhRHwl2xZPVGTQWw/YP+d9xmv9mJc6szUWOR4j7HioQDuuybpXWummNo+v6QljM7PtvgwAxzP2xm4rT0ulTTVJDHzMRsmejDMyvgZszI7ZLkTVnPBye+2VnCwDecHA4qNhDp93uX1yJUV01prwMCiTrFqNhBg46a4mwvlSVmhOjPGZEm9BT6WZZOYlg7BMeiezMhkRErKPZcOXixP/b6o4zAmq2lgAPf3/ta/v8A1/pLXxYuPf2+PwGIB39v3b3H1f8lH4B/9t39jagDHh1hLLAx8+PDQmEv5wJVsDx/yXPCqSEizdmTdTvGeCKxQuIRSbmHIEPJhJowOzgW0JVuwwifczOWaLNng+u6Scstv0myUZfwje339N+/jIsVSJ4EzhB+ocCUh3AfOAstKXi72V7J/JMNOSZLAEBWgBiYb8FC+gSXNyiTBuQNcE4KTjDT7S2alm7I/HXQpFPiZuZRsSef1+j6MF0OB8S35dQGoYqWKHTRj+NizyMUS7KRiipjpmMm2KYs3uDtjqgpQRYqeYJUSqlNeWAUaryOpfjJ+dESEHQeAASjWXYmtwX68/8nleOVXb8T1WzsCjji8dqaT6LUiHr14Pp5+/NFY63Xj8MDAB9PMgCn/WP6sQ3DDHnHhIY847hVAJHJj/pv07HZLskTuqT3N7KWpw7zCWVKSnym85e3UCReg/B6Sdt3vCvwxkpaMSxIkW7F3cBCbO3vx6ef2c9scjBWKokJ/eSnO3382Hrr0QKwh5Z5M4sjqSqxlmnH5VjLGgALl01UBDviDck+PrB8Vs0TeZPkZBGjMsUHECMlwDRVkArsSyMiimM9PsU2xp9TW/L6K1Cz+5CWq9YVXUxabQ3uEwaICOGWtK2m723XyN3MgwWHmmEoIMa2Skac0b7NFkekBvitRdmk5hsiekbJOIy5/8XW8/Pqb8fX160oABjjpjMfx4rPPxL/y058ImAQ0puilqFVxNDHQVICGJdfpnZpAggC0LAgpesUslq8boJJBTUvo7RsGE0dSPIImYPixBroEZjlRVmFZKu4pklwwHQC4yrOsywyyzDwBFcDPne0dzT9JETMkhz2AwpfXhD2qdWyNfMNE5nockOAGTn1ugQ3ZVChg2fWk2Z3I2fYPpvHp51/HJ198HVvDg7i5tR17+4TcOHEZ7zQzcCImzIV+L5A6G0QvVhv7EsDqQOE1sEHXVrDGaMdoOI5HHn4oXnzx+3H//efkFbncXYrxGAuATY3x+voRzRHJKAEGM+G52NsK2khGo5swbjjYDoOpAhPLYWKVlFx+nkj4mUfV8LFPLvO+QpjMSmfOE1olr9TJREAGAApfel3J6K0KaNaR/FGX9HPMDwM1GYAmeaTBvO3tbYE6NLnEghxbpl9NMxjQ/D7zxfMBIMjgQ3n6VTI0QVuWRM/k/PWe7ANcN2NY7CiBQ6JI1mPZ60HsyNX1uHoHf99X4+Mvrqjo7nbacXStG08++nBcOnd/HOn37J83GQvs0jgKhE0WvxpCM9sGP2d8xK9gptob3fAweGHpffpFSylQOIuZggVqzB+1GjbinNTd66T2I4OTev0Emet6mtfMo4mA9tqz803kI5fg7OycYbZ/eeo1gVlirhkYkt9kscmS6TofonMXMAloKp9dy9xrbhWwbpDVTUAaZPajLDm+94za14uxXWCqrgXfXtYm7McM+pENQK5jNZpQaCw7WIbf5fPpZzhH5BmIj0ZzZSWZ+uWZrbNQBt7oyWpUyieZvL9cIzYIAr5S9aEGVdlNpFy6zkp8Dq9PP5dlU4KnbL/XMDKrUcB6YO2ztmBU87W2utb4PwscHDtEEQYoShzmIWxfnv2cAzbu3NGzSE26UgFw3sozmvZ+zSuH+PGsxDuXz4M1xubt6/Hl5Y/im68uy3OS9+N6YJALWPS0qNNdNmubYXJjKeXbxer1vlVrKsH7ZCOXZ2OtHb3+9Dup23MJ0dVYrPVS8y8RSz0rItzsKEC/YUvqeem9TgB6NrvLc1kfS2fF2ZenQIbG5Keup4zPxv5Z/VlPfsadPS7ZjsVcTrakTspiJVrybYbjLCzHYTd+tiocJyXefm3/rn6mfi/VUYURW8rdzZs0k2sXi9MBO2Z1GrzMZm4Ck4CmBUzWvfn93/n3FrjG/Ga9+PNiBO6xEVgs4Hvshi0udzEC8yPwv/43f93AZAZs2J8vu6XCZQwO+pBWRUqxqQxOuoA2s7Fk0BxgKK4AOPZ2LDWm0KdgdBcbU3mKj0yrnmMh1qGNgpu3bA73c8w+4QUcWCXl6xqQSvBGRaAYVmUwD+swpU6w7iRRNlNSkvVkKnpcDOCVb5WBQoOb+ts5xqTDTNJ0O68tSzKxp1T8JUvTLIiZvFuFHob/Yp9lIroKDmpFewGKyQPTYDyO3d0dh+x0HUZiua2DB/hyEEkaZqavJPJVxk4yKEIi8mDvjrOBXQob7jlgjCRgSmzOACF11VPGn8Vpsb1cDFJkmXFBsV7JicPxOK7duhMv/+r1ePfDr5LFmCzX8TiOr/bimScejTMnTwisJLWb82Z5R3EN/MPbV8iEmD2S6PqaxBoS080MMD4ngIg80fB7SyDMc9dMijL254W7yz0zN5AMjczSoKBCMsy4qfjVDRdHUMU/oBod9nELUO3LePOdd+Kr6xuSxQpgjmmcO3smHrhwLu47eiR6jP3SUhw9ui55K/Od+8lYc60qJrPqYa2YbQwoeBBra+uxtrqaFggFGrlYFZQAuJMsl5JxFRPMwQgGO1yc2mvNoK+BAoEFAsQVvdGwlW0Mb+YP6wB2GjJVe3O17T3Y7Qq0ZB7KP5OApZS4CZyUfG4sH0IYcgQJsH6UoMq8W+7HpNWOb65dj3/52uvx0eUvFK7Va02jN53GuVMn4jd+/dfjyScfV4jOaDRUYc39x8eR++u5QsHiFefGitlIxYyhsaEIBdg/AtwBBEl+HsTe3q4+H+BE+cDaCqEf3X7P7BP2lpRZuhCSG2mCrAQopCw5PzuAxEp/Nfb292JrYyvWjxwVEOm15/ABs7hd3VUKrfcCmFYuxwRgJVvSQJVZ1Q5+MlvF4ApgkGWfnU43NjZ345Mvvomvr96I23uD2OLeJQsMaSJyST6vwo+63aBFo+R4QPkEos1yHcVweBis436nHY88dDaeevLpeOihh+Lo+lF9DirUmk8HB/uxt7etscemQF5xOc/8b++sAHhN0EhJFBMQkswaID4BGIMMyZ7MuSuv2GTNsfezRw7FejUAWqwpeUgis06wiGt1MNhA185cYCy1hyaILT+2BPp5LdYg81h+bZkIzLiLTZaex/pYhHClbUKBPGqA5f00QzIDtxKgrAYg91vriHCwxjbDAApz2CCngbRqQpXUnM9UQB7F9vLaWtzZHcTLr78R737yuZoo9GB6rVY8++Rj8b2nn4rV3lKM8BlVY9B2Fvwfc8BzL6WeeR4QK66IU8kGFBKqLwOTTOX/P2DyLnbYXTJRv4rnh20Qiq3YgJbZZLRVhn2la39RMyVDmbhGvs946blWoGReqZl4fv5rrSTw7UZHsuhK7pzXWIy06ifq2Z3P72pcah3n3NaeXCzzuWA/Ww1kerkY2AYk+ee7/pK67/JZrvsAQ9R7kAC2Oel6nU/wK17q9txQzq/6/GouqTGbjNbcQ5RgXfMtP7/Cv1L54MYqTZnypzZoORxgIcG+bva9gdWx3pv9mXkgH8pWO9bWj8ivll/ke6w99mjOfyUZ174oz9iQ9zL7HMA/55B1fHzbbT1/6tyifbmDdYuflTSR1tfW1SgTE35/KJ9kqUuKEZjAvsBUu/E0DFH+m+CbK19+Gle+/jw279wRWKnnFT/Y2Mv4DCF/TQA3gWXp1cr5NBtLYsindYObH2bD19nRzew8B+Z5sM4YdT78bkFdzci6tw1AWYxN+ZDOvB/9vrUuZwng8+tCTYS6Tv3F3e+qM5aYwLXSsylfrFA12pMxCWgon8hkTWbQTUmyAf0U/6fvp5UOT/uGSVzhNgYnte4ylduxgemRKXAfP+XysMyNSU10s4D1tJ+Tgs/ASO3yDTBZ4KSYlHwWKYdmY/AHv70AJpvNZPGHxQjcgyOwACbvwZu2uOTFCNQI/NHf+WtqqRqcBLRLc/08iBUwaRltgnMciiR3tjzXnW0DBmYqWkoN6AEYtLuzK681jg549lUhMwMmM0SgAljmkn8BJ8VGSlBHBWsmRsp4XKfNPLyklIOitHzyiqmA7EfgSkpJmgOiDuQGuNzlpqjMIJkEaLiGOlyKJTMHopqFmd6RmYZdyZUKHhG7IAurOvxQKIn9QtHqlNnaSMUmgI1WSc4pRwJMEYNCMl0b6vMlJkACUfafMsBh36VK87b0zZ5dWfiqe05xZzmsgMkMSmmYKhob+05xgfPvW/eXYsJn+CzaAYranbi1uRVvv/9hvPfJZ7GzT/HntOwWYPFkEo9cOKcQnLXeEukhZkmKZeTDvAvwDI1AAo0HWcq1KFz4M2BPFV7MD4pAM2UITCEQwHPNA2U5JgWw7n2yBpW4izdmSo3lMyhJJ6EoSOYN1PK7Sj9G1jmNuLO9Fe+Szn35qxiiYud6W604fuxoXDx3Js6ePh1H19ei3zXbbH19LVaPwIJsaZwBhwogFlN1mYTgUezu7gmcZI4dXT/iwqvYDilXsj7K8LElZvbQKtN74wbJ/mmKi/qDZ5oTS4tJ0MowIwN+LmysZRdAkmnv4wOzSdfX1iT9ReYr70fTLCyxTi9Svkftc8g4OgHLvqSEQOELOp3GrY3N+MUrv4r3Pr4scGwJhml3Kc4evy++/8ILcemBi/I2BHAE5LfHn8EFMabl6UqxYgClWIVmSmXATK4jF/v+PvdWUm7tCR4//p451O9ZZi/2RiXT4nUGayulm7CR5MvY66WHrps2FK+Ar0i3YYcydwrwL6llATmN551AKIMmWrMKKIJ1vp/MPTeFAOqLledCFEAYVuu+AIBeby1u39mODz7+PK7cvB2bw4MY0MDQXD6IKQDF5FAyba6N8R/glQgwjUccsnB5ZGJZcBgPnjsezz//fDz66CNx7NgxsX/1sykvFsNLoR2wcg/0HvYiNZudtVcJvIB8XG8xKYvdI1m0gA2uyXuUQIUENaswFoijoBPbWGgfEBjbFpCgtNyG0buqaygG3+1bt2JnZ0cAsVnCZlOz9izdTV/PBIRL/tqAWSXT1Lq1VF/BHHkNy+zvk2kMB7ZkYG/h9blOqQgksyxJpwt8s0e95ysEh/0qGaNmds+A1rIZKPbfrAkIExow1XLJ0bQVW8NRvP/ZZ/HeJ5djZ4BP7jRWOq144OyJeOqxR+LS+ftjtdcTMOlGln2HCyhTwyKZxgIsMx1e9yulo7L2SPaXWfmG7nwdfi2DOA6bawCXhnZ2t5tebs3ak+z9Z1uJaqZwn3QuyWYar+9ncLJtk5EoAbF8ci21r+ZLAzDm7+miCnw0Mut5mywxvqWQrmSac5NqTyx/y2pOCoj8Dtu0AONqHAAq2nM6rVGkHp2xK7mWAme17yY4XNYb8/Yz+lk1DglQsp0KZyBUI5UWzTXV+pGVgfZm74/yC+V7UpB0G8uCam4ypm7gGhgtObr38vSfTl9O5rrk162Ivb2B3od5T2OH/yhvRzUvsonE+uWZXech5otY600C+rRpLuIjyxf7iM+U3iPVsKxGLp6yg4GenUePHtUcgalO0BcseAWhkQSfTFwmiHyel2lkp8T5cBjXrn4Z33zxWezsbLlptbMdw9xXDscwzP17HTxakwXd+KHymjC2FZaTnuZ5mqv7qpYWz55iTc55XLtZ7XnYFNPJ1Ky1oZ/Jr3kbCv+uGZPFZtR5LH9e9gvZ4DGmnpJyrbFkUhYo2bxHEhBqLuZViembYKL3s5I/m9FoGfeclyR/nyAhNQSNEoBF1xPll8n3E5hsGvx3S7kr1VsS8AaYzGR5DahtTBomZErK670NsM58MA2Yplcte5aC4wAtPcb8/+8vgMlFgbwYgXt6BBbA5D19+xYX/5d9BP7Bf/0fu3xI/yNJkrJQlLeggiBm7JgZ64/QB1hb4iSJ2SGAMmVXHHzEADuga2+23sE+hWByEBqvQzMhGvlJ3pAq1JGXFmOSwtzePQax1HXNQwXXTCdfzMmxC3wd4BMo5eChIiwLKbN90ntJ7BTLOTn4zpupF/ByFzCZr833MPhnjFywmRmjAz0FCWARPnhiIgJ4lcQtU5TF2IG1ZGmt/JhyeFR8ZQJj+VbpoJreVi7ix/J+q+vl/cs3Cu9OmH9VIAjEmQuz0cEcQIsE3jStB0hAYlyH3Bo713y+xxTmgsQALWF25X3nvSQ7RV7f70vy/NFnX8bbH3wcX1+/oxAcAXEwoyaTOH10PR57+ME4eXQtllpO+YUVWWbzyhpKNia/UynHTmntBoBAsTeRkxrk9u8Xm8QelOm/lUVXFbzC9sQ848PNfC0V7KAE3JIjw6z1WE3aLTHQDkh0PjyMjy9fjjfe+zC2BoSxLEcXcGSpHefvPxMPPvBAnDl9UsWR5MiM7WrPc6ECm5K9RvFJscT82NnZ1TjCUqT4vO/YccvbEpw0wJYMmLTgVzlb8q+SVNaTeS7oQPc8WT1iGzM2KtDsvWkvtpakgwakxw4YmBzGcG+gYg9rBubH2sqKgCwSufkdgDvYjGZKD6PdIvSnn4zacRwAtlHsU9RQGHaW487OTrz1/sfxqzffjt3t3VgHzIpJHF9bjRe/97148onHBVTv7+/qXonNuNwTeMg1UOROKIh7pEzbD1US8vS+c9AKa2TmWeYwB+S6LiblJzudqCDGw9BswPKgNfDJPGJ8Rk1gycxHTb65ynYySEMDBmBSDNwlWNOr8kYz4OLFXeBLgU0FonrNzlK4K8kagIuieGVlVbWf2H3yBSYZ+0A8zl5vPfYGo3j/o8vx+ZWrsU0oGfewlbJ75M0xjWU+x+FhbA8HMYAxCvieoOP6kX489uhj8ewzz8TFCxfkDcm6FpCFVYDCXuy5WL7AABwGg/JZkEFJ+rkEs9QMSo88WC3VrDEQY4ao5bNmJglAlH8bXnCWSfOz7D1KPx+P9b0j6+uanzS/kD0zf48cOSoJN1+A/HjRCZBoM1blNemk72JdMrdUdCcLkZ9X4yDDeAQWV8iEQBFLmwUSAMLOBRhVU8GsNWCrDI9LpqFBf4Nr1WRzw8/2HcVWbjyQtecXO9Jgu/b7sZtTsMX0DGq1Y3d8GB99+XW8/u57cXtrYHuLTivOnzoWzz3xZJw5cV+s9rpxZH1Va5fgJ7xzZbXRSLFte2D2oq+xK589gHYAx5Rsy7PPDchi5Hk+zzyLxcFMdLmAQp015kDK2pO0dsVES7/b8los1j4S9mRYmj1oyb6sAJKJqOdjMvxZ5/5vX4Cffb4nYoln6ruanKga0qamziINuJPnh3lwqPZQ+yny+WfhfPWQr7OAz0v5WC9GXV5XI9umISsQ2OCux6jA97IDMChmlq2DBXVm4xyUZww+gxmLDq/y2LqRo/NPvnqdQxgsmnL8u2nkqhnoseWL55rSvuW32s1gK9bcUKGHWPfwbOPnhmpMkeRtGT57Kc/qOofxfVQC9gxNQFLsRIcGct0w5DmTwLxmXctHtWUpOl9WFBi0hDHJmWG0fxB7gz2xKY8eOSqlAXvEnVu31ERQUz3nnRisuRfIzmO8HzevX4lvv/kqdncNSLIusCBRE4CmTVrFqPElYNR7G3vPEvudbnAF7/g8q/Ogmidmu2p9J/Bfkgt+4Q8AACAASURBVGEzOJP5l8Dk/Dwrhm7zbJ9ryhhkdMAYcu4iDcz/fsOuzDO19yStimZv1vxNsNA/NrueQkodjmTQ3IxGg+w+h1iKbY/JDLhJK6AGmNT889+Vp7V/1lJteVXOA5P583Jb1ZpJKbcYl9lM1Roi6dup3I5RTJLCdzwlDUwmaFqhOFKMGJisGqI+/QKYzAmz+NdiBO7REVgAk/fojVtc9mIEGIH/5W//R9MqGgxOusOtg3J6Fkkqm/5TDWsy5c9mU3TUfVfoQx5okSxyiCSkoA79YoPtk0JcskQf4hRIkHKjYiO4+eqgDg4wVUiaWQdjzlI/DuaEklRYTp7qzXI7gFE3clxEw1b08aM+cxWJZcSuQ3TjQ8XhxxLp2ed2MrdeJSXvFmD6iwJIAEoXM/f63qy4ru67Cu2UWZaXUY1FI2ljTHM8uX6Ya/YJSiahXt5gDId+S0AtreLjAgZzMDeQYZDFv5JAFMVZpx39tdWGMWmWkxl3fElKnfeh/AqdWmwGJe8h6fvYwK6ABpgr0Yor12/Fq2+9HZ9+eXMm3aGQbLVjpdOO86dPxaVzp+LoKuwrS+zkM6nbnuEC6bdZfmCwvSTHzJRNMaAUkMIB1Z/RHp0Rvf6qXlP3M00+VWzMhR0ppRjpt35/VkjLiy+Tb0tOTg1BqATSn+HoID785JN4+Vfvxc5oGn1COOS/ipz7RDzz9NNx9szp6PdgeiJjXWoCAgA9JKeVd9ayikMlCHdh5h063ANfvP2hQC0BMGKBSedv8DblVCpQEjxkLtjTruRiXltm8JrRwPxgjYqVqoKzXsug2sHoQF6dFIeWOeITOfS8g/Fy4DnFdcDUK38/MfgOCGMi1dwS6RUAZO6H1lCGRiHt4jpgWE5b8dZ778fPX34lBrt7YtPCNcML79mnn4rvPf9crK72YzQcaD7wHkqC7fb1OcV8W2rr/exV6AJfNnfp1QqwBrMTfzIV4iruJyoqDQQw1812oWgWMFnMr7ROaEDb9L8Sa4n1qHHk/TpxMCLhe1fsPPvIGbDkHgN4Wj6M39kseIt758ZBSu1TXiufODHn0hczA6IYR758/824EwNSBWcr9vZH8dmXV+Kra9djc38/dgjHku/noUKeYK9OtJ9MY9qexrQ1jdXeSpw7fX9cevBSXLx4MU6cOB5dQqnEgkei77VkxMdzrRimZsd5SzFTKwEJyTy9/zC/AVTZo+yNZ89Axg4gQcEeYoFVc8rWAmbjFXPQ96rxZE3AzKCS3xMvVJ4vjMWRtSOaw1tb27GzvW1gJuX/XH+BmNor0gJDezoAiOwcDDoqgCrnbT0nmqT3bJqMCPNoteW3ye/jxwfrCvBFLEMFdziFW1OtQs6a8DUzBQUAwWLLcZNfckoeWXelRPB1urFlVmcqFFrt2BuN4+MvACbfiet3ds2M60ScPXksnn/iiXjw/DkFjrWBS4ulm9fHOij7EIP7BRCapVYgkBoX6RFnv2Y/B4uNVQzOYqzK/qD5rLUv+fliibtDOMSmzgdmsbksgZ7JifXUycZdsWaLXen3t79ygTPlNyqP3NxrbYVgZiXnA++7hC+5UdU8H1MxUqnPPjOwBMpn2xYLWqcA23g9qqnp5mFJwMVoZE8xzblhshdoL3C6LAfkK50J2sl0FCCce3rJuZsmKnYlPLekHDGgz/uvrPS139SybbwPc/7x++z1zH0FiOGtque4/9uBVMuay+zn2mewIJFqwVYg8uHtLLlRMEKObX9L1rXPd96jmtTqBDv5fa35skpJP/PykeW8VXOd61/pr2h8uQ7tN2JWu1HAIGMbwfXL1xxWuDxtHVjDewx2d2WDU5xEPUMUwphM6ek4bl//VsDkzvZGHAxpwNFE3499hX8dNJ6jAucqHV4N+YgO807nDYeQVfNXTNwM7vFcT2xMz2bvA/qH/yWzOH9kBtwngGimoteBX8fNQm04mrg+d/Fz3BdZkzBWzPU579UZWTjZgYlBKnwrX9cLoIC8pq9gmXSd0ZMBbq92mkZ/ETBpINKApNmTNBHbqVjSSpsLu3HYHJ7nyZjUiDosDzamEurT59lrZ87fEsZmAapiRFa6t+9XgZJqlDRS72RSitxgKXdxJn//t//dBa7hibD4WozAPTkCiwV8T962xUUvRsAj8A/+9l9LdYXlrQVA+hAydzBJ+UkDeuTKL+dJh+IYTKpQAQ5HAB2SwY5duCPRqRRiCgIxA5UkWcEn5TPjN1BiaPqP6YDWagn4U2FOESJgchaioENLHv5K0g2j0eCigddiZ6r7KzYQQICDYgpw02tkiAwFDAwMy35TktWc+v2akpoJzEtvIfkwOeG6iiIdKDMQomQxMDIp8CTpphOd0ngX/5bS0tkvORLXISA330sBMTDWCJXIosbAoxlalbBav1P3VRJY5Iwwu2SMD4jnxFP/A7gwaRgLjJU88QA2kvEj3zOBTi4qOfhyf0mp7iz3Y388iQ8++TReef3N2B5wjzznxMicTOPE+lo89sDZOH3fqvwYdbCXwT4MgPQfy/AdPq4lmyWPNdhrBqIl3IxRhWhwzww0AUQZPC+WoJlXw4adpICJLKSqiCj2DwWQfLDS5H9MMAmv2WrFt9eux6uvvxWff3tH4AR+of3eUjz95FPx9DNPx7FjR3XNFA5KdoYdW6EY7bZ8JCWpE+CW6an4/UkuOjToK2afGSMUYTAr7Z+VxAxVLMnQyLlQzAzJVPN+8md9MY5zqZ1IqMu30UxZFznMF3mNIWNOe4HyXqVgZU6atQr70AW+kuIzVdjNCHt/+hqWYgRDZTqNlXUHHNBQ+ODjT+NP/vTncf3GzZQKT6PbacXjjz0aP/rB9+P0yeMRY17fSduUg2qcIAmHnSXmNEVoJZU6vMXzHlCSa7W/4nhoFhCfs9+FbbMc5A4U+EQxv7pqbzMVunMsN9Jx5Wkpvzt7jrK32UfMY7S1uaW9TcBl2r1q/WZQEfsdwQ1ie6dnXAV2ad+R9M5FoqSa2jthRxGwkhLOBCwZX/lFUphTaOveduKLr7+WxcCNza3YoVBHVgxwSoF9OI41fNn6vVhf6cdZ/FAvPRjHjt6XjR5bTmhfrQ8gz117MRZuU0CLJJ6m7Qjk4Z4WI6kkqXx2MWUTxGJOCKzt4bnqtHEKYxih5TVYBTtj45Rh73GSjifr24y5WaBNNY6wdqjAo/Jl1L4lNtdI64eftaTUe7MlpZZA8t/MfdZ9l1ClXn/m35tehvy8wQ/Cu0YCvfncslOAxTqZxO7urgD88u0TaJthb8wb+Vcmw1tAudjumaibzytfk5lIFZCla0zATsFNsIY1psuC27+5fiNeeeP1+Oyb67G06mfpyvJyPPHgg/HYAw+IlYynL+BzbwWfXbxSDx0AJVTNz0p9CRA1cA54ghxe8zcbXMxR5YMl4CXgjiZhsvNYnwWqiYU+x/iSxDLPDGWrIqAnG2wVRlcgo8dhdmqTryGAIvcOEH3e37Guv7kuA6cFnjY2CukFKivr9GuWpU2CT2aYpcoi12UBw6wT5ieNGrN7DYqyegss5Zq4RgPcCbwnZGlW95zfZf631kKCf7VX1Wv6+eX5yZhL/p+NHisAfMaZD98zWDlTHHgcDMLyZ5iGgJLsfQbN/YxibgNE8rqAgmYClw+0QT9Lwq0KkVJhcqjmwGAP25mWGjK8puwa8rrE0s+mts4gnFMyZKoa1MWQdoPYadgOzLFlg5/pvi+zhoH3Ze6AGbEJqJMs3m7r7ImvsBiYOU48U/iEu5s348a1b2Lj9s04POTvUQjsxu72jv2VOc/gY67miFUG9rIcq5nGM5TnZIWf2SLB4+4578a45lXDmvSzuOaBwMpsoPvPht4ahDvl9bUIGtJxvnYxbdUYEOjq96omd8NcnvNplx+32Nd+LjZnY/3ZZxw3pq0uSi5vHT1iieA3gbx1tclYFMDofwinkdhcD2sDjDxLGRn2Hc4+ZckEAFnApAN4aBzmuTql41wLa4rzqdUOfv7qQa63t6elpOV6tqRn5V1sSq43WcQJYrrlZtD3D37n31ngGosCeTEC9/AILBbwPXzzFpe+GIE/+jt/XZqQRgIpc2l3u5uDecqU59q+zR+bn1OIjJOw7TFZHm+WU/tQWN5uSBMNEOrgI+/JSq8sT6lCPl0sN/KrlAcKoFlekpEdPjUNQ0HXnywVpe5almQ/JoOf5TUmDy1RMpxWq0K4GCklIcvDpYoZJK8JTBgPanRqjfTK41henZaPldSMnzZAaKCGM2Wxo3xYdliHWFUAEBQV+WcVVRVEk6nHDTrVzoM7ybPZjW+CERofsAT6MjW1vKo4NHZXAAk4eBM0tBzdvv3jVEBkx93hBAYDKIZVsMK6wWWr5b9jqAC5VIO2l2I8bcXXV6/Fex99FN9evx07+/Yh5fMzLqeOHYvHL52N08f6QSA0h+lijypFeqkjQElsLAGPZoMWA00+dn1kvWaVGOgwS0CFWybi8sEEtrZhVlgK1jChyqMzC1L7PakqbwALknoVSpDgJCw91szN23fi9TfeiQ+/uC6gqt/pxMWL98dzzzwbD1x6QMWKvKXS51DXp848wEYmScs7D9ZnV5JtM4ddpFBEwe6SlHdpyXJjCkhYZxqTTJAfWUbGeAh4zJRzsUFTEk+RIjl8FSPJvqDQnY6xMsDrzrKuZm2K6eTiSetZxYVDrQBeJDc/2BcbD2anXmvOw7RYI7zIUm9ZYwQQ3l/t6/NQrFz+/Mv4f//kT+Pzz7/KpoDyheLShXPxaz/+UTz64IOx3AK0Z/47qMLgQEfeajCG8NKzdNrFCQAcTE78B/FgVAAQ4BhSc7GnlgzoSVI+tV9kf8U2BhkEwl2DxVXzX2s6wzjcIDEeLOCsBWMvPSvFKj1QCA77A1LiGjt+b3V93cnfBB912nFAwS3Wm4vYspIAmAZYFYAgzz0zKGHP1RqvwhUgDsk46bc3bt+O9z74IK7cuBHTTjeGbFuttgC2slF4+IGL8eilB2JFbN6S5ZXPcAWNuDjW5xcgYTYYzR6eD9xrWWdkUFcV4S68s8HV6uiey6JiTsJrplyOpwrrSlFPq4EEyIoBVz6xnovewz0nDwV6tDqe25oXkvYuxdbGhtirR48dld2Fwn9GeKQeap3xTGD+dpad+FvsVYELNLt4XhQzNT+Tw6KStQpQzJZgwm0GqSXoKibxVGxNpdrnujJIYC9TMwETNNIe4JAcfQ7RDauBVjYB+Px6b3KjwIC1Zaq2LxkdTuLmxma88c678f5nXwWwLde82uvEi089EU89/Egsc/2jg1hd6WX4biu6/b5fl+eHpNg0oQD7vK8Um1VhbQRE9fszv9OUt3rPLHakyY8FWBpl8bXriZnULcuc75aSNsBweSjnvHEzqzwQS75t+W+xR8szs55bxdRsGGfJjm3YYazfZJfp4uRBnQzyBOYFujEete/kWmCOMfdoXlTTqjTbBgndLHVISgKc9SzO85bOWYDOKaP3/mKPUrFSax3lWUyMvTxz8LP6GQFGbt7q79LDkufLXUy7uzwjG4qcVAJ4RG7vbKeywj7Wxejjvgl07y5L0uyEbvYDrtGBPEtYqSzhNWvZc4GhPNNgPKpBnc9x1pRZoGZeVqDXvI2NwHzuSwZmCaJL71KrQuwTXWewUkE4EM7PQQXepax9ZbUfvVzjAKz4ULL2FTB2OIrR3nZs3roe21u3YzQaxEQNrX01sibYAh3ijTnSXt3GW1fAms+u+PNOAdjynMjeUcCiLRHcbCpvSH1m9hUaMQnE04z1eBc46dXkj1iA+gz4noGbBnV937/rUTlr7HuJZMOhfCbT7kQqnfST5l5oTNXj4s/2JHVjqJpfM/9YwD81HvRJEkBMcJF5yRmQfYxnAL7jsCVRSzRrQp2tmcTbwTX59xmqY5Yjn5Pv+4xXFkyO62LsuNZM+p4HIy27mgu9SZakKav+O4T4JU3PruD/+Dv/9gLXWJTGixG4h0dgsYDv4Zu3uPTFCPzDv/s3dJqdSdRmoKQOwtmZbugKeYByGVKATwIkKqDtM1kSObF/kkXFc58D4ebmhuWFYixy/HQxLBn53CG8WBWWItnwmtNq+SFJbs5BBdZZHtrtPVkpn/YPBGDgkGrWig/Q9kJy8jMAgBhl6aMjH6o5kEaFRcmq8WRLqXQxoUriUoBugRbl7yRmH0BESlA8lmZXcnD1gdQsNX3+DFtBQitAJTvaMqnPA2Yxmjiojw4pBii6s6ed8qhiE+jYqJRmM7XsK5QyeQrN1VUd0mAUyVMPoDLDGOx15oMtYMmhZKVm0tgLjn+nNx4JtdS9HOYBzxSCsxnvffhRfPjZt/q+X8wAw/lTJ+KJB8/HyaMr0aGv7opOYKfCbACO8jNxSPecMWO2CkZLuzO8R2CPveKKVaKfTdYkxTypzJq7lZxLwdPUzcn/TXaLDuzytjNrUjKyZPBSkG5t78THn34Wn1z+WrX28ZPH4/HHH49Lly7F2tqapM5ieirkyHI4/ltAY7ujYBskp4xxyZ9V9Mtz0sUVflcUjtxnfh//PP5OSyE9U/m3ilhSsHMNuuhzinSxdBlTe/8ZhBIIAKBxYBC85msVyCpSBE5XOFWBJAYIaDYcwrSSDNNySa3jTNllzcGG4H0p4hk7Ph8AIN/b3d+PK1evx8uvvBqvv/G2AG2mAGyuUyePx89+7afxwnPPKLn9YH+XhdqAEDDESOWVZ5WYMhR2npfykJS3rZmdJE4rnKvS19ueW6zJ3mpPDY5iYBU7jyJKkn+x9iwRrIJI1hXNGg7JuAF2Xe/AQPV4GpAwDlMJ58xbsai6+E+uGKwVCOQfdBo9DGiSsZEvGmyTpYQ+m8dABb6YozB17XkG6NtaWo7bWxvx6RdfxcbOXuxTVB9OYm8Pe4BdsVF/+MKL8exTTyp0Ct/IalJoJy6f3ARJBDYD0gI4qAA3s0asOIGABtLNyPX+Y1/dZYFlknY2bKkEFAErFURlRm0lFYsNLQsMAxnFYiwwRsV6ATIJdMm2llmuhof3R/7Z3NpSMEav2/N4ycYAZuBQoDFSTzEaSZYHKJQ036nlnlfeH3l2FRMKpMDPIjMD9UwBIE+gtKwtCtx0KvLdDHP7WcL2dUPOgIZloH4i+CMIVAOELXZk7rcz6X/6volhz/o4iCF2AgejeP/jj+PtDz+NAftgCjNffOqR+MEzz8YRWHAj5OcAxiOB8oDWXrttMUtr3AX65j5i9qmBSYPqBgppDMjjNaXOiY2ZdZ0gp1n9s3ki4KrCbioxOo9idzdFZn6capoUuJ1z7y6QLpUSBrXM8jRek2zJ9GT0vpl2CoZ/GnBUbLNkXpqhOS+7zXRlOcsYXBKYrX1tDjBPwM0J2uUv6rC7eYlyM4/T98/PY3/VfCvZNN+rYDo3CtL3u232GSCQ7QJmoUlSaaTfdZ2dDBhOzWqm6ZchQW5WAb4NBeYTViUv7wTM3AzsqzHGdVbaNwAqABtzmddQ0Ez6n2pq53PUidheX/wu44ycW9ehlG2vEf6bzwCLU3tNGKRlPApAruZZPcf0vKsxSS/WUr+wRfBzK/2eE8J186d6b9bL9avfxj4+q3u7cefmNUm5R8PdGI/23RhmHo1hZsL6hPltS5gCosVS5MCjcJ0MlMp/M76yQ2mSvQ0sNjYcCvfjrJfsyD/HmDR43DAjs6Hp9ViqIDexK2BL7PP0ajWgmQ2fZMnq3JMNWDd3/POodvh52zD4bKrnasqpjZBy4uS9Lbc2Pu5nojwnpQfPc7oaOvwcfFTbtjiRGxOJ8plMhiP7Huez9M7WfpdgPRLxYmSaCenXl4VLhqFZQ2ECgBrH2nPM9pQ8W423WdK3peEeWFmGcO2S5ft7/O8PfvvfWuAai9J4MQL38AgsFvA9fPMWl74YgQIm1YHOQ0uxIN1AnGM6+CySD3H/W0VHgk0qqpJlN/NK8uGn0jI5NG5vbeoAXOAXjBbYbMWE0UE6E1jF4EjJkw5RKbsWAwyPJYqklMMaPLD0TQdCeaKZ7TXrslsqWwESYkqOhsmytKzTrCl/mbWAX5zDXxx6YMmQveTMbHDXubrhPtS5Rja7o4JwKl205F4yLjeFQ4dbs0ft1wSQADAJS6qYayJyJDuC13Ai7tBMzDlQtwq88pds/q45vHqcWkj6+gCTlidxuJNUnqIm/euKiQJTcii/P39uS9lgH5rBcziiMCLtFrB0ImPxwcE4Pvvyi3jn/Y/jzm4mieODtbwcly7cL4/JE+t99bsdOkLR6gIY9lDJMhmjYq8BKDk929I/F9YG3erQXkwc/2xXrwv7sJgbuicprSzgznM9Qc20B7A1QAJ0AtnH9oEcj2Jzaztu3d6MrZ2BALj7jh+PCxcuxNGjRzRfkD06zMNhJQ7oMYivkE5klqurTQGjgocEcqV0d+0byjyA3QFIoHCdmWSs0octk5z58skXkLWcoJKKjkqYXjLTDMmrgCGliVumr1lYAQxZ1MwzBs02xSO22MJmog12dppkZN0DCguuqfz0KjVcgI/9WFWEtiJub+7Ey6/+Kn758stxcIAtAMDkkkKEfviD78dPfvTDOH5kNSYAjcN9gQIOdnDgDsCI1p88Ds2qLUAS1gshBi4wLe9mmcpPMkNVOrB9BBL2VfwLZEvZGePBvWZu8+VE1kzUTVYJcxTAfnt7O9lOM6axQBEVyzRqJvJj46s8aFXo0yhBaqzitiS9lhfjc1agKHuDZbVuQDCOAjFp6rQo2qZK0waY7K8fic3dvfjlK6+Jrby7fxDbO5Zinj25Hj956aV47umnZJ9A8JbYyOmByAAUaCKQtsCyiT0j2QMZB3s7muHczJGOwQ7eCACaGw3oquIw/RDr+aECWswhp+x67hngKQCF9zfQ7CYWYz/Ptiq2j+aUQHqks139PmxFPOdqHzCrcOwwDJoxvb5ASgKH3DBo2eIgwS959KkJcah9sCTKywrhsD+w5hPPmUOHWzH3Ky3ZAIHXc8lPkZNub281IJ5sHZIxbSuQGZtQfpyU3Jpvtlhg71KSfDVOklnGtQEcD9l3pxGffv5FvPbOe7Er/922vG8vnT0V33/2ubhw6mQsCey2XUYBLXpuGk3SuOm5kfdFjO/0xCs7DzP7YNcDjPkZ2Ty/K1m7WHxqhFRgl5+JiUQ0B7ACHktOyl+4kee9t+wE3Fi7+zUKQNQAJiBYPqgF5JrZ5dCm2mfVOEn1QjWz6nnTeF3ne83WXKZsi1GdCou5ZGNbSrjJqiZZ+kYWi1OS8xqX/IwCVTzxGsZ6jWc10Go8ak7xTJYdQp598rTSnAHq+VZsd97TqdEV3mSmnf15nepczRfWz/bOTuOhW/ee+y1mfO65miuoKATOWgxrdYj3hgKF66zD80pNgAqVap45PjcVIF5reGtrS/v1+vqRVEL42awzgpoa+awpz+8K08oQRoF4LfZbwE3v2zXP2et5zgAqXv3qq/j0w/fizq0bcTDcjcMxwH3omQFIq2TuiUMOy6qowrkE5cHcxipk7LVpHM5AZAHJVs7YJ7fWSalDUAJYVZHg2Ny52816n8FnTuYzwFLXNOdXW2B8Laz63LVn1Lqre2rgs0B/A3gzRLQ8GdkbrUlSMGayJAW8yzOSe1qMSVK2M7BGbN62U695XuvHkf4DQHPKmwqUBLS0NUCG8zBPluzRTr+L5rOsKqYegWJN6pqmCXQm4GnfSzeQC5gs1qQSwJOVaVzVDEq+L4Azm41/+Nv/5gLXWJTGixG4h0dgsYDv4Zu3uPTFCPzR3/1PSo+c7IgMVkg9iuS1WQzk6agBJmej910Zif+GF5b0LQspigQOSMjbNrc2VSQaPJyF4bgYziNYMkfmD+kcwsReS2N1QElYkxRHM+PxDGlIX7RilrkoMKNiJs06tGQt/SvNFMhQDLGD3I215HyWaqwecjJoqqpWBzzTaCmMxuNMXtWh3wdTy0BnnldpEWQAohghHMhGBIlgUJ/AJGMkrzGzUosNWQmdBeQqPEa+PzNPK49vMjISaVBQDKb8HNbF5iTAY6jivGSrFO8V2gEgJ3mp0rctja1u++HEjEmKY353PJqIvROdJSVYf3vjenx6+dP4/JuNOBgDPLXi0vkzcf7s2Ti+vhKrXWShLozMzjOzA/CuYX7k9cvXSv5XBhMkjVwy+01AYEpxDdoZaOC1ANSQ2xrYNvMSFkixZHRQz0lr7zOzBAF7FLTSN+Cxn3J5AJdbt27FYDiKJVKil0gSXZV0VCnOVWRm+AHjyH2DsUmBCFuSAJ394SCOkbx9ZN3S/WRQcP1Kte50BIypQBILz4w1+YARXkMib7LVGoZEgasZbuT7CTBqKbn9ug4MTGYhIn9DvLJIF+8S1OI5CoApyWgCqjQUAEf4DLZoHctjT8EHGTAj78a5YhGQxV5rRNvMACkue3uwH6+9+U782SuvBYUozJT11bXod5fjuWefih9+/4VYR3Y6GamIBBhhLvN6Yk0UcJAhAPJelefhvkBzrk3slwRbNKeSMQngVOFPCmgpICnBIEvhPV7yVlXdmHYD3AMSZrVO9xsGrophhQ54W7X9gS0Mak4xFwDLmbMAO9zX8nCrwISScOs+5d4gbqAASrPBBNRlojvfY64u9XoqAIeHE6Wd/7N//ouYyM8TkHUS60vteP65p+KnP/5h3H/mtDgxlVouEK1SzSXfc7EmsEE+lUPtvfy3mI35ALCnMD52pLkbZG381uSvaUYW+0OB5HpdhQj5OWGW7owtWDLU8olUQapgMQDAmTwWtnZdowKa0mpgjKVE3jet5/Ta43vMHQV+yCdu1HgW62ew12AcWV94mc2xIfkMSgdu2NZuxOj5MpcYrX0iwzoKWINBzbWzdpCSAlDyPOipSDfozJrX2ktQi+sxu99J7QIp0ooE5YGBYvtwHhzQMKHQ78ZX164pAGdjb6gGERL+h8+fjpe+97148Nz9IMySqy4t+4TyMgAAIABJREFUp59zPchTJqy1i6xZ99PvvbK2puvlHpavpftpTiqGHaZmSiao+9lglqBGZ56JOwc4CqRLsK4UB/MgpQG5ZHMqGIxgoXEDgGnNzku8ZQHiFHeBgTmGThj3M1DXliz2un8lm1bTLz2H1fDIBG8BTnNAYuNpm6x0M7aTiZWMRvU38vyktZTrSd7PYqgX4O6wKH3uZF3PrCNcYvHzAtRTdu/9OiW3jRTYljw1jrWGBI61SLHu6z4JXM4x5O9kVZLgFhdi3+ZlpW7v7LqBDFNfXtYCE2F2+znBc4t9VNYezHn+LhmSNdY8D3q5z9WzQ0zJkUN4sCxh3+M9xN7MvYTnroFBr0er69PKAtA+A27qHiuJPYMAK/jF93mqkDD2W6tH0s8c9h1KkeEwblz/Ni5/+H7cvnU9Oq2JmmD7u7vZ5G7HYFBBir6nAJQ0NXAPgTGthO/0qfX8Nau1PB7NVMxQoHy+6F5z3sr7XudIH709l8R6lWexgeQGYKywMJ1DfdiePz/61zNYKdnNfiY1LXf9noD4POvPMwdN1TToJ4AwrWysujHDXIohgEk8HsU+9MUoRZukbLEk0weVd9ZeAbvf8m9O1AIt1aw0G11nUixAWIMAklK7OLW7Qm0aUFWsTsuxG2AxmZ5CpEvG/R3WpANwvK5gYcKaLAUEr/2Hv/VXF7jGojRejMA9PAKLBXwP37zFpS9G4M8Dk5VqaRmTvcDM4JnJHWbj1gSuNIyXZOKlDEoH+5SD20/RBziALpiTHEwBV+og3sidk6mpA7MkPfYlqgJfB1QOe8g6OKDKsB0TbBeJDcApbCFZm4BnmYQt0EkAX3r0UFimR6EOLOnbI9ldSoU4cPO+Tsq29KWKkWIaiWWiQ5vZGfV9fk8MmSa8YeaLhyceRWYxkMRm4zrFoCx01awVsz+TqVMFXR0Sy1g9GaNVvBSDwQW05WX2eiIYIz3hCDkRk84powapuvJzFOsCz6xkj8nLCQYSYOVwEOOJGWn4S+oQy8+NJ/IVGo7HcXtzI67fvBHXbl6P/cFYKdNnz5yN+47eF6vdpeh1CLbwvFEhmwWtCyCzs0o+yoCIJcm9BjSCwdVZjtW1NV1vddNLjsy1AgZKFq8C3sETBSQg6az0XDMYknWj0BJ+nnCDEKNOUqQEO2Exbu/uSt611O1J/r5GujmAmUBAZGoOQCpwgsKdv5PUV4E4BiF4H/5sYNXsGQUjJJBdgE8FR4m50u83hRBSXgcF2HvLoGL6g6Y9geZryjWbOaCfs7faXcwaMV4oHio12sWM1m4WxC70KXxaMSGEQ9LjYezvkYwMs60r8JN5z7UKSG5Spx1SxNjc2tyOt97/MN566524ceNm7A9Hktki5370kYfjRz94Me4/czKAIPkekjzu0xDPL3wxtbeYcQJgJVuBA9iBE4fHENqQ8rrDkQNOHDrhoCfu14pSz32UUYJ5MjL9qQ1MFovP4EEyWDItlfvCtwCyAIy4nwaiDbALGMsmC2taxVdKAvurXl9q4Oh1M8goT1YCoA7YGwDjWFse6wJsYEwKnAT0Yj0y5gDR3X58fPnz+Kd//MdxbXM/egIxSaRtx6UL5+Nnf+Wn8fCDD8Z0MkqmtsdxvolhkJUivi2fxmK6qcEkD1czwVlXlUKt6ZTMTz4XbFAlpt8VEDZjfYsllvO82O4VIsL8KbakxkesVYOx2kc1dS2FrvsqOeo2abqeA4yP9uGUVNrHNmWUXN9oKE9d9nbJzpHip2R+dXUteit9y7ol2+Ue+ZlYck75sqW9iK4vx4s9vL6KpV3AKutXXnc7OwINzfQ1gFeAPixw1gz3nvklcDKBjwLQm2fp6DD2Bvuxv38QraVeXN/YiNfefjO+ubmpfX5luRPH11biB9/7Xjz58EPRBmwUixuQfuZbKHaeWMX2vC0movckM7O0IkpfCiM2n1Nez054nmdH6v4KvPPvze/LNY+Kga3GnkCebNDk847fcSCK7UbEGp2XZqfMu/a1eh+uSaBl2pyIzSomqIEpNUDn5d4ZKFVNmJrv2B1UCJmeL5kMzbwG6LNfbvrflh0C4HkyhQXcmyrcnHNmjLWUvybopjCf3DeYVwbIl5t06Ap0U9gMPoxaP/YGbLaPnHj8N+uHz2E7GTemxODW+Bks85nK+9p8w6HfX/X8299vmJjFXjVzzQAVn599rFFRACayz+HlKzsTP1frrFRqk5rHzDm8KwVaZvMhH8OxBMCVNgzaS/PcVVLu+nzl7Sh/7vTDrkaFWIPJCPaYGMDE67cHiD2ZxGB3JzZu34hbN67Gxq0bsb1xS/7AnE0BvWDza5+r10fdcTiSlLssNaQ6StsON2BYT7BqrYSZAWo+NwqoVKCbGYsFJs4zJ6VoSNuAmo81DmrqdwD7ZhYW5TvdjHmqoPy79gv2PEyg3JBesgeTpVzMxUzEdnPXwTLaCxv/efs+WrKdHVU94/09+0ymVJozBc8KfMiV/t7VmV3BlY3vJF67fh+pXPymCh4yGMr5y+OoPUn/7dTuCrMpz2RJxwW4+nrFimwAyAImHY5jxqRQVf3KAphc1MWLEbi3R2ABTN7b929x9X/JR+Af/nd/s1qoTbdexUQCg/ajKw+3mWm6hy07uI23YR6+xCScvUYZswv8yGAcfvv27VuxsXFHcmvLn1w0NqKVlLtKtpPFoBlTTnUWMEkBoEOPQb9iIwo0UdGYQJNkzy5qxJiEfVVdbrx/BBjODl0l96oCSAwxQMcEHIsRpaOywKqk+zQp3DaM5zBrr7gE2dS1pzio4APGyqm2lVLq4JtZEaiEx2R4IOU0u8EAVoG+ZsslIyS74pKeHx46nTpBW4Fk2aHn8Me7cABU4UcasYKC/P4qCLtOvmbMlRAMcyNlh/bBGxiAogCElaYQFeUEBeUlcMIB4ODBMAZK7IZR4SCabmcpVmDawHJJpkQVnSrlsjBzCnOmTCazQ0Ev+vwwKJ2wXKwPMdFk2N/VuFLY69w8DcmiAS3KY7EkbAVYCBSZSy0FRDwYj3IMOWjbcxI2CUWRPBwD78ReHDlyRABlgacAUJZktjOYp+NU7SV8tQ5SKmcQkPkBuARoK1ZUytG4GMBhgFHGBjk641vJpfLEk4TUqaUGDPOYnVLM8qAyi61YtwZ6JMtPBhygmUEU/L4M0HFfAVGK7TxfZAooo/CaCzeBOQOjCuA4yS26doMvZn1Vuir+aHsH47j85dfxyqu/ik8+/UxAL+u23+vGxfPn4ic/eikunjsb4+EgljutWOW1BDjY88vs4SwSUxJHsYhMd6ixyuAkhRhYHiu2tYBJbAB6AhQZG9hwAuvlLcj8T/lngiAzwNxriM+NRyiHINieBqMM8sI21uskQOWGRoEilvyKEZNhK+VBq7WXoAFrXk0ceZw6xAdPN36HsRXribCBlJkznoBqAxhIy7345ur1+PkvX46vrlyPg0MnaHeXW3Hy+NH46U9+HE8/+aQ8J9uyk6iGVLKSXKZZjjjFBmGgNUWSvEJn+Fxy/6BpZbCXr2o+ybOTNSkbDzPSCwzSK2udZWhDhswUUKEnR6asi92mgCDv2QX+FcC1vGyvQ+Yl0vitjc24cf16s7/y5FJjQ3YFlnYXwGdLAK87Xs9z3NJU/sw9XF1fmwGRCXJx/fosCcwiBxSzMcfEDTRfE19KmI6pwOpat2btjWPz9u3Y3tzQGtHcq7C1uXXJtcPuHO7vaX8tYIH3oBkEW5K5dwAttr0cm3uDePuD9+Kjr741ALPUjhPrK/HCM8/EE488ojCpySFr1M2HsgrhNbhmBR1l4nFJcjXHku1v2f8sJMsWA+nzmYCHwJp8Htubc+bhJh/C9ILUfpLPLTHtxMozOCpAJP+tfU5BNKSeM/8so3bj0oA184a9rhqCZnXnfif5r486DfuxGosFmiWoXsxhPSsF4h2qeeNGjMdMYwU4B9gHo20OeC3Gq7z4sIBJoLGanV5rM2m7/1wheal2SCuRAqoF9pdKJMeLMSxpcDHAZucy/4nfKTZyBc0UY7QU9ZNsOnAfmIcG6Q/EpOSrApms1jDQ6YA/h6OwXti/1tfX9bu+B27q6fczQMhMTDMf62fc/PBZRrY02Tjm+7aUWWo8ks0c9JmnLEMM5M7AZ66tAHTey2z/tu1VCCPb3W2AWtZVD9CL729vx9bmrdjauBm7Oxvyntzb3o69XdYcChvmgr1vOQ/o5tdzJ1m1ZvzZT9NsSZj23lNygvjXkn3LT7HWrBYxcD8DJUvBYU9RkxHv/nvfYMZvplgqtmUV5m6UAPbPJPD1/nwIJZPLT9y2EzSJGkm19uH0k8xEbc0ZnnFiuzsURzLrVDmVPVCrjRoHr0cYkcwVJ3TLdgJfYwH8/J7aSgYQk21payTLxsU4buTfNOb8fJX3pBoLJd0u383yk/S/C0g1MzKl6nPjDCjJ36nmSXT47//mv7HANTxjF1+LEbgnR2CxgO/J27a46MUIeAT+8X//W3PA5Ozh7IOU/89FRR6csthqfkksj/zRHNSGUTE3yBwSKcoAegb7Ax3AOOTduXPHhuiZhjkPTJaXYhWh9TNK6C7TcyTJ/Z5klWJc6Pq8LZUHX4GRFMhmXKQsR4d9g5IGCZz0PftsLowcjAGDxAdopWMn60AH7Az+sE+YD48VNsNrmfnjoo8xKADRRJTymJwKNENCJPAk2SIVclPhEgIpU8ZZTAIF1ORnrrTbCiGiGC9mWHXsSypNwcHBUNJLmINLyLwMAlD4ccAvkM8svEySlUTOxYB82pJBygEeeb6Bh3aMuEccdunodzoxTKYLB2EVvoeHkjIqPCLZT400PeebgTwDkyVN4zPCqrOE1GwUpYlLWuvrBgSQTA0mqgJZsuAtOVTKmiy7Sl+9kt01xDUKUKS0E0luKZULZFcAQDIvlA5PKE+/H0ePHQuYVlwjLBDmXJfk8KWlTHk2CFzsEgoCeRvKt87p2+tra2n6X0nI4wTNbKYvr7kDs0uYSwJtm6KcNFiD3gYSijUz8yDViAm4dyOA4kjMQID6scFJijl7wJak23I/gWJIEcuTUCEeLrbsdQlYORYbjDFHIi1G6lzRX4wjGAzd1bW4cuNW/Mm/+EW8+SYBOGbrstCOrq3Fv/Ybvx4vPP9MjPcHcbC/F9OJAaMe/moKcBgJsJHUjWKQ9X2wL88vrSVJtwEnclWnPUOxR1dW17R3UHCLnaT5ZnY2c7cKO67fAKFtJMqmovwZqxhmDdvLzexuf5l5ihWCQyy8D/I7Ct5JRhjMUj5DrQH9fUroBwPYucxlmgVmn3KvYHMV40x2FoDxgJnTVuzs7cefvfqreP2dj0JCfe7Hcjv63aV44YXvxYvfez7uW1+LZfVjvOeoOqvwqGSuObDB0kmB4HMebhiFFsjiZo+L8NqzC7gQ+A1jOEMH+Lf2UHPp7moUiGmZrFDWsfa5DFUrKaOBsEn0+t1cL0tqfFz/9lrs7GwZeE4wvGnqKLwHWadDqNwMcLhGsfQAZBT6kmtKEuYE9Pm3mfbF3qQhhn8t9iQGYeqzyyKi0rgbdrEBLEnwYaiPSQbfSy+7gdi2DVA3Jx22dN1rgutkj7WkmeeZU4NhDSmgYzKNrb1BvPfJx3H5qyvRWmqJ7dqdRlw8ezJ++OKLcfHCOXlMYhPC2ADkq+EkoDWtS2Bcp2zXTMayWLG/sP39AK0NBEnmL5ZqMu/6Pa1TKSoAYGiOKSjD496AIzxTErgpsAnvRl6zQMdiy9d7NR2PbAYWGFVsOu1BCV7yZ1lYqLHl84Fl1NmokFpjFipX1yZAMJuJAq1puKWvIfeiWHd4jtYa9RnJQKD8maW2MBvRAUC+/35u+gzCPLUqwXuG5mL5dGMfk/YmXJf3IgNfxUiEMacgpXzvhpWX5zRdZ865ai6xz3j+2WKC5oL/zizI8tKtM055+Bpg8z3XWs+Gjb00Ga6JXlf2LwrfWdJnZM/kcip8zw2NuyXngPcwM702+D3vtbJdWO7mnpP+thn+ptNpytjV+Mnnl60RDMThL7lGcyEbHb5OW1Zo3wFw5Bky2IvtrTuxeedG7O7cicnoINp51hsOhrG5uS0GJc+1/WLkJ4uZVO3ZGZWxsH1FnfO0531Hhu1DJmvJzR//zqw5ZJDSViliNyeYXc8jyfWTjWzDajeSag3wLe1FYgZ7jekMWaBoWc0Aduf9U1BW2g4JRE95dYXeAC6KbcuZVWcPGglmRhpctE99I++uwJpkTsKO5NkqlqI8hi31hvVrENEWHWJkpj+lwV5ClhLkTNKnQMw5FqV/PyXhJfFOJqZCceSdPQMmRWDIZ1ExJguY/J8WwGTzLFv8YTEC9+IILIDJe/GuLa55MQI5Av/o7/1mqYzmxsTLuuQZd7Gkiv2Q/9b5RcnGdzNu6nDtQ2glXM4OaP77aewNBrFx504TvlHFeHOIrwI1/QD5HaR8KoZI0+b4tNyJ1bV1SUaLJeGwgJHSFzlM2YgcUAdJLyCh06lLTiapYcpD1IWulPA0sBcrUp1x2Xw3h0iKVKWbziWHW8pqtpXZBWbjKDgkWVIGgxgbiR9V1CnluLzsUr4uNtgYk34z+Sggbf4+87xyOILDVBqGiIzYS7JjpkfDqMzi0cyOtvyDGBsVpRkSUZI5AVcq7Dwm8ooD2E1gBWDVBY7HB3BSRRQFFj9LWAdzJYNYxPwouRsyS6R1CcwYFHV6OoflujdiP6acu4o3xs7XgJyu14BJzI1i8vJeBE7wuhQ3aeTl4lA+i75WS6pgD1D0zfyaVJgpcdTjpIKsPK6yOK1EUoNCy3HkyLFYXT+i95Akn2JALCIX82YMAK71BGSOCawYcX0wU82W4Yu/pyirgoIxgBHGF6mleG8xnxin1bXV9EEsxp5ZdQXoiDmbzMFKCuV7vCf33PJ5F758sUZYO5b7W0pXPnAFwKkonAMZVOwD7mWhSJEJ0ELh3ctEeoPt/JxBB4qZpf5K7AxH8Ytf/lm8/Gd/FoN9ANCIvhoN0/hXf/az+MkPfxDrK10lCe+QtrwP49WBLSxZWB9IylXswyxkrQ1guhyIDVYFvRmhFLdI/81MtV8nUrRMdc4GBfdGbJzG78xjY++rJX022D0wOwENBSoTVgRDebmrUKPyn6wivKTtYio3dgVZQKZfre5JejWaIWhJIAX+7u62Xz/BNLM/O2ZxAzRNp/pcy71+bO/uxZ2tnfjgk0/jzbfeiY2d/RjDhF2CNdmJxx59JH7txz+O82dPR3vCmnPQTbE1JcnVHDcjVgzjLMAFkCWTTYxJ2NFIRjUnKHQt5y1mVjVuJLmzk0SyVu375kAJB14V+GfPzZQ4NoEHlvmWd6HAOoEhluQTQLRx+7bmga0/ljQHtM8CqIiJZ4a7AF4lpMMGt0TYLGYD8GLT9nsBcM01uiNlEKuYV6zp/tqa5IclCfa6sOVG7f31HCi2l5l39n3VXtV4HwNUsm72Gk/BAiRlmZZPaOYA+1r5kpLKTTgHzKJOt5+MyffjnY8+jf0Ervvtdjz54Ll46cXvx5lTJ/TMYe8O2G6pVJBvXjJ8vRek/UiCG2rw4Rfb85ix/wK087N7uzsCSpWInenymp+S0VoCKlZwgt8axwTsyju5wJViVPJ5+V3LsW3xkZxHzfvyMlQgWXoeO7Cn9hkAyGI61vM9AXjNdbNxq4FQoGrdY8BIAWpSXgAK+3lQXwVA8kNSIQgoy4ZOfk+M7GV7i3Kd1fzw+vd7A2zz5QA3lAs+J9U8qcZOYlm5VxUtPvGgTE6eP3PUGaP2bIHEyYS1hQ3vybM912XjczljuOqsUXYUeUaQlyiJ05NpDIb7Zkwud/XMUqPo4CB6WGSsrqgJoPm6xx7J53eT15YrZhbbZiHD7VJmLAXE4SR2d60Q4DklVcB4pNfE9qSaP7JXSXsarlVNw3x+yUs7Q2fkgdxqBX6vjC37BOoP4CwCbw5HQzEmN25dj8H2VgwHA+0T62tH9cwgUOvO7duxuXVHHrEKu6EpMDV4ZvsQ22zYbxJlQ3rG5hlA9ye9T32OG0nK3TTm8xxazX1bsvDM9DmJfa6Y5mbO+7nLzzdga4KO8yx47evlF5y2IOWb7qnjM5obIwYIZa0jP1R199yMaJp8tqvBS9JMxJROS+pt2TVyaiTd8omsxO86Y+ug1ZYfsl6e86n80d20nU/TpvnDPtDgqqmqsrScazV7swDOCvDRikwp+TxbMlF8N0D197OwS+7P3/+b//oC12h2ucUfFiNw743AYgHfe/dsccWLEWhGwIzJYvbkck6mZPNDRULMA08xZFwYpmdhSiEsv8rCtfFvnPnCzA5cZhJQcGxv7UgKaamiCxZ7rnGwMxOSQxCgk6S1kpseNobcFOp4crmoL1aBQYSDoX2l6sAuqeGcSbnZBv8fe2/ea2tW3/mtM4/33rpFFS4bjLFdBQUUlJkMHtJJ/sjQGaUk7yMd263YSRR1S1HijtuRok7a3U6USB2rh7SSF5AodmKbeSwMZTBgDMYGDFX33jPuc/YZos93ePYu7H4BV+wjilt17jl7P3s9a61n/b6/7xBGSBOJrZUzm0ygnIsjMQa+T7auopyDY1gx6lrLYy0SKgr6BBY43Tcp3WHBqDiMfyNeiAA6Au/ErjS4GW2xZfAUf2HslAXibrwL4gJblShPxVYK4QLJAjEj25mAybBgGhoh9qHkt5HRyUsLxo79oJraap8nA5MCVpeAyUtYDA1hETPJMq8tJEDxNKNgBVSGNcEYcACG6UDBDYhX36mJMTnJPG2orsOs/BwB93ywLYOP4k9sHsAsowYTw0z+aAJULBuXtyPMsLA9BMQmOIDPyrVILl2fuUi28KjblYTbC4W5qgITcHVOKAlStx0BRow/r2MA3gy9+qoVBBMImzT4BZjMfbBnl9iNyLrPHQRBocd4NbTH1gJel51LZfUIhI3Eu39WNl7Ql9eGAWY/RKftuqhd+LGWSc141etOxRXzPk0KQB7mMx8acHIZ9OZaYVGtbW2Pk4vL8bnPf2F86tOfHa8+eDTOZhdji4Cg/b3xvve8OD74/veNJ+8eOtDmHFsEexpaUurirrJcAElYvDfc2zB0dV9TdBk8I6wDqb9BFe8NTgovy4kiCVl+GUyVn7v4vh4PHz7UmOzt7ozLC1LTvXcpgGFYyl3gQ/cioF0Bga5LhzFdar4UlGxTRh6JsTCgOSEw/Xou8Iz3k9cqn0HzFF9XM7B2dvcHPMpHJ6fjy1/7+vj0Zz83vvndB7o3O1tmP775TW8a//Jf+/nxxmdeP9auLwWwMgjMQbNqDIwwXzyflgNqPA9Yxxqva8spy+JRkQiYwPwPs9qsy8jrylCGHYVVRMa9bODu12W2uWg3INgC21J+s7XZ8wEqeC48fOVVXTssNAHzASNBuwVqArKyRuOJCGgBC70eqQKPA4Ru7+4KxGCeej0tAFnei+fI4d170zoHUNLeXDbQsmyzjaUAW2U+2TrCwUhiZ8sr1j7CfLbLSxjoZllz/QDiUyMo4VQCE28BEYbCb243N8cf/9k3x6c+99J4eHo5ttfXx739rfEjTz01Xnjb28SY5LmzKc/RDUlZde/jxag5RyMvElXN3dgFIM/vvaisVyBMQEQ1l9Jc47f0d2pMxT4hIKWeT5WD0ygKoNPnln0C47sa1iXXUYsT7WdpMBU8NJPPzaaeM9wwMavb/pB5psZGgBfhuVOGbve7guo80/hlsUTDwDUz3MBgbVFkFlhSNs8/ha2Y7cf5AvCOLwGq2d91H/WzW7Kzqd/1ZHtQdYqaZ74nr2VExkamAH4B8YBQZTKarRh/wHhw++yW04XksDDvc84J+9Fr1+zSMjUNwDq4ygxb7GBgDHue9jkj5lsAt+6r3BuARsZa4CTg/7btHljP3sMtWVbgjVQ2OzrzuVFqWbRtIgxu1g9bgWthTfYMJHYzTeP1tXGwv6/7hTSbP2ny8XlpwsHCX7u9HvPZ2Tg5fjBe/d63xvGDV8e11BbrY2ebsyUKDBrZ83EBgPnowXj1lVfG7Gw21tfMHvT+wnUbuL+MhY9sghQkE9Zu/vTthfnttc5zQM/rnnfjdazPMb8Qu5k9iT1fn1HnRiwNzKgEZBXAtwRu9kxYcFr3bHrmReXA+WwKZ+p11iM16dYCd82mdhPcjRBk3AqfEVvSsm1ASofVWOo9CkxWURRJNWAhoKRmVBq3bqDn9w3ZOrVb6o+8XmTjmpNiZRrknJiXBUEbfpM/FbQTQLTsyAm49MzT//+9v/kfrXCNVY28GoHHeARWC/gxvnmrS1+NwD/5b395Ui4vS5g7MhZi5RxeqclkZm75iKSwfwUw2SLSXdh04WvyPnkBrY+zs/Pxve9+V51uCn++Kn0u088+h4uUTEuKYE3O1WnlsKYDf73MYupuuVsYfTmUl81SeY39zJzQ2zHo4UjG6TUDD9sg5Jmp+IH71SKtMm8V9Snwyj4pS4LxAnSUvJji+pquOd6FMGbOVZT6c9gfi9ekgLW0x8FBywWaussBc/ms7qw3tdrd+NcEEiR4Q0ABwFJkkWLxMG5XTYONh5/SF+OfFCAKcE0zo2AoYytgMt5bgFl4Z8Jmwfw9zDQV3oBp3M/8rv0gtwQs4GXHF0Az1+NEY0vK6zPpRHGzsujoczDl5+XhxmFZcdGWC/I7vO7J8VFSgcvgDTusMrdLJMEJzIhfnr0wnYpZcEJsjPgDMnaSye/BbnRKMaDXVBxEGmw5o2VnHMJVgK2t6bNS7OxSNOXe8pkA8cx4NIikohHfN6urpgAFijReg4Kv8jyzi2C5GbgTQxdpcUFW3bMweQGmI6llrJaluhSamocpyCcpWo7vZgi7uDUeCyCfaNAgfQatrhRwJW/YSsUSmqHf39gcZ5eX40tf+ePxsU98Ynzr298d86tb+yFubowX3/mO8fM/+zPjmadfJ188wmzmF3OVJgZPAM8tFaRQw1ffIixfAAAgAElEQVQSCTcAOV6XZjEtfCXFflNxZem95aZ49c01xvKGTLNhAi6XJHbMSQDhk5NjgV98AUzyWtwrPisA08HBHcnYYbaaqeMgC8aBdV72Cm9Wj9bKy8U+ki+nPdJqJ9D9gD2CkButyY0t/SO2G6wfFa97Y2t3f5xfXo0///Z3x6df+tz4o69+fczSVLmzvzPe8IYfGR94//vG2579ibG9McamyIcNBIusMJJYrrGsIwOlkyLQ+47kxAYMzLp0o0R+coM1CrM1Ur+iwJEmqoCfm00OuHh4eCchYN77Zhdu1GgtV3IY8LRAlBWEa/KPY6xhazEvCT/iT9YH+6saRDSpwqLjUvg7fk7erGnWsMwAE5TULnDV4D//SO6YsCJCdrCoOLhzJ15yDkMpMGLGstnImuvLHobZT80cXKStu0zn2q/G5WymcB55Dudn7BtsD0zADOatxroBERtb4/J2bXz9298an/3CH4wHx7Oxv7c5Nm/HePLwcLz4wgsCJmGZ7u3vCphkreFzx/7NXONLIVBYe2R8BOBoPzUIPrFBE3YGM/Dwzh2N79GjR3mdMEez/voMmZ7TARx6H3nfCQCbwmS8j5eNuAxWqzkpz2nbfHS829RsWJ3A9qUvb1e1p/GZQuMYQK+gZqWxy0x7AdphRkvOnOZrVQwFDiXlFvDm8CSuocxtAe1NStZcs5+vASjfazUC4uXc1yxAr88rkN9nIINObvSKXacwMzOc7Z3thmVVD21adQ9qI1lzbIlh3rOX/CJjf8NzX7+HKoRnnpp0rJU9vQc2A6dnp36GYysR39I9wuPqWYtqYO5mTNFRzzU/r/iS37gsWDxW3jbYa7wfWinhMw5j2zGt4sEsSgPV7Ld4Z96/f1/fg1nNmUCqhLAO5xfn4/T4gRiTs9NH4+zokQJxYNzjYc1eIBCbprhUInOdKc7PaI7cqJHnvdDrnSZkGyE6t0bKXQC44WuyqNCa88lTdgVJbC+YKG9OBeAs5hB7FnvA5qal4JnOS+c8n7dr87LMBnZTYGG/Ill1gEWfE8tETCNJigSzIA0i+p7Iv5Ggm3hJOgnbYKGkDDARGy6j11Ta1oLlCFNdjGGfaWyhkt+f/CADiAbwFLtX15G9Qioeg6fSMkUW3uRtgE3AUsm2+5qVnVfOnXVWYPJ/+KUVMLmqjFcj8DiPwAqYfJzv3uraf+BH4J/+2q9YIaSTyl8eDklJpJMpm3IptbuS3OXUxfjZOIk28hHJLXhte+CU2WWZFZLdm/HgwauSx1AEcHibDmWANAmhWLCELIUkEIDCQF3gmO0bUOSA4kOezOcDTlaKV6+qqYCMv6Uktz0Y5/DlgsceeVSlUdqmt5rwH4qCWxdJKkIDdqkgkNfl4vBYn6dKJfEKm83ODLSEYSL2VYpkF7ZmUFpOZqBOo4k8LiEekqlfXCSZeSGd9wE/178s1QrgxYFN7BQKJ94zMjgKYB2aA1KqaEyquHzwGmIkT6EExsTzTt17eV/Z92kOs01MRKekijGZhGjdu7AmAHHEKl0bC0ZEWLVloLrYM/OFz38JI1EBPw6WEHAXtirzRn6WknfNVEjweSrN4z45TdVsQEBVAcEWWJqpK1bj1uQ9yv2gONHvrQ2lke4dwsbwveZ+bG3u6N+5S0h6AQ3xf8MDD4m0iltCEyQhNStUCdxLnpHLTD4V9GKPOKW33lsUfswJgYiAkwJzLXFW0dygghYolaLi7FeGigJszGrqezYkqgX8ApT0HJ1Ad8m9vDT0M/q77CX6pv1Yy2ISKypgsRiPSTq+Xlsff/6d74wPffij40t/9FV7hsIG3NwYz/7Ej4+fft97xht++IfshahAGQN7vNbFxZlZI0rgnolVwnq7Bmg+Pzd7LRJkwGUYJ9pfFFi0a/BJnoaw1eyzx99LOupVpvcCeDFb8kpeY94z18bs/FRzh8IcUAqA4+JyJtByknBKwmgWrL1J5/ZMZQ4zvwl9wA8zHrSAkgDtU6G6BARZ8miGtq0CkNsCasAmchOGAm9n/3Bcj43x6PRMjMmXPv+FMb8Z45L/G7fjiXsH42c+8MHxvne/c9zb35XPoFhzkm0bVODn+DwC9gSGLMLNmpwtRjBp5xOzs4w1N0OmULEoT5cBbu0pgK8JyCkzuizRMiQn9lqZtwEjxGDX/LsVQM/+V0mvLAho9uh7l/LR0/wGsKicVWu9bNZFEBHPFMZCzRD5D8cXUrJz+wVyH46OHkm2inVDwZ96YnJVAg8nICdAUr0TK+fusyWPXlt3OOgHUASQ4uTkkdLu/bzyP+zPgEAKVKKZsUVzZG8A/x/PLseffOvPx0svf368cnwxDnY2x/Xl9dhfXx8///MfGG9/+/NjZwdAG/9J0pM3xgFesGJ424O5z0av6wSKhC1XYFL7Z54RrA+Ckfhv1A8GMt380c4QxqtZ2d77Cpp1jS1tJnm+uekpkClgsuwVwjQ02JJzRcAVPfuzH6npkvFmvWnk8gD33ILpaSYnr6NnHcBTmJqCOtRMWuw5YrPRcAKcjBxbzwKF4LlxqOdhPBRZx1qfsXRpw80sRJ9VvI4dEGULAjP1yxwuc1nnlzSEuka6x1sa7c+uMJgECNmqwuBk74WksgHN1cSs73UAzI5Z9xYF52WdsC/KhzWAsAEls+p9DuM8F1WH1rVDssqkFLN6OkuY9Vq/6p5BvBTCas75RoB4rAZ6XvE5yWMm8Dc2N7pHCVKyKiQgL/w77EnCgFZYH/YEsgA5Hxez43F+cjROj1+RpzHNrdOjIw4J4/DOXQX2nc/ceKIdSiPzDMbkcMgd9gqW+3uOamxgUsbfsQ2Wsid9LvMc1nXmDGEW/Vy+plYR0TBDceBziT1x3YBkDXPW6rNaK6YkgIkw0Abi9zNus+lkrppAsAAla3cEwKiAPnbLANGoVHybNiTnbvr1xJYMO96g4HLwzCKUhu/7/WBepqEr+XfBR3Zn/0zDbnz0bWDWen7WwKPO6WFllkFZMFJy7Qm01Gj5zEZzM0qXzrv/8Zf+wxWukamx+mM1Ao/jCKwW8ON411bXvBqBjMA/+bVfcbMxUNtiYEzPamFS4GV54PScj3TTuKW3gxaf7eQvS78L/Bnw9Hl3ro7zbBw9eigprz0TzdqhuOfE3wIPcIaDqKR0pCVHaq03tvnjJLOS90zCXRRYwMEeZkiYK/oVGeIXzAxwGpkXf+dDN1IcX6vrmpj318Q/DDQdwpdkkDouhs1j5uUigIVikM94RVq1Ep4XYSYT+3LdXkUKb4gEWcBeGCSWUrnL3CK+bCYDDAUlI0FUUMyyLCwhHgQF4LsJIMQhssyNALoAVZLipYBRGqokVQA8NlYHgLoNMCu5sHOCdGAnu7qFlKs3xD9m2UoStp2DPTLFef0XkSuZfdUCbhmA5jNzb2BMXsS4P5PPXkUqCixPU+hCwEkxUgNA1pNJiegCI8waWwDL+NA58MNeYP7c9bQSC25nZ+zfORTIxZfnvOcg96lMTg7egFUUbcenJ7pfMN2Y67yuffHMHFWQvArTa7P4YICFEmGWieXgFJQASMwfQBmxN+MHWnl1pVti/2heu2EAK1YFKuBEZY0iHdpGoYyosk66rrXKY7xf5hjfkzSaQAX5OOKzFaau5oLlY2cEB8xm+nfeR7YFgNB7e+N7Dx6M//f/+/3x6c++7KAf2Qrcjvv37o2f++AHxjuef8tYu0VyV08++8biCzafI/E+G7MT/ETnYsHwcwK5BWjY/5PxAcBGgsYEZW/p/dVnARCK962LeGTvi2CDspKcfu79EUDQX56njB2AkYBMPEIzb8ro0r6V3xcrLVJi2Q0odGhDcn2ttXhges+0pBrwxDWVA2LwuVThphq30kX8EQ9UMF5c3YzPfeEPx0c+/okxw88UEJqk5t3t8fxbnhs/8/73jB/94dePPZjqknJbQltWp9eIN+pKTXU1ZXADzsBwjT+rmbr1Vwxjq42pyQpkcWy0jQbX/1owpvNvGaQsG3wCZQBslaptvzvmNHPqlPUlAMTgtZjZ8cCdkm3zqPDH88YuAE7/7rTbPmu0h8f/sveR8YE5C3N1f+9APq9N31YjIpLmgkoGbpdsTsK8XDx3DRoYzJxrP4XFCNB3dnIcD8yLcXEeyWyAPoP9+HMCrm2O+fUQM/Zbr7wqxuQ3/uKh3ndvbX388JMH4/m3vGW89a3PjSfuPyFwZQCgsH5lg4INRiS99RJW+jUsOT/fxYoOuCewK88mBTcpKd7MQ4aQuSRgWwAyvwtoF4C4zTuBeAvGo9ZVvJEXgTsBOCcA0HtUx1bPvjyLC0rxfmZ7zuOvGwAtqd5aw2JIGmicvCz5vJ3DsaThs/OsWbayYG7Za9MBXAoDM2XeDScsRFjPslYg3MbP2gKyzKPaeCCZNu4XCXrWSYPGZFnR5392m54HUDvwZWm0Acdl5qRBZKeWqyEnX23v76wF9ll5GS95oi7Wnj1ztSZkq2PbhfplWwFiP1Yzzf3fzAUaNYwxawSQuv6SYg9O476hfbJMRNYUr02DrSFbsi+RjymhWzCEYcczXxhjmjP29+a52f1X+8QGoXJ+Jm1s+hzkprBl6WoqKnRujEcPHo7zUxQVZ2JLzs4ejcuz07HGPoj39/Gx7jOSbnAvhydeao88PTkb3pKt7mgTju84dJFwQ4ev+ezWe+25YvbhAtgVC1ZMYIPVkwWFLAp8r2mmbe3s6FnHidUZd0td86VDutm2CcpZ8oEvC7cp3AL1YsWyHELjtk2Dmwzm+UwMM5zmHGeIbYfe5DWQR9tzEuAQJZLDcdoGEosxwTM8i2nk+lnndajfT6veBvgLYNRLxWeKAqkK0CkLUqFlef0l9qTfs4ndixoBYNKhOItn0gqYXJpAq39djcBjOAIrYPIxvGmrS16NQEfgn/7d/2ziSRY0XB4dgSRhA/xVo6biwCWgC+bUeWY5LBJXG4Dj43dZk2YZNCQEgAWJpItjWIIJ4yA0Zn19Cv/oYctFhVkwAjmzG1liRdFaibY98nzGWciCVEQkedAG2kufdUkyOwGr/oEArz0I+kM7HTq+PzlYmi3pQzFFpg/lC7mSQAbJSC/E6JMkXoCljfHLFBKQl983a9KFfwumFikKF8jB/zWMl0ia9HsBJuu556CBBcNCEjEAU0kGXcBYCn871jcjKY5ck88t/pVQyTFu5mZ3SvaZg95VQjnKCIAhJrBAIKj9Dm/Xx7hMOBC3iSKHokKvKUmoATgzN+KbuE5Rszs2t3fHFaCjJI+wM1xsifnZ4jUHWcu6L8R4K9At0AIJeiSXKvTDJmwytT0gE7wwzZEwBAEOD/YEOhq0sN+SvfrskWp5p4tHrpn3nhG0QZElxo5T4c22icwvhv5de5OML758LjJrsm+mosBGMZIokmD+GBBWQR2Zot5L99QhQ1vbC8aaQNWkoWdFTxLSZaabganFPZbUfgs24o4KFCcze207aMrydacJE06DVx6hCcinN1VkPTw+EWPy4598aWztGJS7AaTeWB//0s//3HjPT71rrMkL7GbsyE8saffzc0m58ZO8ml2M89NTFXMF/LiX2DQw7mIySZaP7cNiPomtHNa3C8NF6rgZPWatWNYOYGq/UTwOGVcKZ/tehoFzczMODw8FfJqBBjjihgDjWNYroCjFMeuA35VnKN6tCQqBjcuc19YVdk2lrGWtwhiWTFQp4FcKe5EH287+WNvcGefzq/FHf/wn47Off3l893uvjuPzmd7v8GB//PAzrx/vfdcL49k3v0n/rZCiDW+iLY4NRoYRFs9BN6QSBAO2JY9DS9X5vrxYk14OQ1VslyU5roHFNh0oRp307Z9xc4i1wXixdibG93Kyez1D1wyYMgaMHUw27geS+ocPXtVcKxDeoC2zbV362qfUgFGfH21IGRyO3UHAezHNbq4VQAUIyu+x9u/cvTs1zHT/trZ83+PRW2CvjSM3krxv+tG15lThelTCYA6gWjk3r0cwTlPbeXYAwKvBs84Y3ozziytJuU8uL8c3/vzPx9e+8fXx4Mhy+De97mC8653vHD/+5h8bu/vM2euxzR4gy4BIgtUwCRCQJptAt/gstqkh0D8swCagF3S3JQENF8uKpcboB59sEdww0L3oXtKk4Kw1nzcsH+f3y+TsM84LI42V2GX0jCL22dKc81kk8tWAcAbgvI/y+c0Kzr4atqueg/XabWJ22ILFMsRKjD0HewXru8ntSg8O8KQGFHN0i/CtA6sdeLaVHR0fVB2llFxsxUnnf5/przmfBZSdgJWMiUN27NenZgl2EvF+ntiTAeT7bOH7CzscB/EYrHeQIO9fb8i+Bt+n2aEwKXnFLlKp3Yz1ePL+nO34/GWlO7wMNqBteNjDuFbZuQCE6v3N5Mf6RUqNXAffK9gIa5lr7DlBzbUbQsjcjDKoukiEr7JCjT/OkOsb4/T44Xjwyl+M2dnRmF+cjIuTozGfnY91KSmu1fjT+JRdqpPPGCdn2HrQGJyrMcE+3UAo1gOsyhuFU0Vds5xIH8AbKbT/3meGqhfKqGRP53mtxlHUNDxv9UxfvxnbeHGk4dvmkQF+M5XVxOVMJh/TBUPc6iKzBqczdRRHVh01CMcgIwOpZyAhibIPYu0SWhPGZIDWApP2m6R5bVBwkngHVHRgjX+GZ3TtlLR24y/p67AsHJBfTEg8UWPfgG/kDQfI7B0LSbe/Z7ZmXm8ZmPRDLH+fvkDA/7//iyvG5KpCXo3A4zwCK2Dycb57q2v/gR+Bf/brAJOvXcYTQFl/9BzyF0rvhK1Efpz+46LrWAZDvLVUiEbmWRZmwUezGg0GcHiFNXlycmL2iUAFy5MEYMSHSYyKSofKZuRaIrEDpOK1OMTh9bMTrzBBSz086fAvvbfOdJWA11PTRVOlqgsJjLHHsIdC+TRRohJ3HwgBGyfvIwEz6fAueZQp9TPFl83d7e/VoqqS7bKWJDeuzE8gZjq9KRALTC6/Rie4GHQJAap/k4DFGNw7JCKScRFpYJR4apT9w2vpPQSC3IgdJ/gXkAAQKlJdBSqIUUWXPJJ+HSTXnWwOcMRBk0OxbsG1JJEar3hRYiAvWXLuDYzEsitcoA7dW/z0oAwYsElYgivQydfQYDJSdR/gKapVNJD8C+MjHqJlxFiKbr9NAcGZhxQ5zDExRVTIbozN3Z2xgddVpImAFPKbrOoSiSDsrTUzOJQan3lKIj3eVAL1ksAtYALpf+aT2C8x/O+95Gdr9m8JoIEQp8abl1CmM/MLANwsPRdofI/imXmmVGIKwhTry1Kw2jHotQJcLBc2Wj8BHfX+QnhcNFCYMwfKTlbDIjJ+WKtHDx/pfolpisR5fjW+8MUvjo987JPjlQdHujYAyLXrq/Hen3pxfPAD7x93D/Yk1wZgMosVgPNkXM8B28zYnZ2dj1tS2FkbYV+pgcFrMe6wbQIQT+nYMJ6QtMY/TpLBWBUUFNTau74e+/sHSmoGfJOVhFgrBjy0hsI+wy+R+14/NLF4VJyRZuxQIObdNvdDBaTX2cUswTabm/YNBbgME6rgQ0Gk+m2RFC+g69osMAENm9tKaL5d3xx/+q3vjE985qXx5a9+TawVWzJsjCfuHo4PvOfd43l8JjcJ7EG6bGBbwJIaEpZ2N2yoDZGyFp12bXsGWRFEIlowljUrYDIsOjVq2hyisA4I5WALs0615wdg4TqQLHYN6rNlDxfAsRFmHJYRpPZewDo1wATQS7MLxrmaLAC4Yg9V7gsQUN827yFijsfTVYBV1pLWEAEmCbyyb6aLde7Tnbv3BLDUQkHrKkFuBiHZAwwwa1+cpLqeE2rCRLJvdj5rztdMKAaWHwpW0l7meQ5YAqsYABPwAebq6fnlOEXmfTvGycXF+PZ3vjO++92/GDfzy/Hcj//4eO7Znxz3n7g3dvdhpW1oLWF7sAzodR3oGuJNKB/lpm4zxxKAUpb5JP+NJYBxkXhrZp9oM6zPJ/5UQ2jJ+oRBmt4/bHzfcwN1gnAFaieIa4kt2XNLwfsCxA2w6nOsc5jXENOU/Sr2ELZcsI8m81rJ2VOjBSmwmfjyD2wwjlheOSPEjqWsep0NAsRofQtwX5MfJzYfYpXp2bDjJtLkRWjZdhy+zcHPOPasMSkSFDzl91/MtSa/L9Ln+SzYpZQRaVm8WXkFJyXVnSxtDMSJuRkvUYf9+LUFjolZ6/UpADENxT6XABR9n1nfBih59jj40PO5wViMgXxcbwgtdLiUmrWx4ijbuX9qv9DeaB9pJOZcH88i3legG8D2ppvarEc1JHm+hrUPcEizdP32ZpydPBqnJw/H/Px4nDx6ZZw+eqhnCnMdHNIs3TE2tw308XV1MxTo8+jRIzXbdObc2hq7e/tu0ijUhucve5OfM55/BuQ53zQ53qKIniO54YsQJzUBuGb5oRIAlzCua54/ftbqDCKliBVAarrWbknnGQdLqqERYE/X0HM89z0ekLI1YuzDJlbPco1nw/ZYA+yNKoTUbaTY9pwOiCjv8g17O0o50gCbTZ3VnP5dr0mDjmb9R7kkdrEBSP++AVID5fbrdBjV5riJLUuByaZzmx1ZNuSSx6To725C6bUn4HJBrPiNFTD5A18Xrwbg8R6BFTD5eN+/1dX/gI/AP/v1/9wqiO8DJ/XgDjOmwGVN01/7Z8QeOTSrpipwFyRTB2mBLQv/px7AeRMdQGAOInM9OhqPHj3UwdSeb/YLqseUJFUBnZTmvL3jEAzJ+nzI4/Ar0OD6Rsm6+3fuTOmROlgnlEbSE2FvOdRHki0mS5JjK8deAI/5fJF5qXDJYdgAFwX6uvyBClowJpJZCZQ0MIAEE/BSLIYcApW4er3wo5uKjHr3yWNprkOuWCz5Etsgxf7USY4/WSWh6ronPdWFwMJnql5oFFsU7gLvJrkqwFaYPJNHoZmlYsdxYg/bTMWdJIj20wsxScCjfBKbyn11HakuTLFryXlVvER2JqAuhZruRcAvsa/qJcVnAZSWX6PTT8WkgZEG4Jjx4Xq4d04YT8r05qaYe48ePBADY1uSWthelvaXNbpgxxogF9AQeTpzToEngJJhPJohuaMQD8nMw24wA2BR8NlHDHkT14on4VxFBIAjF8HcYB4YqPFYKvCIJOsA9IyVAwjiq5miROnNsHJgmpF6CcB8bWaYWZIbGvsCIyq0ygyrn1uYRsVWF56wBgPaoOC2tZhUoQQotSSp9PWbMQyzhrWiwn9tTYXc8aNHYYuOMZtfja9945vjox//xPjGN79jAI0x3lgbL77tbeODP/2+8UOvf0oAC76Oto6ggDUQyT2zz6SZXIAtzFsFK4nRQTKwCyX+JHBI6aY3pLa7WFdYy1RoA8WIcz0xAe3z6XATjU1Aa8BHgEazeQxCk9JOMeyi3A0FAw3xHsz62tF9sswVaSDzgXujpHUBk0mfDTBcsMJyQoDdPbGuVJTHX1PXBrC7f0cA5auPjsZnXvq8vCbPNDe29bqAt+9/8V3jp154+9jbxcvXoCAerqwJ9jGtHSSxYvN5HyjIyC3Q72TPd3Eo2Mmp0vIutQ9Yi3GBTkuBHAI8ACLwU8v8ngCI7AtistX6os2V7CdcI5OB12ffF2C1xE6Sb6ACk8xupbCXv22Yw+zL9dMEyJzNzlW4OrjHX0p+TfiMnm8Bb2o5wvfEgIvFCJ+dNUWiN9cuSaeSnM0q9R7GvINJu/AxFOCK1BYgNY0ipVxfzvTZ8MpkHJC6sp4Jx1EwjsAJ+9XOLq/GBWElN7fjeHY+jo6PNS9Jj3/6ydeNJ+7dGQcHewKhNZ/ZCwScOEyDzwBjvcD0/AqLCSfG8xmmICaedWHa93Nx78s8FyiUsBCDQeuac/UmLQin5tDtjQD4go+S5sZCRWss6fRt6nTvqnxb3PWwS1lrbZ4sGGNuMtV/ssnhBZG2NrcnCwOBdgFxGqDCTap6wICQn+OaC2GxeZ54vWiuBlS1DYl9F/tM5XeYc/fu3xfQA1hYoNshb2liGqkyBJTXLoOy4CFSbntceg204cv19EzQ92M+yif3+kogGmBem519PX6/48Rr9JxQ30s1cDIfJOltgBFzA//kMAr7XFHCvPYNBzw1odtrbWYmoALazKzk/Rzc533h5tr3lvGuRJ0RaVCbdxtbwjDGlY5zm/geoTcwz/ncKD7qAekz6bobqpfzcTk7HzdXsBtnAiUfvfKdcfrokf7O+xtnL/x73dRBkaPrVfCY074fvPo9sT05p8hHVYxvhzkyz/k7zh1VEQgAvyV8UOhkpNrxcY40uo15mi78OzYfbri5wTs7o4kPc9tgK+NY1qvOtzl3VOav+Ru/Vvt0x908wKY9HxdejTSIAfscbuakeYXdqPPKs5QGjBmTlnIn+EYJ2G6QqTGV4Bz8HDVXvbOODRpoSa5HIeVmewFN2zyYUWl5ONY9amSwf5dVqWCeBuD0d/zfTgyvtHs5HMfX4HCePGiy1n7jF/+DFa4xPf1W/7IagcdvBFYL+PG7Z6srXo3ANAL/59/72/Qjp069GQwBGeLp5MOnQTyFQtR0vl5QKQwF5Pj//BXAUzLqfEmeFLl3ZVgtJuQ7dz4TOIkfnVgLYuJsjP39Q8v8Ig83u81gDx1s3ozCnoRYgCmkfLzr3uHB2Ds8FFDAgVFgWg43Ko5EmlmY81dxJvZTQcwwJ83I8JbXAlzvKUDAKdpNTzQTEy8/e1yJmUOBDXNSh2zLuiQh4/UlPV6kh2ts9DNOoFxstJZy658c3HVwSxEzFf4xQZfvUoBFHYhlDJ9URoV3nOsf3kAH2qWAHL+Pr6mMuolZUW/JjcixEx7j1E7LsCgexMoIu6hzyEVGAg3EIPMYNihAQESAAQcA8B72+hSjCrBLB9j1AaeCA6j9Jxeyz7LzyvTjnjkMKaEDa+vj/Ox0nJ+c2htT1gFrApMEnASslgk9xVMtCvgsMEP2dsU0BHTZ4LCeg7kKF+Sku0QkCsEAACAASURBVLtiUjFnzMSyLG9h1G8GlQ7GkXSabdXvL0IfDIR57pWVZiCQA7qBP8ZULC3AWbFj40uaCa0/KBJvklAsCwSYkzOtac3NickQxmZDpOq1FqZX10ULYT4T7B8zRW/HTACRQyBUiK6vG7hTcZUCGgbJ/HKcn54ZtNnYHN/81rfHhz/5ifGVb3xD6Z5XFyRrz8dbfvSN46//6//aePMbf2ScHz8al5cEEJxPSfUCoQVIX47LGSwys2y4rypqw8qjyKqXnO7h9g4hoZ7jZaAEgNKaix+eidWWp9fTVQyghLcwfmLnnZ4K3BG4t0OS60EAEyR4LrCZG00Bt0SUtevNUUUo8yUyUt3fySuNAtE/6HliZp98MreZi+tqxiAxlicgwU/buyr8Lq+ux8t/+Efjwx/96DidXY6bzc2BoyzF6jue/YnxM+/9qfHM00/bwmDTbCPuE/8eEbdAJUlCL2dmRYaFW6sKM4j4nN6XpqZKgqgE+Aj4XLDP9bMpcNuomhg+AWL67BB4q5o68taEeYhVFGZum0li4BdgDkObeUHIBVdZibSAVfYoMfDsxVeQq+y7+rop0CKNhoKLBTe5J22YlTnofYZ94LVMuILO8uC7mo/jk1OBFuxdh4cOYhJoA/M3DHbtHwEOK0cvQK7wDqwhZrMkwnuPV6gZjawb5uaZ2OwHh3fGk0/e1zWx1klK3t7clmWCGPIJKSkr0d7FBpQEMq8NPYcBefieGoBnhE/dGEisTYS8HeO3N8mS7W9btixjBgAKMIS1BvOMNTM1LMV0c+DXMkNQsnFAKJ1DLJGtxDvmGmY0JtymKd8TWBnZdtUIpqzZP9FKAGsmBPDRrIgUGdatQclbXbOfB4t5vtyu4dkkJp+YlfYK1t4tM0A/D3h/eQJv7wpw4fO7aeSEbjVXZJFhUFhgLM0MjVsZ835tGaNIXZCQIjHiOTfYYkOMx4Coani06Xd9IwsZWMWSYof13nHUMy0Osx2vAqO2ljG7up6PAi8D3HY8tBcLMNvUexGMhEpgf29v3HviCe1jzE+eDU0UZ1zNdvW1lw3XteX5YFDYHtLx1oztjMN5rjSm/CCNwnv3n9CZARCY7xMwxmc+PT518vbGuqTbSLqvLs/HzcVsPHjlO+OVb39LwWAHsFvTZHLQigE2KYDSiDk7O1UAjtmiPq/YR9ssXNYYDM1aPLghzLwKSFrvcgHtlmAbjPV9ddM6aehh6ONRTnOi1ikChHU+Mmjs5iJ7UT3CI4MK67g2BfX65ZnhfdRybQnWm4gdT2wzG+MhqZ/bHEiqJ3ASIFCsyTIltwT+ce6WjyQqAc0LxoVGX8ygwnJclm8XmOT1aL70vz0nAEHZvyM113nKwGR/dkrj1jlx4W05HeJ1rTnXB5j8+7/w769wjVWNvBqBx3gEVgv4Mb55q0tfjcD/8d//7dualqvA0uHyxqEKAVI43CwzPgS2yEMvbMkmYU6gpL+v/18q9gpEtmjVYTfgpWWjBhcoVAgwmM8uJmkf/jgqUsI4AmQR0KQCBkDK3mYuiCw708F8d0fg5O7+gQ6jHJaue00T3Ddp1nPAizQyfogtjtu5XwbI6hslwDT63aknrCARpGA+OIoJZPWfi+Ckv6oAuLXHYIt63qsHcR0tJxZqZLpidXJfIjVW4iyH0qbPBugQWGDjdEvjASS27ME4blTMwhIyaGKpc5PFdZ9yTb5X9rsSaytei1Ek2ZcvSdDyBdswMwr/SbMwYMAlnT1USr+mD+Bl03IvKXpcoHqMypqUjE5hNC7WZIgPABFfNgHGYg5aJrSB9Cj+dXzGsmFU2KRAZY7BsqNwhzlEIUFxWK/PtVShjIMKiYQoUdzvHx5Kyg3ULjYBMqfIQMtila9hChjGr8wvgxx8HmRQ/hkldCPvD9BSBinvC6NMbBwV/5VJwsggvMAMMN37piNzvUn15D0li1eBnLUZaalfy6CMxi9BH2LQJIVTPmMy73d6qJiYZdElLAaGJkwuPqpkeIQ5bW3Kt1BzGQkaID3yyTDmBDpf38i64Ww2G3/x4OH4yKc+OV56+csOW4LFenU93vjU0+Ov/cwHx0+++U1j3OAnCYPsRPYIzAF77iWtN+vCRgIG91XsNxk3ADIFmdhnu9sCBhUkk2K+cuKuP6/JABOq0xyKBfgsL7h4w8pD7fJC4QSMJ3uRlnil/GH2tilhQIXrsGRS3meACgnCmTo8aRrApjJwjn/hpYBIWCZbO/aixM/1fHYqEJyfdUgW17ozvvLHXxsf+vBHxncfHI3rza1xNr/Szzz7xh8e73/XC+PH3vAGgTAwphk3AZS7BjFo6MCMlo8jTD/kj0Y6xFot2FyAXPvvkmSxz4H65PbQKHDJlMHJa7FP5Fp/dA+ob2lZQAUmHF5kQAS2LiwaJ2mbpc9YExiDB6mklAInFXcgluoliePxCJzA0YCQ9dc0C8nyxc5d5ooZwItE4P6+mwS7sk0QuMU849kzaAQB0F9q7LmXzHPmP9+vzx7zDzYkIIcBWULS3LzRHqBGRL1k52HrIveGBWdmskDtLcAQs1xpzDFvAStZp0iJCcoK2qsdSqn1hEOJtX0pwKgMTQeT4I/Iz9hL0M+LofnAvGccmTfMEfmlYnOQcCPuq8D9sNKZS9xD1gr3mjnPflf7kyB/AsQF/sQfsU1TyTqXEsO5voX03POp0nftZZNMurJlP2OsUU5DtQxFMdkIIEljQ3thlBIKo7O/oMCp+K9yH/UZ4+fL80D2EWow+pyiBt8UPBPvv0meCksaKfNOUshtjVAQfCGvjqQ7QKPZjX4et7HBx2AeMKZ9dmodw5ZMKBNNM3xwGQOef/IvxQ9RYCbet7tOwQ5DWV6b+DgqLAfA0ExvM6kXdggTcBbA2AxIs23bdJOndZqyrAvORALsAMfDuO+fWj9RCWgdpGGsJlrOl9qxaKSEXc73OQvSIOt8YQ+7c/dQz4tZbHZgDXNvLgjEY/4RpHZxPq4BJi9nY3Z6NI4fvjpmCavzPQgzcGp+0DhFPm7JOmPIegYshF1otr53NY01NgsFJ3Nmqkdv10rPJjq3JStH26TYtwmgKksYmDVnz+5XBngXAXZcm0Fxms88Cw3AG8NzE9KNTvY3JPCcJ8yE1BFYP2gvYIOSgJGMQwBKMRYXXpCak0rj1mEiihL2Hjf7kIf7s9pX0sBkPS0rCQdUDbgZQFHplrkHBSZv13hvJ3/7A/mfvwRMLoGSU5s/IKYP5flaG+M3fvHfW+Eaq9J4NQKP8QisFvBjfPNWl74agd/61V++FWAT76xKYHTQir+gsIwEx/TndDDXN4Oy9aC+zJhMMdIwCQMtYR3IY2bhy6RCAt+hubvKsNnoQHNo5n0EunAACZOAjYfiTqyEGtsrqMJhLpNUhyJue1O+cCrOkNhG8m12TD2/LKExCGEPHooWFRNL8jCKQsmI8F4CxAVImANsmVlId13sIdF7ImO6IknSnWvJw3Ko1GERHXNCH/xeC4n2xOooy0MJmYtURwE+AR/yBmGLJRI7QBPva3DIzLKCTi0gKSoL6BWY1EFaYNQyWGomiAs9v7deu7JWQMSMlViPAggs0ebPHtLFFpE00zJXhd1sI6fzdS4HJwgcEkuKw7KByQLD8lEKMADzQJKxhAsRBsF8UbAALD4kmgkjMnumIMP6ODs9UfKmQO058t8tJ2HH+8+yQ98bASCA3oSwIBM7PJQUScmVSXhtQVpg39IqjwX3yZ5TAJD4+sFqCyCVuS/ZkkJk7GPngiz+mfGkElOYuXxLwXg9kASbILJmRg2suASv+J6nABH7woCQ75vT1VsA673mZr0KnM0WqXsVBleDGXhd+YwmAKYMUaU64zea+SdAJTJx2TNkDnENJGjzdXRyOr75ne+Mz3zh5fH5L31xPHh4LNB983aMpw4Px0+/993j+Z/88bG/szX290hhRgJ/lhR17wFct5hfchnw9yrNN5sW9nAktZJkm8lsm4WkoWb9lTFXEFFei/XEi7cZQA5WETAx44dhed05bDdfAwzuhjBRqIrBrMIciS7rjlAky3vLDtIeGNapWLkU2oSNhP2DbHjywdM9t3xuDel1GjQTG1thMPvjlYePxu/+7u+PP/zyn4zNw/1xkbTyZ+7fHR948Z3jx9/0prFDUBM2EwAU19eaR5rjB/tKNTcLak0BOw4no6BlT++e5caFGKZTorH3+HrTeQn0e0i4DWy4UI1/ZENR2DvUYEqycNjSBTU0ZluWNgO4nZ7hw3gz9g8Ox+HdQzM8Z5ZwC9jTPwltoWECaKf9mLlugNNAvVmfMLwU0KHGgRslfMmOo2FIYQnSyCsTzpJLgEmv67LYu7/3M/E8orGgNSTgx88bMZ7TCAmN0zYF8SQuyFaGs1iTAYKZe4CCerYmyMiAp9nrfeaVQUXwjWZ/7omZajRm/PMKAwsjtJ+bPUL7NEAJANQl9hGen5X8CrgN+5j9EO9dWRUoVdllA//OnsFe6/3NFiKSC6d50U3Ez30zDwGgKjdetoex3YVBQz3r4q/n75llZ2AplgM02liACktZSMB1pgiQaCc6gogS1FNZ9/Tzbjh2r/QcANAsQy3Nvl4L4JSUHZFMi0VsBhl7FB62Bp9ib8BzJkAg5w7uW8F5z60tN1tzPQByzFPWcS0R+OAOqbmyj+yG/VfZY5B3Y9sgwDSfGckxzzeAczPe47lZb8Ql1in3rmxh+RdP8uGE9qQJqXFMQ0shSb3OrU01QLTvkOJ9ZgY9S60gpNZ5vJm7lvg7mqo0SJSurQfWcjlqf2vNidvbsXewPw4OGVv7djJefGaaMQQTMn+PHrw6zo4fjfUbGmZzJXWfPHwg+xDGssxkxr3Mwp4XtYfEJ5G5jCesGmZLY2YGMuClWarsobKD2dgc56ewpM8WoXz12lXD0ueOnqf6PBFBQHM+HpNpcLIfu6lWYN2NTzWOEmzlYCKPhf62ITmaN6hSANU53/IzTtwWIKk9uCF/Sd1eXwCTtkmKv6SaQz77NIUboHICJgNyCnBU8vdCaq15lNCbhteYgbkAhyUJB5gMe9NFyl8NTDYUZ7qOKG0mlmdLQQGT/+4K11iVxqsReIxHYLWAH+Obt7r01Qj8z3/rP76tFKfAiuSgSvxbpFCXESCwIX6Rk2I7RU0LDoFaqeJ0cHNZl0OQU00n2XcBTsnEXcRzYARIOjk+VtefwoHCkgMyTDWxkeKHxWFt2bsJQKBm4kq05VrxGtrf1z8w1CS9iQzL9MVI2ZdYiS1gllMOv78w9UHKwJvYaG46yxtPHkAKXbCkjW9xUJzroGzwcnuLz4L/IcDNa/2qyipdZkqUTbl0hnJHO+9rsMDF/SSZDwha+bQOtVP33gBIPY/qrWhAsl5t8RWMrH2ZCahCGv9ITQpfVVlmZpe6S28w1nI5ijx5ewGk9d/jKbmQDmbONIGc386huuPhORVjfEC/AB5lzZSlWGloGQ2wlZg7FGeAgowzc03enQAXSSPnOvf38XK7EXtJjE95LIUpAhA67I22BXNuHQBoV2BOAXunmd+IqWIJMId6X2sBMh3ic+31JuPvJEeTRNK/VympEuwTVmC4BIYLQQRmEDEHYEJR8Dew5fJyFv/BWga4CBUzI7YMBl88Bws8CPhNsVCvMQPA8X7VWmL87IHXtFmkwIzzZQJ2lkEPg9EGkblX9vfckAk9YR0f/eSnxu/8/u9JcowH3/Xl9bi3vaWQlne+4/mxt705NteZ5zBY7dHaAK0pGKrpunkvS7v92euJ5rUMymtJaIu2Mq2WwfPZDKnhZZi4LtIEyrC3KBzCRVwBLT6vw6bYjBaJvwZ/HTQEmEOBDijJnmY5nhnrjDufhTlQVovTgUmehbHkFNuGKFFEApKqvsvaL8ADJrO+sT3OLy7Hxz7xyfHpl14eazvbY56wgvv7u+OnX3znePtb3yrwBZAKqXOBMZLTCQ978qknBVSosBN45iYHwSyVA3r9G0TsOhUYF7BI8z9+q2U/OSQnLMAU457Xr/m/pAIDInueF1xijvGeBzAAt3cETsKgBvQ7ONgXAA/zUGA7+1pk0WJNrq+NmZJ07VEnMC1+pX4uWL5fsNXMV4N4lufeqsjW2o73seej9wr5wanBY7Z5wUOuCcDEc7EBHfaxhLkNoLHw/bU1gMAz0s+XWNcC66IOUBBO/OX8u3PLo9W8s1RUYA/PIoHgW7YdALRJY0jP78m+xM9IrdPv8ysUe1GBW/iUOthIzDr5+jWZnTAS+90ytmZt2cfXPoCX2jsEhGr9LIAsA89mlPOZDFA5bEy/E3Z454GbRTRTAr7kuaMxEJtMG93UCNU+mWAelAoLsNL3yGC1TzeSw/Lzme9mpS+Su/VDUx8wLP+AmZGDOEREILrZtTCd+fwCWfG55QwQAJ778rqnntLPPwQUU4MAADvPjzRGO2aaMxl3scLDau75q+z/gtlqeIThKCByCphZ+H9L6RDPVj5erU18H22XwvVzHxkv9nuaxH5PGMKVX7Of8byzjQP3vmvACgvb5di7N+C5AFkH03XfmED6saZnG+tKSd5bW+PizAFXZRO2ia7m5bZ9ngFkmZcE88jWQwxpy7/5efxnxXBcXxtXF2fj6NVXxvnpsZj5sCUvaTTF05FrY8/y8yJqh4kR6WZ9JfyyOqC5wfMytgT8hPwmWQNK+vZa7JwSoxLGfK6pLEWxy9vQjn/lJQzP+JSLxR8/an2uPM/rLS2gPt/jZ5UcLr9nP+OlquAeBHyEhVjAsJJsMSQTjmMw3cxIzj4OlEmgTYBCSd4FRG5Jbi3PybItw2JeW+N1KsVeeEoWmBQTMhLuysXNlvS69esuUsPzwLSvZFiYlnNzkxaBOFrdSeUuOcHfG+Mf/OK/s8I1VqXxagQe4xFYLeDH+OatLn01Av/47/zKrZkc9izzod2FujvcZh4obZHubQCF+gYJbow3VYt/fS+SYDUx05lVIQEY1WCSJljGL9JyUQOYsHZOjo8kcROzCRmyDksGuACBOFU28ICDChJSpbdK5gNjJPKQzQ0xmzBBF7spaYg+bEZuHhDDVYxLYxcsBWumSnmaNPykWHxJNxVDy6WofIvEmASggG2lBGz76lH48Dti5RFaMA9QG7ZOQckWFy3AlmfrMoAkADCgYCWQLjh8L8WYS3hETfwNKhgAU2c9nxr4xgCXAahu8L4GMybN7EpibUCHCTAss8Vo28SstAyMg7yZmByMJXMTY8/ybMA0s3TNsDTLziWiPm8HoMyXptmKIRfwSb6hBkMwzlchH6uBSQa2lL5MYQ8bTB5Y5+dTeq+Zuv7ivhWgsJcloJB9zgC9AW7qN6UkZXlOBugLS3Phc+jfnewGxITY0vpyyIzZuvw+c/vsfGZpLeETSE8j6SxYUHsASaYNiU4MLTEiYGPF24o1bnDIqbIeYwPrDYdw0Zp1E4kcZbqKJzyvEngh8EVp3mZzMJ8q6aNwpIDn+mEH1V6g40bR1XWLp6mkqTB/trbH57/4pfF//c5vjz/71rdVsG/A/lkb44W3vGW8+I63jXuHe2NjjbnE53QDRes+3pwqaGIDwPuJuZc0VYURyKjfHonMKNgyrBMzjeL3GhsF5hxjaCn9bGLNld3YMCSKOEmnE1AjkPjGthRm7Hn/5Pvyj4t0lb+jQLbUsQAQBbpBqoJu3lHq3btg+5p5ao8vzeFtpHc3an70xw3ubI/51c34gy+8PD780Y+NB2ezweyGoX5ne328+4W3j5961zvHvcO7Y5NCGYZUQitmF+fj6vZmPPX00/pHzQjCXSTBQ9ptia/nkItcr2tLBcswrgx52sOmMV4EbKhQnPYeM37UbKk9RX65jRQDUWb2cv/Eit3cHLOZQS/2e7G0GT8BkoCT7PlO7+71MUcrT264WNny+LUpWEmJ6wY2C8CJiYYcHza4FAZefwUGdL8TTCZ2c/bUZWZlZZesuQJm7MGsEVQD9bedWHtpFohFC/M60lbGvmCm/FNhFQKgysfUAIrCRtgDwqAUA/JWosdJMVGv2kUjpwxGP+d4HYN93lvbCOu9Fxvt+npcXs3tj5ymGb/HM5v5D/AKYOP9wjJp9vyyJPk9Na0SmuP90sEp9UFUoE5A2jZN+qzzPul0+wmwiQKgHqX9HE2TLghaZiY/V/al7nftBnL/+Rw8v2nMERA0PZv0rPL/+XsOblmcrXy+kYWJQE8z+3wuMoha6TK/w/3n89MUKBtVYJ4k1Q4d0fbLW2Y8xHDM9fO68tJd8mwWY1/3h2ZvmaAlm9kupJJt739WuvA7Dsxx8jUybP6+NhgFJHtu4POImStWvEFfxl3J2wry83mIcYb1zJwVeL1uKTZ+kAKp00Q2EG+/U52fdnfHHmBj0q8Xdg/2oyWgRqnSAcH2DmCAWs7edWNw8mbML2Zigq/dXI3b6/mYn5+Os+OH41yWQmY/KkguNkBu/BgsB1Tl87VRwDOZsYDxT+PGygc3af2MNygrkFNhbd4/GHf+DkBfdiiRuwtXl0+1/a05L/BeYtEH3Hcjx+fuCbjLWahMbUDMnllhPtYLG9Bbu0DGSaAue0Yk2gbs3DDjTF1mqH0mzbBcDr/pfwMqktqtZmx8KS0DT0BOmJgem4V/5MSW1LnNydryh6x8fAJeJeMKOLkAHpd9KG1z0CCcpnQbuPWZbSEBd0MZYPLfXuEaq9J4NQKP8QisFvBjfPNWl74agf/lb/2N2zJ5KJJ0BhFwZxZEC83+u1hvOgyHCRNzcwF0SZP0GWkBcJolFD+xFtkp4AzCAZ7wejne69A1l8eVWA/400nGlsNf2BktZHRY4hCvpFsfOnQITpIy/72JLLGgESBdmDu8tk+MPvT6y4CZoLFK1b8voTxQgZgM2ztIoa7s6XdjObCOPJIi4jFpzy/58oUNwjUDZmxi/i3c1Z+9ieaLa2k4T5kdAcuWpGcGJn3gLZMIcA5wtPKsggUN1ujru8i0/E1sGSFx8XIqSKZ7aabsFIQU6b+ANMnQyuDyOHpcpW+aCm55koVe2aCW0kwblMIhdmJdNolTh23fl4KdCgzKwXWB2YSXm3AjW5o1/MQsNkuMLYuiUKZw0fxQ6MeW/E2PHj6wxA/WCMC4pIUtzIdYkvKHA+CLt92ydE+m/YRqJK0ddocKszAdVWgDCpP4SQCCUna9nuTfKUaSQ34AryrjFpgpwNWgsT5HWGa1H0ASx+dwOqrl28xHgACDHE679nAmTEos3wWoZHuA/H2G3WvCDCIBnmHHmKFghm5ZhpaY2mMRcI3/tieoQd0WZiqsAnLMKfK2d8c3v/2d8du/+7vjS1/+ihijm8jx19fGG3/o6fHOtz8/nnn9k2N7A1Yf4xAPOwFHDufQPNc+YjYt4yGZY4Ik+Dj1n+VPkqnlNSapOvPWRbiYJqzjSJM1vtlXunb0eQAaTWsUAMs7M8fMLALsRg7s0Bytk7BaygriugpO2gcsgLZYdU75ZmzNBvXnsAUAoTeE1ABCeM+WH5+k3ACFDr6g8GKeUdj9yde/OT70sY+Nb3334bjd2hhzfub2drzt2TePD/70B8aP/NAzkjtvA2wl6VugA6zIcTvu3nti3L17d+zt7upest+JMXlrsMBj9Fpw0kDPojlSlm5ZdvVO0/xqYFjsBgrScw8NjLyWFcf71p6Cop3nBw2oA7zzQrhUQyB7OHsvgJ+l6AaiFZ7BWg3rr2FZCsNKaq8BawNMbr6V0ZmQuDTivJ4MyDrwwqCM097zmIknq+ah1AHMYe+9nVeyySBZ+8LJyawhmLcAUWKgBfQy0GlGO89HNaAEAt0KiHrydU+PO3fvyvPu6OhRZNJXAivZZwQ+0RTi+ZE5X1ZWQdUCeH4e+rkuthgPtyUfZABgscXFprsYF4A8OUtU0dDGBE0pPh/Aa8PIen/rjVdmPfccpQPPC5oZvDe+lPLBRk3RBpbCZAyo9TqZtwJzch+FB37fka9SW7F8tcfn92E15+yhcc28lg9rWOS65msDZw1em/bmSTGQs0XuuxtssAq3BJJxXGk4ToGrrqOeb6ow4ecBA22DEhBKDVhft5hvCW7TMzjzu6AYn5652GaLQLAoJvQMzb3tEPFzNNrUMIzVBXtJwUI3Bux1yu+KBRovRIfx2R7DxwA/N3Ru0oZlALaSbL6xH7m1gMYA7szvhhvp+Z1nn1jI62tjB4AUtngAQ3uV5zmpBvCWzmjsv9u7Dg3qs0osVZ1VrgVMrgmgPB9XeG5jkTK/EHNydnaqgCjWY21pBJDOa7XCM4V0cc50Zj8uQsD8TGIvc6K9vY0VAiVf5AQZ1qInIV/MW1mxaI81W96gOjYDzBmfh/Vcydmiz7kqMCptnwDdgMAC/sKwlBcuwGSSr9V8iLJjAgyT1K3E7jIm1VCo36SfWxODUtYiBgzFKhVTetMS7gbpiKwQ5qOk4AmtKUAZ71TNIbMbBEL6z5zL87OiA8S83b6WJlXYSTgsyel1/FptGig4qq+Z3eEf/NK/tcI1VqXxagQe4xFYLeDH+OatLn01Av/4v/nlWxmYE/wRQEFg1cRAM6Ciglggz8Lk3QwXAxhmYeTwqfRUHxAlEUm3WKBLDqYLo3uDJEhYCiiIiZOuPjIdpHgc0DhASsJEFx+AKWnaPiytKUAGVqVCGiLfodgQGIMvJIwLsQccbqLDdukGmQomfyVRO2Ex9k2yTMvn7UVhRnCFAIXIoih61ZmGwYVXlAoEH84FwCoMJ2Ew6loDHpgh1SJLXolhgJVlUwZeICVfbYCYhWzS8kQxgRIuINZhQ3XiYYn/EQVGGTBl+fgeG5isR50CSPJ6PXxORWnGqayBSpFbnNUz0iCBQTLdi7AuO9/8YVyw2Vydg3w83QLUcMg28yHAzQLDDl3EBYCLn4Xf0yTJFzPQMmiDprcCdkjUlhx3kugRlnE+Th49UpiEQpYAyAQyJGQGOXFkuUp6Fti2CPzg8FJkXAAAIABJREFUdflHTJUkhgJS9R5X3uYEWM8nAxUGvzTPYhPQtaCCsJKwMCZga8nzVAVeE95dfAqcDChToLfej2LcZM1orNYszTMryUVKg0O45xQuKqCSNGyGSElTvp/sC0rFBkSBFRPJn9h0YsogF7N/XaWCYstQbOJ/xs9sbI1vv/rq+N3f+9D49Et/MK5Isr4dAiJf/9QT4/3v/qnxE2/+0bF+iwfYpQA01i97hyFoS4jtVWhQ0gBqisMUhfy32GNI8nKtyBEFpk4J9gZ/BVQKAE7Sbrwy68MJqGyAmj3MY6gkZkm7fW/VLAiwqzke/0vGCnCW692b2H1BsIRnOGxG45Q5a1YQIFXkkyryLcNjAAg8KZuXn9vY2BpX85txMb8eD4+Oxmf/4PPji1/96jidXysp9WBne/zQk0+Od7/44njrs8+NHYAZhUB5Rer9w+5hbO/eu2dQHhavgFinLZcRuAgQWkgLC7pP7OsAXAtgbWEhULsM3zNvcgYEzQrXPps9e0GcuRWzHr9KbBVoQDnIJdLNeBkr5AOZNDYJMB2njoY/C2tJElUAM/zfEtzEvUbezrwvaO17eG0JI42GJMMX3BEDM2CRbDEqh2YvTTBbWWh8JjE1r+YCHjVn42nr6/Uzw3M7AWJ5APDMBEBjDemaBJZdaz7df91T44n7T2ggT45PxjHhTMzR+AaLnUfTAB84PT8NllaaLw/MLYNHBcQLDhtk9F7FHOGaYRDKxzksuoKMrDWucZLRxs5Cay1zuyCcGPzst7GmkEeg5OpXkfyamdx9XueWyNTb0Fl41eXREOZtHpl6vT4f6w2rfTCNhj5rLYP1uUQ2B2HummUe/+iwsQk+m1QJURH0dbgfk5IjzFaNsQKvLKmV72zCX2QngG0ILPl4jXJ/5MVMkytbBHNsaoqk8SNrkIDIaqTIeuNGgJL8jAlBm0BS7yWArcwf7pPl04s9k8/M+9g+wueUAmVeoz4bLatLeC2Br/KuJDDOTH17EJd97NWsPUDnIjP4eR/mrj5bmhHdP0xE9ftr7vA5tDbwzjTouNw8ImxFQDtg9v7+uHPnjvbmPlt5/9OT03F+eqr1BjB5w/Nq7iCc2ytS50natpzbvqU+G/H+lrg7/GlSpgTEU+hQ1ih/cG8Vhib1iucSqDT7M3tbnwVtTqihrCC0su7TuA57krPMJFXW52yAYzZOsQT972W/i3kZdVL92f1sM6vR5zLPKYOSBb3DBlfatwNv3LCzdNt7cwDBsCgNIhJOx3kdb8pNe3EDQo5YxGR8xMycms5lUxpQ5ES6LOcuq9PsRoObZVRqCAqQLkvAw470zy58KMvGtJTcZ1O+/uEv/fUVrpHZu/pjNQKP4wisFvDjeNdW17wagYzA//Zf/U0rNSqti48N33M5ZZ+gJq9WLqMSUWwYpNwL+Y+AmAZdBJwTuy0ZOQKrAOwCallGMsS+Kci5DPJg5v/g1VfEPOIQz+FTPoEAa2I+utyggJIHVaXZ+f4kqOIwCChCUmI82uy7VE9KH5ZceJqFYiAmISMBtFx4moVHIavia+Drh18PJvOX4yqpxDqwx8/KwGYCVGJKbgYVn98yv94HH/zN+DSb1OCIx2wBwNnc3v/tQ5UZk75XSQ5Ffo/sSFJE+53hqch1muHSiHD/3V8FTIp1lzGRr16k+ZJZB3wW+1NAUJlALhwMXlu6ZjYnib+WM4tRxLhFxljPqYLGkvrhzSRGm4Fuq90qaw06hk9YxkFjkX+QJ5nRYSCNEek8phDQ9TNWG5vjzp274wAPUkDvy0vNuVe/+12BCBTv9Z7bPzzQuCkFFYaEvK629fdlBvFegCMU6dxD7jFFqAHiBeOoh/umQhoUKFPXAQzfb3tgJpJTk/nQBhTNbLbkDSbKhpgkltYBPrgQMgPDoRQC8STLaqHaVHmzvQxiXhnQb4jHkqdW14oZxQtvUYUPeUnmveOdF2CF9dtQEI0HRSbXJUbI2jg6vxgf+8Snxoc+8lH5Ikpqvz7GU/fvjne+/a3jJ970xrG7tS6wcjPzSY0IrlXAgucg/4f/ndfQwhuwa0wMn4uZ5jzy5YIabjKkgPMmF99E+84ZaAaEdYKtitMUZrytwwhudM/7OmJTJXSA9+l6hcWqNGPYjniXRlZZAIR5PJ/jR3dhYJOiOP6DsCGZh2KjAxoP2IK7Y2vXoWVi7AiItafu/Op2HJ2cjc+9/PL4/Be/OI5nl0q0B1a4f+dwvOuFd463PffcePLuvbFDmrTSeO3/xn50dHKsuUaBDyMREIuC9/DOwdjb250S1/tgLSDMf5ctb4az9xkBaJNnYiT3YQXxM7IWSKOhzaI2hfrsMFPbtgRmI28K4IZpCzsKIKS+cp0DeDgiT5e8kql7HQuCNTx/bTVBM4wgirKI+R3mQS0h2EPk3UcDhWuk+SUQyKE1vcdKL14ClyrR5WcK3rChYbfQZ4P3NrNDZakCo0cBGABHgCNtXvh58BqAbmLcrunzE/i2v5/gIjHarEKYSUbtwAwANzX4IlfueuEeATyKeUSgWyTpeo6UwS4JO8ADz11L7p3YXADXYJtDcG7E1Czza2fbMuDL2bmeb22wtEmjuQ7DVR6iizRrsU8VXOZ1KIbeGnJiB58tPATdwNS9yHlDIJ2ARtQbCbVbM3u+zNr6tuq5z9pJU7aAtMLdIp+ttFrWAjAp6/HnJ/kifIVzBOBvZNeyP0jDY3d3fwBqekwTvlfPzjQgeLWGidUOokx5P3e3knjss0oVDFp7Am7N9ve2aFTTTVLv1cvnnkqc+yzr/BLzN+nYPQ96LftMokZm2anxLOTvpWIJkuo5l6bukmWMLyK+vAk+IuCL1HDGjBRteZi2wRAQVWevNI94ie6bvT43x/3usDFtH4PiwUAr72trkrmAx9n5mQHIK5j8KGBm4+rifFyen43T05Mwre2tW3a7Am605/s5oX1mauAb4PN72C5FjNwlMN82BD6HGoQ26Cn1yoZl8md4eXIGjPe3gEGdNS985lgCCDXX0+YNPr5QduRM2d9fPLdSxqv5YhBSios82xTOJ5By4SFZmySppPL88+sakJT0e2JMmjUJMGk/6KpdtNNHMh4WZLwqm8C9AB7DqKyXpc68ZkUWbHR6+IJ56f/O3xfAnIBJzoMyyJh+po2w31wBk6v6eDUCj/UIrIDJx/r2rS7+B30E/vmv/5dK5TaTr2nW8WDJoc6gYjvATVxNAaa0xBx6M5jeFPz/OqylS1w2XCXZ7gkHUlMB0F59vXgMjtCxRo4moEQFg6V3Le4mmVBARrG8kO4gGSNdFSYAQRsUq/sHApLk8SQJEodTs5gmcl4kwn+18b+79mJX8PtKd6VwbcFIgIFlP5KpJQiB38GLyh+YQ7h9tJBy2zvTRYmlriTCktib0IJIkwqWmoFmryZ9r0Vm5L/L4MAkmeR3cg8le5R/V6XqqjCmg69YgmFVCCBNImSLUwEwPYQH2OQ6LB82EFWfRzHZmraYYAUPQYMKfFhfJ1G4cqKwDB0ME5/MYJBTsaGCSNTcCUBwoMCYfPyUWBq5kAq4sEo40AtAxosM8GZ7exwc3h27O9sC8fA9ZM4cPXw4jh49nKT5FAbIbgFmSE9V8BJFRJKwVXwnVZbrYP4BTpqpQqG8sAaosb8AjWsXNZXGmcnb8CEDJ5JxFUQU49FMVkm9ZWGwSJWl+IMZAjADFGQWoNcOVQvhC/UJKwumIEfBI36uCecObXA6tDHmJHyr8LR/KoXacnq9WXQU6wb6yoDWPEmRqxIqwRWSAiN9vr4dH/7Yx8f/89u/M8iOcZDAfGyu3463v+XZ8fa3vmXcO9gdW0qVMaOJaysg4iLbAK3YdZXWUhjFX7PvKRApTDcNTBLh21wRAJbqTpLqAMDa7wKiGTTjOg20l41ldu+6JYlIpiu7lqTPxaeAFKUgb46drR37+GbcBfYqhMNei5Wfm7XjfVLyYj4XewjgGP8j1CHzhB/SvBOLfIzT2cX44le+Oj738hfGq0fHYlHyGrAkn3/uLeP9733veOr+/bHOPiRA3Qx35ouBMj8DKh/UvrOxLnmpJJ/yECQN/mqcAziJ4VvGvG0DBMopGKjsIf+9wcZlVrrXipspFWZ77xRgOAXpOCwDVpYTYPF+9Zixz3NtABreW7ecwHtlj0M/e7A68LOMBgR7nQDH6+txdkJozqUAJ/tu2i4AJqULcnkgLBhfCZNSkyl7Zpsiumdp1BjM9+fl2QHwKbAsz8ICcgU4xZTb3lYKMeoBgWMB3ApUcW/k/wfDeJvPvSdgsnueGiORi+Nhd3JyLNsK7jHSfLElY93CHu5EYTfmnL7u/WhZLq3PxLNwusd+b/YB9ljAWxo5zPGLy/m4uLQ0nc8JQ1nAHgnGCmQhEM3jOoGAsYdQEyBAO9eg8JPdPY2hGjNXMIsj2V5fH9vMx719vR/nBr7aENHZo97PMD2FXfgZpduS0DfJoiO3bdNCIF2DcyblhGWhU+iTfJUTKMKYy08wHoMJHyroxzxWEF8CaBTQEpa9LAe033j/7PibmObAFObrtmwVtvT5mefT3jqxtBcMbK5L47vEiGwTmN9TozLNVQWwKOBmpjmgMLXMWX5WoGEsAHovWVMnJ6eTXUqD4PgcpLLzew6f83qzTYUZjf5MbqTB3OSLxHDY2fzMmXweHTrjdHL2YAKh8Gm80O/0+c8cpIHC7zLv8Tvlc/Yz8OxtiE6bvzxDUUmcnhyN2+ursbnG3n81rvB5PjkaZ8dHkU/nvCp7DT9/JPUv+B0bm4Kx9Y2uR7P2P9jasQfQ2ZhzTxpeBS0LOgokjN0Mn/H0+ETvS3Od5icM49m5AUqzkt1IrEql0m+dvTdpMrhBy2s6sIu90WxhK17MfBQQqYbZ7tiQimIBHPo817AkP/vYa81idJPm5saJ3Jv8PqoSNQmT3i35dOTsBQ57NirTkbUhwDbgYhiaXKefQ2FKxrKl12QJN00Bf84mii+H4ejf0z01mFppt0/O//AXVozJ1hCrP1cj8DiOwAqYfBzv2uqaVyOQEfjf/+5/IWCy3XSz1tJ9jhStBU39gqyks2G7OrQ9pHRUl/7er+3Dpw476mJGuhfZ0MT30yFpkQJtYpxTf53QTWCBX8PeQAvfq143Bx77etnTzp5ht07aRCq0u6eixQcVez0tJ1yaseavSlDLACkLsaw3BRasgZ4EWApKUYaiQb0Y57d4STe7pu8GJi0J8pkQYI/DK55FCX8JKOUDlIGqet6ps57iSkDFxFA0i7DjaZDV/k5l5hl0CfgSeWQZIrq3GWcVVjm4ll0hKRtMGrroARAasjCxMwWyhCEWIHIhbfbBVuyOLaSoZYxZjsj7qXsf4LNz0LYCE+4twMDBFnPNsX42Clc6/S3iKZ5VnAog4oB+a4kqAAbyOFg3l5dKJUbWKS+qq6vx8MEr4+ToyHM9gAJFD3NIhTR0vhS+ABgUKvI+CzBpb0EXHpqXKUCYQ5IpNvxF0i7LMC1j9z9mpRbIdVFZBpoBYMuyJQcNCNYxkER4b0/J15VU258MkLypwAYeXPwuJHlTwSQrBANCrBWAJr5qD6A5mnWoeSAwwwUoFgaV11ViJxlmmgJmrJllQpAHAS1jY2t84Q+/NP7v3/6d8Rff+94AhmN7IY372Te/abzrbc+PJ+8ejDXAylgM8Pb1AO1n4H3xogNYgu0iNqVYbut6T5ocslwQYOWirOwgAd6yQTMLWWEABDKIeWyfTo+J7VlbDIqNKpaifdz4EkMmHpzdV7jHlWcLGAzw1HtQQBS2qkCyMM7MlgSETmEmXz32OTNaWEdKCA6TzT6pBJYBam+OzZ298bVvfGN85OOfGH/8jT8b8KW0f9/cjrc+9+z44PveP97wzDNjg3lFGjd+aZsNMUr4S+TpXDcNHQU9bG0YgAdUSUAK4woAxhdjUca1PmMYYVOjKQy7vwqY7B5hqZ/vyeIZAbBhCai7SqzRALNZD9Ness0+b3ksQLBCS/BvvHCYh7wmC6Kzl4RdfXZyomcPn3c3LL+yp8XsXjOzqcCYLR6WpYpdV7bYMEBfMGNd0lHAjzYmmDvMIbFpcx3sIZXK0zCZWM8BD5i/9lVbE2AHC69J4QLc0hxiXpiZ773MNiknAkUl5db3DbTruQKjMmugn0meyWFHdg0otERep2FwAhjGz04hKbt7GqP6qvIeTVd3Yy0NHZ4nYYMVMLPSwCC8AUUD896HOgcz3gojmo/N7c2xdwBw5uZA15sahex/kYZzjwlIEfYRUNkes5aKE/DkZgzgUb2Kva7rAaifC3Djvdpsuj4L63ntc4Wfv5q/UUB4frtB2r1TQFT2fq33hM1oHUXa3THAIxBwhevhfgFYKeG6z2u9tu+l8X2zoPtM4V44xKXs+XpC2rcXdq1ArzSgCl4yYpaX7yjVXes8jZ82wgivkUJiaysJ3gYorc6xIqTsbjH7w/a0dyLPUvtk0lC29HloXulsFGUAHRf28Y5LQV81+TYMoO7skkzvJOo22aWu0T3ns5uPToMAWffxw1fH1RxgfWPMOXsePZQHpZrPOpTShPYDgCa0932fm/l+A9fkdZn1prNMWJEOeFw+A8eCJNekhoXCxxZe0qwf7wves7hfStZWw9N/d3x8LEa0WIkB9twY3hjrsaFQynfsIvrskM9imJYCuCOfFmCsPQ5Wo4FEnQP1HE1jRmC3E7rdt/L7rXGu5awjj8k0NtfYIyynbhMaL0ofYJu0HSl3Urz18J8SvBcBOXlEL9iiIhb0LGofTp3kBUI6/EYBPwVC856Vd6uuyDPmN1fAZI8qqz9XI/BYjsAKmHwsb9vqolcj4BH4rV/9T299SGiaqoE8HdamA8FitCqrE4tHEknLO0JQes2wyndnCYx0l9NFv2Wn9a50qIYOetNhzBKtFigcSE+OjsfZ2amuq9LUMr104L+ql9emQ2lI4M57cWFKiQQoiuSYzroALLq5SELE0GiAjK+1/mBl7UyecerwAhzBVLAUziAYRb3Zp5ZGu6gpuLCcYszYINWLGVDADBcuLeTNKLAkyOzB5XTeSB7XXXCqKEo4A69tRg6FpBPXVRwFyCzoK8CKQjmJoLJwFHumh2L7kAFytcgtOFa/OzHmJPUzk1VhG2FW9QA7HVqT1N0QnQIH8ikMgNfCl8O8Csd4LmrsXRpMjAvGXcBkZJT2Pov5vPAbF0ZlETAPKKbEToO5imcVLAIFATiZc2drW4wKASjz+bi4OE+ohat2s2vsrdhQlwJblSL2fstrSt5ZSG+RL6ZQbAJxpb2RRJst5HnsuWbQ0Z5mkXOVuViwW0BBmE2S75mNx5zlc2wBWBVFiOSN9zB7KexLsSAts+s1ODgAEIdCyQU3a2q5QDZI5GYC9x9WisGsWZJ3HbShUIAmw0/gvxaNCkI3D9bG5dXN+MqffH184tOfGV//02+OB8enGov9nXXJuF98x9vH0/fvjk3WstiEolV6frou0jgXEOXfARsAJ6+vE/4jMN1eZ4DPBfN1z8JGYx05hdy+sJKOZt7Ze84yyGneh1BecKIMIEvevKYqK3RhTkFthu/21o7mJCxYwGoBV1o/AKJuRnCvKMDLZK5snb0D8MPNgRuxYswosvRS++L1GFu7e0o+/873Xhkf/9Rnxkuf//yYwdSVDcbGuH/v/viZ971vvOOtbzVjco3kXdtVNKBDNgINFjOMNa5ubCOgucG6ircjzZ5+Fu8bbpIIbEjzaZITw4IpA7ozNZYUXU9uSC080hpUZFCyXMOAL0knZhwkGY8fXVlh+KjKHzGyS+4Nn63BNWKTB2QycHM9jh8+UsMBtuTEQhTz13JhJxC7+VCA3g2+AFn53AWsJ9/GJgKHRVU2PK8lIA9paVjGrKvuy34dGhl5xgIS7e6Nw8O7YkrqZxNiJv9mkn9JbU8qsBnkG2KGn50eh5VrCxEmLPddEuMw45VeLwBkkV7PWhGjkgZd/GcVvlKZaRiYgHSwHNUUy36h8QrDWM/oJGm70eUxNQPZIVR86X7l3jbVmblfL1Fk/GJ50pQ4OBCjjIZkm5mMJSzRzletP5G8PBdgb6qBp/d2s2J6nqY51DMR18M8dlPQTVeBewnS8AsnECQNOANO9vDUcz1geiXjbkbyvDWbrdfd/WKZcWv7AjexNjbtN6um1u2NGjK7uzsBttfF7hcAmPHz2NZOx3PUc9bPnjIyOXfY+9QWBU2ilt/uxobASvbOg/0D34PItLtmq0zw+zGeBjv1zEnDpqBpA3ps7+DnJeMn1j4gHE3ApLOLIR2/xluB/FaaaL7kucZ65voAaRVEtrEupUNVNG2Q11qI84/ynG5vBUSSxt1n0+zsZPAPTSkaCWJjB/jVfVATztYUbjAYpONsxfriHIMXsfx3aVytb6bBDLM6aqQCc2ka9DzN2IsNeuW9V0ChAM6saZ4dYoZua3+CVT27IHyK0DLuWxprsTESQ3TysMZ7nftGQNyiGcxrcV9oFsqnM0GDPMvUdFMTL82Q5aTseDgK8NzcFktfRAHYlE3jjjpIiqX4VTptewE6TgnfARXVhxbYybhVRWS9Vc9IrkNyPkxAkM6cZV76QbGU/h2AVHPWY1oSxQqYXFXHqxF4vEdgBUw+3vdvdfU/4CPwz/47pNwtGFOUcACZkviWZN2R8llIuGA+NoDZDKMQisJ2bDdUhcXkk2jmgI4WpmckBdlehmYXuCPfAzMynrOzcwEMHHhdRPpnLM0EiDHTs55uZTqINYGXXeR9HJzooHJgpZiTcb0OtWaj1SOo0lUf2F0EtFNumWhAyfWAjwFVVYbnc7iwCwtB4QSRL6UQwOPMdpAYobsgK5gqECIFmmQ3S0W7XkcsCX9mg6qAopYxipUmWeMiOMHAlhkCAol13wkRCks1EjcAXqfQLlI0dZB3IsaUajlJ/WAMxcuqycR8Jh/6I7vMfJLv4fLX5NFmViCH+B7AzfIwi6+HyqlYSxI75vcAk3xfQR31Z9L7mq0mRgjm/wLNFqnf/DteVhzOYdpQuF5d4nlIuqhBacnlJE+0JLcSdjF+9PmQCW4OPNOQjTph3azBFhVOZQYsjwS0jYCOZ5JEPeYB6FPAe914mRT00j2IvNXMYTNXO7b1pxO7aB3gC1DQB/fKBssCVvBVQmHEeEvx56LbYVcOkDLLtICBgUADbEwNebwldMNsHZhKV+P46EjXSqHc4pXPI09O0ntn55p/ltTBbNgYf/HKg/Ghj358fOZzL43ZFcENeOGN8czT98e73v628YanXzf2NzeUxuo14v0CEBXwxYxCg/YH+8ju9y3NP3o4gRIUe/wcLDql0FOAS1Kb4C/uUX0DI/fmdtVbVo0OzTWDD1y/izlL25FYqqEQWwKBjV1TafrIa/PGcvh6KtYKoOxe++PZ2sGSfUsgFTgF0HQNoA5beM3MLQgmmxTy9p9krlAIA/ryz8X1zfj0Sy+Nj3z8Y2MOA8m18bi7fzh++j3vHS88/9axB7PQwa0CuLpnGaAOGHNrMIP1gNSbf1dqML6OAr0AVTecEK59KjLYhEIIHOK1A3j4c/1lKXcbW2W+1xPXbDghCdp7yjCXZDBFqMDwzQ2tbQp2vgAW+T5J7AeH+xqj8zOzwgrAMCcEyE7NgBv9PNf68MEDzTmNqcJq4pMLeMI6I8gksnenFYdxl/kh64HIMwVww4DEx+7C6e0FobomZdege28AuIzGNgc08/XcGGKt3r37hEA57YdiIfN+9qTrs4QxMmA7FyuMGaDnKvYjS76VBl0M1Mn2RM8Os/oto0VaG4ALeWwCf14DggXMdwPHieEGp2tjYOk384T9ywAl8ynezozlxB6Lj2xYpfZdtKyZcZeH5bgZuwcHAoJgHBugdcNBHqG3Y8CCReatxsP0fE4Tkr2oIGQYpE3kLsOvzzTL9MvgNRMcZlkZqbWYKainp3wVHwrtMqPYn9tNRO1bSddusnVlt2LcwtDj+ZSANzUcl8IGee9JMdLmSpqRZgymqVa7lBzZut8bcPU5x88iA/uMG3s+13x6eqrv0fTZ3dnJvjRkCVC/6IU82a/XZosbRmYO155EY5JmX5/9DVTiPMBruqlq2b2usWFBNOASlNi56+aJ51TPj/wd4Tek1Os8l6a5rWEcrgQoyXpAwn05m42L89NxcX6mZG7k3ICS9hsysMvAt/nsZ5Cvq3tJlRmS5KfpqqatGobbk8KhgGqfW8bPHODm88u1w9pkV+HnDOPJ+/C6asTJM9OfG1YlvpSAs5obsoZBjGBbD1iKCuyTEoemsxml9iJ1WvwmoUywVqNmcMJ3gL2A7nxezk5Oss+ZUmxX9v9t+RrzQOL1arNRqXeBf573Yi0GmCxAKXB3Cq1hstvLefKNnBpHaQqEIKH7nd/jM/vnl9+jTbx4US59lhYvv/kL/+YK1/gBr4tXH//xHoHVAn6879/q6n/AR+C3fu1XYjlkHYoLZBdAy/4/EyY5YY8L2VcUzBrJ5YOgXjjFuMRLlahWxhRQUrKlssRAUhLqsnxYBvhAwoL8jCIKoNKd+8qeKAwMStanSkVgWE0U3xxUOQQp/EZdXIAgOuo2kK/Mh89vBl+Ku3j4WaZiZplZbHT/kRKaGaliTQysSM9UUFnqw4vLGzPwYhmQhPjA1KiBeCV0lUqrAEmHWgfJelbm/RvQIABAn9c3yMzHBZBktgaH2YQXCFixN6HYkjlaIo22THORMr0xHUpThMb30cxGM7Uq37b3oQ3flcStwh1/M3e3uTdme1nqYxaVg3lUsKe4V8EbeU2LvR4ca4Iv9iSgY0Aoxmx+Halr/Cotf/eHK0jk8BUDmQrX2dpx0c7Yrq0raEngd1ioeF0x1x4dPdIYygcssuxbGJ3xEKPYIA1YBWykoBRlgAP2bMMfbXfswV6T9NEAkwJ3UmiUsSIfw4lZHPw+IOWEUFMIpaDquqs014CQgVQg3eztAAAgAElEQVRJ5VWArEtuqwIqhZRZTGb/iUUV8KDvLWbTJuCs02ApeiiUKH4BG8U8DKuK12riqCXI15LwMffEgMlXWWWAhSfHj8RSFRMDlsX1EEvyY5/45Pj4Jz814HRe8boAk69/YrzjLc+ON77+6XFnd3tsT15ubiyoUNr02lU4kFJNkeANSdq5vzA5ubd87ezsiREG0wQwonJGik3JfElbTVgX40M4AsUgBTisJM3duYNBykguE4cBtXeqi0sDOGHwCjDbslyTrk5YvwUqOk/NKAmjJtYSAiUCdtkX2MWf9kKAGK0fM1/bnMAqgoTzm9v1cXk7xstf+tL45Gc/PR4cHY/LG8Ig9sfW+sZ47sfePN75tufH/cODsbu9OQ738YUD2HGQlYLOslcrtEASQK+t+kYKIN3YFDMJQBigknGSj2AY9m1QqXCfWN0GXCuHNIvf7Gh7H3sRi5nL3hyQzmEoZpTOCPTJWhSYs8RgFOM0oWKMFQy+/X37v2rfmC+838SwEuvJjRuxoQW+z9XMAiR49OiR1r3SurF+CGNsmVG9aIyxFgw6ijUmUOXK0vGbqzEDKEsgjSSpsqVYk+yV92PsYPqpUaL7671BzOgMmJosh4diTAqkKLtX9hDsz/ZFFsCT1xaAc2ugdGNjTXOe5HLG6hLgLr6a2pMipcY2gmsSOIK1QUJP3CQ0u3eyapjCeMyYK+haIMohXL7HZs8uAuiUmt5AnoB/vJ8D0AriGbSRdygAWb2fCTdRMrtDYbhvmgth7vKeWt/yTmWf9DlBrRaeOWpK5UySxkubnZMlTULgCvS5F7lgjjtEZNHYM7N7oZzwWBjYUpOpE99SBj+P1Zj1vtb5XIC/dh1i5sUTmjFgn3XT0r62rMWyAnut9aH0+ggTNoxeNXkVxmSrnp7p2Nc9pwxBoWDR3h5WfhU3tffRml2HpXhgdqSeHTOtHbHDsz9rTfJchNme667UnOczc1Wv3bNXAEwzx52irYcG5yH8SnVP3ahjD2Le1caEZwCsSX2OBBjFDGiazzTL5DM7WKOXCsM5Ozkes7NjMyM7XzRH3BQUe5J9UqFWl1NjXXtluvZtoJUZ7qaerQtYL1IKReXgc2YCYjId3GiYj3MAynrBxqOVM4iCHbf4vE54n11cjlNCc2DUAu5ubo1LQG3tGQY+GQ9AuzlhYVIZ+Hmuhq7OC3wu+0JW8mwaAfPA61bPqjSdpTwKs5E/ZRezuSW/T59vo6wKiKnvRbJdwNFNlPUBi9KbvqXhAJiWdBv4N6PUp2k1BDpeS9eqHtik6PJ5UkqiCYws2LqAMbgvK2ByOqqt/mU1Ao/lCKyAycfytq0uejUCHoF/9HeQcv9lViSHLRUgCeJwMZHUu0lKawmz5IQZ0MmLL+BHTabbpW5XeOFnZYafD/VLPk4JgbBHj4tS2AJ065Fzi+lX4/AcYPRjnP9TYBjcCXtKptn2shNAJt8uDnOW2HKIZzOr1LDMlOlzh83T4tlSdkBJsxYnWbrGw0m//C5AAofVdvMrOuTAxt/L5D6m7j4wG8BT6MXStfN3KroBICJFL3O1EtbpsJ60TbF+ElrA71OAlTVpr0b/ExJCaHn2LSxLpMABgzOB02W/CmC+dhM890isKph6tzC4AIw2VByquA9Q4KChBYuHX7VU3EVS06IF3uV1Xfh4THUtOZjqtcqYJXAlno5mP1HIu6MPm0bFVthK8m2L2bvYSTDQACxhkWGmf0Y6p4FLe6L5Q5q54KAGJKF6bwz9w2iy/BmLAKfO+jIjxcX/DJYuku6k1/dPy4OvHGLAET5p4txTwOQWaC4KXK2IYSaGj4toAwgGe/q+BuMtnSso3qAYgwIuQMvAlbdnEr/9NvGIXUuIyZRY7bAQzcv4VSpZWsyHrIeAn/bLMiBeAMNsEgCTS3n4nRyfCJgca5tjdnk1vvDFPxq/95EPjQdnM0si18d4/ZMH47kf+7HxYz/yzLgPaIbvHzI2fM7w/EQ+LObbpUKpkBgy7yTjFjusfw/bZyfA05V8SjVeATzsDesmjWWDMJtuxKglfIRrB1wWGHyzptAXAjcMOM0VQMPc132I5F/zdt2MFn4GxgrXx3ipORGvTTNXzC500vRrPXnLPCpAqNRd7WebSgHGj437wOf1to5ZBCEZBwMI//xyPr757W+PT33mM+Mrf/KnY3Yzxi6F4/Xt+OGnnhr/6s//3PjRZ54Z84szsVQBrAQaca91/ZYiNvFeeeANP4r9g+06/NkB9Rs6UeDGS7pp7raM+BcxJrsHat6EWWVbDXHWNTsVsBP7hvnlovECKMBYAkIaNBsG35gfYkyNsbO3L9C91yBQcsmXEYYlVhhm8QFs28/OUtb5uE14DXOExgTr3mvWYJhZwgGhJlDXTRgl0l/MtAqZc6fHx1Pwh64bAGcLf9grMX5n5+e6Nua83p9mhlKvb5U0fO+JJ8e+vBULAJi1PhX48VhzYMa5wc/9Pc0X3Y4EcDGyM1ikl3jZGUwT4JpmFvM3kIHkrrUBKZu3YV3sOQAefXbYfzTPkT60xLq1JQrzijEUQ53PnKaC39f2FH0xgziL5zWgnFphmxvj4M7dsbmDKgJ4yc0Sga9hQffcwJqjcTEBlGHbY9qgZ03k4wWMtFeG+cZa6H9Pfo4JwCqYCAjV+cTzp80jn2YCRoU9WqajwaywCQNQcT/qj6vziFF6W5aw5uJZaLWJzze1NJGNBsnwAXRfs++pubSn5xhfStaOWqX3srJ3P2tiJZMmop8515HAe63xXpV/2zLFnpdtzPLzBOTw7IDZ6wahz1IFN+uvqP0zqhmDTwEp2yjlDtCcQV4dtYr2GJ4r8eiUDY1AcQcgcT0GZiNHZpMLKxGWpM6WNK4EGlraTbgO7EmYzbMzsyiVVI+aQI0Tn6s8N6ws8H7idc79swze+1zHzd62lv97/1/EQfo+wxStisnsc2Ta3n8SXlPrEea4zjNmPjInTk5Px/nscqzpTLLDZj6urm4k8WYvlA0Jdg0BA8tWlIekLHFsCVKWo70oAw62I8X+UB9YwseqtKI5zSxX43db1+ZEbtcKbjzhQbmp0LtJvu0OstdKQEYDmA7DcfiNV1AOOWHbvva65DEZYNJy7gXbU/8eK5IydX2e9HnnN/+TFWPSg7v6Wo3A4zkCK2Dy8bxvq6tejYBG4H/9r39JwGRZOu5Axpyag1dYEGU06kC89PN6mC/yYnyYl4QiZwcdEBfyX5MofbgWI6YAX/xpdGSfkDKDLz0sG+i7EntkNjMTSwV8D33WbkygWgHXHuSRpRjUchIhh14OTXu7By72IldzAb1gKlnW5OKmHW/7RPEiHChhctjTT+xCgD1Js+0TJmnwJI2ul01CIDBOJ20cACxAkZiCKQgb6mLzcbz6DPbBDFDScjruBawqH7I82x6JNvRvMe/39bWnCEpBpnsbnkTThVXQTd1rL5rXANSDgtEFTVkSAlbFnmtC5IL5ocNwAiooEMrK7UFc4xDZsSROOYT2+nWgzLwUwyYG9FfXcwEMYrFd4y0Fa2hNATeMPeNW8IOxtGegwzJgERoks5RObFylEnOQN9sRL739A6Sf6+P07MwysWEp8E5CVcQgApROcW1QIqBXWEEtTjjwM/ec2hqJYny37CPna3FqpC0OxJIpk0U417oYW/JhU/DNIjTHbDQz1fjdvf09zR9SvO0H6BRNSVGRpX9fYIWYk5Fy1z9L4yjZpIN66jFq1o+TZ8t6QlZtj0ODNFPRm72A7cF/j4fW2Tg+gjU2H2sb2+Py+nZ86StfHZ/87GfHw5MjBRTxGbbWbsezb/qR8fxP/OR48nB/7O9sj509kqBJYTUzRxYPAnqSaA2LKoAEgKUXthlajINZiy4quSat63h58h3GRQCUgBAzYgASJ4BVRZ2BMby+5MsGazfAgUEzg8ICTsTGTiBOAHHug2XhBiP5skzUpCsD2y5IfY/t7Su2IIwpgimQbQoA8O9Ioi6wiSYDDOVdBQvdrK2P7z18OD780Y+Oz3/xK2Nzf3+cX1yP9ZsxnrxzMP6Vn/3Z8e53vTCuSVC+mBmcZF+UR6/vA1YP7BTaE+MxWO/UiRkUMBpgDXCyoRmAEJ2nYkQFrP4XAZOqF5vcK/uL1qMG4pH5F/gziFlGu9eFpPnxu4VBxxdjKQsBfbYtBaLVC5L7yOuWFczeYLaY2XAaAwCtsAWvaTpFUmlGqPca9o6CqmUIT42jgCdSJQCkA8CFbUeCMM82ngncU70W8nCCL7CaUAr9IlyHwp/Cmzl1eMf+kmWWlkWkwj5YsRlDbibII3CDBpJZp1wfjEhJZ3OfAEQJBCmjkUaUGmnYFdD04RkuG5VFaJ0Sjk9O9PnvPnFPwL1A84BCtaHQuuCZHtCR99/eXACTVjzcaj8uS2waS4CoK2Tf8wAYPIkBaHfG/p07Y/dgf9wgGQ6bTuxjheU4kE5KCoFCbtgx5rBEpV4QHqbVb9Y6TSM1PGhEWgWgZ9QSWMZnwc5DvqayhjATUP7GCcfxeWCuz1MZuPdOg3q10aj6oFLuMosLbGqOyTvYjWPtwwqYsh+nAVxDL7ZYWR97B/tm0F/5OVaPyAJ2lW1rf4qlTNfBggnq5p2sQiaVhc8HPGdmsws9V2vZUdsCSXnTWAC4Z4zYR2HfM0byBGXvjEKlbH7WmM4f2KLkjFflQ5O51zh3Se6/aHAwwQ2WGSDkNTr3+HdsGZi7Aj0TwMO1wpBnHpyfnZjFLxask7l5Tq1xnrqcCZy03cuN37vBRm28Za4VnPR9vZLap9fD+cFzMSzdnJvTTVqAbVEv6TPx/mlg+Rw69Pz33mUFiALH9GzYFRMSEHKmuXszNpXkTTDWtvYAks7xolzfBDy2aqgMQ0u8zVT0tmqPx4KVBhrxqCTcxgFT/jlfC/MJmySfwWBr25uyTRLP9y09k2hGTp/7+7wmm6xtjxI3rvWEXyZDLPsRB/xcDr+RTUwfjJMtkFeInyeLYDX+dQVMrorj1Qg83iOwAiYf7/u3uvof8BH4rV/7ZaVyT4fZmHqXDTWxXJZ8gBZD5gAE9Y3dGE5HNNysSpci0bMfj4EtgwWRgSYFc2KDqYB3d9yABgd8A0s+2F/KP4fDMH5RZatUMiRj9PjWcfKAvcRhmd/h4OZiwwEjdJIxh8drUO/RwBsBok28RoJcjz4bnBdg4gh8fW1Tc5tvKwvHf05+QJYXdywXRTig6pUKvbJ+6iMorzIZuV9MoCiyUA57Zu7M7PcWdo8OfWEyGEQxy4VCpIVEea0GETmwA2p4PJNJmIJmwTq1nCtoQA3aw2JwkQswm/fQATRMyBxGdShUyrbN6R0c4X+v+XmTaHnzKYxoCRB3xzwHyBSL5vE5+Eav1VTYzFMd3Kd/d9EsNmBkiC2seO/9vQPdX9itTtTGp8uFbCXN/B3z1h5VN+P01LJeipUtJEzpttsX1fiXw2Awprc/KN+jIFGxCGgr2XtXU/6lCbHydjI4KVlggqF6OwSWwRajgBCjyOBk15aB3ACVMKAorm7xyguTUzJ5sybkxSeWBYX+pRoPFHKdT5qLkfbzQexh5nAGgXxienrNCVxQ0A++Up5feh9A3vmVAHW+yphEdsz8efDqg3F6fCbJMQE43/7eK+PlL395fO1PvzHOLuYK7yQA/Sd/9A3j7c89N+5sbw1GFVn1xo495ihuSUtv2JSYkykWBToqmGoJrFIzwNdoj1qDWAJX7WWhecd1a15EalhmmRJ3A17yJ/vI7v7uJHNkXBXgJLZufMMks/YamZhPaQc4EGwhl1YqctheKpzFlmH/MQvM4InXamVqcsLg9+KTaMDVxdwGAPzaxnh0djo+87nPjU9+6jPj/HqMq7Epv847e7vjPS+8MN734ovj7sGekrktqTUrUjLjzAPm+8TaEZs7Hojx8WtzqYU0c4I9lvvFWLCvOUHXNakL7b8s5e4YFczsBtVGRlGmgveWTqYRsuwJLCLO97HYGRU1fCiaAeg3NG9pUnEveL4IPImdQX1AC6YaFQaoyxi1USawwvYFAtIKrk5bmPcuMQHZc2Yzsa74YhwBeHjNguf6bJIsmzkE25G9AcD38N493Xv2FPl77uzaQiMhMQCXsKfEHg8gXsCIOaL96IbGyKb89WoFoWeIgDV7sJ6enHrtojrQs9dS7x32AUntLU1tgNCjBw/FLgaIgrHKvmP7jrDIYx3BzeeZznizVmxrAXBndhtWHYCj2gfDPhVQmXMB46C5HXsOwKadg4Oxf+fQ8u40bQoaN+iKfQAQEpsLN6Dymgl6odkppYOesYvGWoO+tDbFOLPyQqBh2Od91omVJqmrWXk8f/S8pRE5AaUOTVKTJKxFyfzTmHDDycClmONtDMcn0L+78FLWs75J05IIM34XUgxwL3j+CYDetO0NzzXmlub9ju8VewbfL+O4TSv+9LPACgOaXZxdSILWGVKeprY70L6XgBY9o/K8Z18QWBvPbN8fbBSu9Ex54v59/R1rT00hQlzmTqGuRYrOql1A/DtnjTw+3cCz8mBqRAqMxD/ZAPzEJs09ZF7yJSn4bDaOlcJ9MdbXYGQC9uLxej7W1LQCwMSL+lKsdDHTc37teW+aa+v2OPXYwHo28Kmm1brVMlgnaC7kvGsGX58RBnx5JrOXiPVI40v+nDRFt8UY1VqUFUpY1IDiPO8kZbHU+gLA+tb2Jbt7B2YejqHvn2NZIisTz2fWjex4dE4mud4NUv6+TMqqWySvDiuVcRRwzbn1gjOt1SMKp9Mzz6x13zoazDRVtsTkN2Myp9D8bFmSYl5GUWO2pa/N5UbW1hR+E29KziX6e6d6FxCVl2W8Y6cu3uS57nPu//Q3/o0VrvEDXhevPv7jPQKrBfx437/V1f+Aj8A/+tVfFGNSQJs8/hwOIhCJTq8Avnh6CQDy4WLqoo8wz2AjxDhdB3KYQjnEqniI/M7S78WgU/Aiu7SIwv+f7O7pe2JZ+kiew+aQv9HRo6PIhk0HoQDgcNlrU+iIQJT/v703abY1u8+81un2aW+TjZqUlJKVKSmVVmNshY2jDFFgmqioqAlzCBgwgLAdFcwYM+YbgInA5lMwICiDsSzLam2lulJJtmxnKpvbnW6flvg9zfvum7YppjdyX0XqNuecvd+93rXWu/7P/2ns5zYxvOS75YMrBRN+VFyvpN2S+Ex0Tx0AVZjmYNzOfNM7lcw9MRTCgkx3X8m+vKYkNvZY4ufLvtTBFPaEJDPpBq/K/VLQmLkQUfME6BmU4BDY4l2v3cJvxRcMlgu/5jCDsH8SnCLwZhbHTN5XE6gTlo1eJL4+voNItOufZwk4nnfc05qpG2ilMW4mZEOLJnB6i2LVQKUYd2JD+hDLYdI/3xAdWHguauTfl3CeiSnCPJtSs+2RqsMxRuxK14bRsT35HZaBws1xWAgy7gtLkwueRtZMQcFnwuxfCd9K3bwSWwiPKzOGKDIbGmR2Dp8bmXH93ThkYycgJg9JufHCcxHV0KcEeyTZU9cDwBEvSvlRiTF0paYALMbVud8iV2xdilwCYcI8ktwO5tiUdO5GAQxKzdOwCfVvYbr0/O+Cq8CCJeAGe5y2alaR2aYAsl5HXuwq8CR5s2m/0+JhcWyP/b1d/fzx4yfj5Ph0nJ4v5X/4/R/9eHz3je+PR0tAmc2xvTHGSy/eH1/6/Ovjkx/58NhUIjQeiTsC/5BTHx3emdYAwJ081/C6PD31vpbPrX0sidtmsjlARYyp+MUJ0osc3wvI7Er94ntS9HPbnHJs4KU+dAUYCgZYkm6WjmwNYjUB+CGrg7xX53y3Sa5PwTcBJRTWEN9Fh395rqtREPl2w2dYj0hktRcz3/b2xsXNzfjOX3xnfP0bfz5+8eB8XG3CajzQeH72l35p/Nav/8b42Ic+pEL8+nI5zmH0cd0wna4uBSqyZ+3BENvGP9ZealxngzkAQZhMSqKVF619Su0vZ+aM9unIQ9kHNb+y95bNWvC9UJ4Byew+2ou87/OfLQg2BC4AKPI+BFKVOabvwyv0/Fxfk8UD64Pwqt3dsKvJWdg2kygBYt72DBgDVik46eZ27MoGZDF2diL7dcfLoVenZ2O5PNM17cPqrV+jPOnsn4k/6TIpv/U0FMgfUIzfq07gecf+VfCD8Tm6c2cc3rsnOboAg00rChhz2UkAzGldXgnUcCq32aAOujCQwf1dXi61T2oepKHWsBi+3768YzzBduH4iZsgtzdjgQUG8zYsUDV89LxEZnwpmwZ+HrCXOVHf6TLYmcf6t8iRvdfMli6yzAjAWBarGkgrXn78TEFuxgKwFgBGnOlQbAVYJSCuXtJ+pho0Yu+VV2BktTQM5fkaZYGAzKx9P5bN5JN8to2ohIDweSTr30fGPvtKFrASMJawPe6Pmft5NkauXCCPazg7PYsvs4OVGPspTChhRWI8Zu2rmUKjBaA/jROvM3xi3ZCVB63sNCwnFoM+1yprClLUwxZvE7fNPTO2DSIJZNzatMWJxtEMU+9PfH07HooG67XuFFA1tO5g78my5WbeKwA8a4XCPefzK+glSgl5accHXFtBGjo9+3XMZaOje2grFid021pBdgOw8BcLzc0qDGSvcHkptjiSbRoH+MBewiC/OBs312YLmz2JJ+tSih2xm3Mu0F6RvZDPJo9thXwBAltqLuBXayZqh4DaPTf1vumxsyINz02eUuMZB1vAMD5b8pPk85NQr3W+jZXNQj7Nl1f2MwUQ1LhHRk1GDWeSMh41FxWWditvSs7/up9ReQBQcp3yaSe4KcDi5P09Bdk0GM7Aq55/AgrblNscN2JLYp+Rpoi3gukZWRl5AUj/7mab7rPqjrx2WJGVavt5ONtPFej0tfghXqCyFQlf+5/+5X+6xjU+4HXx+uM/2yOwXsDP9v1bX/0HfAT+5//h927bwS5brwc2/r3SEAohHUzT2ZQ0UZ3qTRVdPUjJYxBwKME0Bc04HKrQTgJ1GWbXt5YH3m64SJhRywAakxzHgJUhyk2xLPClUwc6JvIK4QgzhAOQCrR4DJYlWKZjGUuW1JpxpeRkDtICCby1uej24VHFAibnV5am+iTngnVFY+jgFw7v8bosaCGPutOTAFgpMuRNaMZEje1bPKrYL3s0zIge4FRiJ3SioRkGjQQbW37tilp/d8iGD8VNcg6+Mo1f739OqDlMZoE0Zf19wKQK5wA5ZSHaC8rsHu6tvTENOrrj7bFlPJEWqateX1CBk/YqEsNEhXtDH5z+WDmsQHQVWwZ7m6LbAtDAo2tLpYEC7CUJtf5vYqJdAGJYeuxCwMUbFSdMHK6786bMjTJ+ZUXAa4apwTUQCiN5aQN1FPZDIQAQgAzURZpYNJFcc6HMVSctm/WhAm4DdpmDO8RYCUDe5E/J4stcjMyrIFfTlMV0y/xtUdy5bZ80gDV7X1IU8gu7BN6D76dwK7imsZ08KQ04qUBQ4e7rFqgZmWc4hfHVggF8LuBIsvQw0fYP9syUgh2zvBrvvffuePMX74x//bOfjb/84Q/Hw5OrcUs9c4vP5J3xxddeG5966aWxv0NwAOxBA6AFgQEyKp9eZXVS8VAQAjIIzJVHJIwrS/7MEPI96edxI8LhH/WBXAWquDe2K3Rxv8n+MTUPkDl6fGagzSnKBQG0DqzXnuSO8sSKtLb7loDsWErMLE0HMMC60X2k4EwIC/MXOwOAa30u5iAeoABMW1vj53/z8/G1P/uz8f2f/HycXEJcAWjcGZ/86EfHb/36r4/PfOqTY0v+gczXi7FEBg97TuAX3orXChNBvsq8lU8cIL1kwqzZa7P3IuVvE0ANCGTv8p4DULZ3nZiVkV36eyxXnu+LC9FKhjUW8hDks5mJXfqlGHACNE4tscd/sMEk2Edk7pl1mpZYwDD5aKa54RAZh04whsxp5g1z6PwMcBLmma9VQIt8J23dAcAl8J31ADCSAB0l0GfjlcUBgEB86JToe7GUpFSMQEI8ItP2Plp7B8ttkWbuHRyOxf6+wDuxksOsLVDipiPr0izbMs0UiiJpqP1r5zllZmlZZQLrJEUtIL+hBsKjxw8FzOzR6OFZL8sPMwLNMruU9Nz2GPb+tXTb+79A/LDp1azyg2H6evdZ5nV96uStrLXqpgaftfvY9aW9+GB7wbp3mMdCx42Os/ZD5ksT3bWQDfxM9tncq6xf5snjRw8VekXiOtcocFLAHJebJq0fZt6b5YXnZo/2cwFFsy1MGfiaL1iAJJEbkFr7YbyY/freN7pXCExT4JUbi5OaQZLeTflrusEXAKjgS4D1JlX7WWLgUDM3LHjtX2k8888AlDpjKH2dMx5BZJZGd181M9efvQ2zMsL7rOVM1TNNn/N8Lj0nZXNhgJPPZFsKf25/Dwzr23EqcDLBa0qVZ600ANHzs2eF2vCUbepxTCBYmz/ZD7ge5hUNLH2mqnpkg4PNDuuZNYmNAsE6+E8j5V6KYYxa4vrCAUrdq8vIE1NS66bv72YIY392cqqzoJVKbt7Ov1pW5/ySr7FWkWRb+eHr7XzT2KeB6yamvb3FVpRcmrOHPdY93rvaP2DRX91uKCzHZxKDxDSxWHeykVCD1D9XSTYybH5evtDxiDTw2PDMsBQ7V9JofgqghGiwwbU6MNFTMRqAycsy/vcFJJ/6HVASRU7AxwmEtELALzWDjzomRWHUTRhrk+k9M+y/vwYmP+BV8frjP+sjsAYmn/U7uL7+D/QI/I//3X9xC5NFIRIqHiwpamoyf4Zxw6+maPqZnzCcSPHSgpxMx9X53Y7koofoFdyxG4fAxLISEnXiGzL75dVTTQw4DPK3dwWY0qWnSEIy1sO7WX4uNuT7tDczZhowwvfUq6rMIz63zNGRiE5yY1+l2BaE7SjIwgVngaqyJQ1WOGHXZar/3hCZieWWA6zBzHhoptBYnYhN65R5f5iXliKlyCk7ItfnwAl7IlnGHTkUhVUAACAASURBVPmyWEJN/zUrbxWYVBHDdzSFtCDritS0p2aDdZHp6+0ioVqRqetgGuBFXfcAkxq7yH/LPqpcz75FZlJw4DVb0tV7AwYAIeV5pBEw8NlEXknXyjhLMSAQXaAfEi0XYS2Gzbhw8cN9KYOvBYoKJH0PoSFm02oehIUgtgCA9ta2fpbClSuloBWoLxYkhZrBRHuN2dfKfqtgnjG3B1gVkHNrcFBemAZHW2RSFFT62s/RaxR3IIE3Lf40twoAsxZ6/6N80upV8Wc5tryrkPoh5717V+uAzyVWUoz2BdhTnKrYsezNwGL2BhgVmfMFUJ3k68RvF7gGbexvh29jUsNJFD5gnVqejEz+b956a3z3jR+Mb/3FX44n55Zrsq6fv3swXnvllfFLH//YuAeguWHWrhiQAljxmzwwOyuBDQ2mYvKYjbY00xTvt4T7GHAwQCuAhebDkuAqJ9fXn86+iP48XmcupMR8AoyIfFcJ2Qkh4fs0v8N61Xgr3dUAaRk1Be3LqO46MdOU16gP3Y3AQoF0AVS5Ht4TRiT3VGnhkucuzFYnwAkGLIylncV4cnI8/vTrfzb+/Nt/OY4vnHx+dLg/nj+6M37tS18aX3ztc2MXJhV+g+NmnJ6fjusNe/iJpcPcENvLdhisB+5rQfCyuuyjGpuBAPFlkt65c1dgrkM7WHOR1HfvrEXD5Ik7J7CySAxOXGjt16POTQkDd2IOhTVc4KFgQUF3gorEyoyPpj1vYRCz7kkzpyniewmLjjVhoJGCGjacpbPMKwfGueGE3Joxkpcd0kYBGxfys508bdWQ81rvM6W+mGVEl7kHmKRGzsGeworcfNgSsCCrEpibksCa0SlJLxJdyXcXCXULu7T7agDgUlAF9GpuGvDjGVkAmWvUZ094GH8+fvJYnnuLWJjA/NXcVYCYw3NgoJUJzmvr+ZDmisKyZEUxs7D95DdYXDZt17WY6mloWZY+M9x5hrQJiacqTEbY8ny/bS/sKc3FyV4kzFHtWXI9iZud/CWx8mDt2Avx9MSp6WKCThJsz3WzoBOukZA3gSGcMRK2YgDTjQe1CRtwpueEQSOfXwy68mc3TiwF73PKYKzlxDkihamcwLQVSbDk5VOD0PtTJdAFd9nb1ECMlQ/7PvcbYLohbACD3FPbhERuGz9L4z4bk8e3mn0AZgnJkn1AnsvyP9ReynPZz96Dg4Oxv38Y4NxWAwb5OTeY8ee1zPPXAXqMEfdC+3E8f0OYmzQfXBdzjffza3BeiDf65M/aMxr7ThUMBLptjgXqmTSnCdaBKQl78uzksZiTqGR4rl2cntr2BAugsEQ5CzDfet/0LJfNj5+3BX/lySkWtBsczFUmh61eCFuzVYbA5ATrKS1bgThNc/e5RyxJqWc8D9gP+DceT4y7ZNpb/NuunqO8Hn3qHaT7h0diDZ4vfQZh/wPAVGOLZodUT1yXwxgN+Dk8Us3HxZ4l2QIW/z4w2QRsN18SnqM/h/koUNLgtIDPCVQ36C8pdjw0J7bkBMj6Z3B05/X9/SYuaA3m7/W91DN7skQwm7Lv2z2QH/lf1sDkaimy/vN6BJ65EVgDk8/cLVtf8HoE5hH47//zf34rUC4F/eHRnXgAOeQCFhUHpImFFvlPPcXkr6e6wgcByWpVcMVYPKzDQJk5UBde8gHeNMrJNTAXFyYiDIlI/iR1vI3kd9OsyQfvvie5WLviZX7wvQCufDYdxMJ8qg9Wvdsk34Sdpq45wOSuvcEC0gpYCkikMBlSjiPr40LNSqs3nAEMGKQcWGu8X4aZivZ47ukgFB9LGeUjB66/XQoAvU8PWznMebwsoS1QJJAC1gQFAyDXLUm9Hlv5U+UcKAZmGCwCGCPhFmNrhcmozzwFrcwMxxaNMziZVO56BorNYrCp4KFYivlsSmVNUch7aKx39xLwYgaKfIxSzDTkoTI1MwztmeTOuy0DDJRxDx1kU6ZVCxu+oVLTAtACx5Qm/TSAYTmtx45CwIC9Abyy/FQMJFBCAHVSOQVS83MqKhIcFdmtwLoAsNvbFG8z29PFvkM3LEn095p5F1aOpNCeP9zrSvbFFEpBXFaaC9BIe2uIELCTAkkm9ylGy0Lq/ajPntKAYT0llZqv1zuMeaCxTbHVhPeyqQWOw5KN7LYst0kuHf86PitFP5/z6Oho7EU6fnF5Pd56993xze/+xfjz73x3vPNkqYYA43q0vxivvPzy+PQnPjHuH+6P3e0xdvGJSxAMoDgSSsnny45IGnPnvEJE5NsFqENRNQP3YtaK9RdpeqSAKnZXAxaSFKwQmm2HGAn0VwHtAlSBNGHodI9Vkm5l4yuhF1pbAdt0fwG/YfeFGSY2cticHX/5ZVJhpkmhPWE1QElhIt4DtW8IiNoeG9vb4/zyYnzz298eX/06PpOb44r7u7U1DncX4wuf+9z40udfG/cADnYXAn7Plufj7GqpoheZ/gYgyoX3VdYkeyZvMYU6dP/J/rnaCOj+WT9HrXsFbpRtmSCtMk2ngnMyBpgY1trPM/+1b1QiHmCIv0+M8kiUmY/1WYRtSwOt/pNqpml+A7JtqTi3V+SW9hAk2rC3mA8ks+NRyPxpyBhfEKiEjB0wEnsD9vfsu5LtS/aZQJuLpcBJNbAm2eaV2ZY0JM6X4xRJKTYR8YPdPdjXPSCBG09VnrVlbZ6dITmNt2o8ZO0l6P3OgJutD/RcS6J5wfCeDApECgxlDMRuvRmnp6d6DUAl9luCQc5Pj8WO5DnHM1QhIgR9JNCpvoyeKwa3JMuG5Rov1wKtDT7TfKVBFN9bjWuezWpwJc1YQUHXN2JJ8p+8C9P8kWw1EueOkbskDrQy487An9ZXE5O1d3F+oFHrZGTY3DRACU3yfLMPbU8yVQuU4egAEtu48J61hOHzyookthlcn4CV+Ma24cTzRXvRCnPS696sdJ9JPN9n+5pIdRW8ZfZmzzGVretZn+cl56eCl6vNA4XX0FhbAfkFlorluiVP0rI7u7f4+ZozDMDViickQ+7XMtgm+XxSqAGrDFLie2hLEDdx5udh/w1bhjL3sTao/UMZrA1Vsn+m1RXym4TJrTNa7HDqZ9hnusDSKGFodIj9bBa+VSb4kTJfzsb52cm4OD9Vk4Hn/iaqijJbN20jgR2Mzla5dwWdeT2rY7zX+Tw5W5s0+EznlexRaqyqgef7bdDW5802vsSKpOmVM3cDsQR046zAWU/SdxixZqnDMkTFMQAe40EstZMNJfU19j6pXq7NoJRLQ5VPej7tCOwU63ViRHp9N2Vb4J/WSX0k/bvk3Nz7sC0bclhljcagDdwosgp8thngmgM5uAFGg4vxqSzoGLBUAGQshgxe5rqeYlQazvj93/uP17jGukhej8AzPALrBfwM37z1pa9H4L/5F//EqdwY2S8s5YRlQWHPfxwYbXS9IeBAXduk1xYwohzXYSRJ0vJ1Ag2bALaOsw97la1UOjPHeq+Ck2VM+rV1QEuwAYyIMl8w5ScBtFLVFj703XtQrTdlD+cqQOIvVTDAwAFdYBei/LnAQIFJH97tWaTua3wBKRr7538cmLQXpQz1pwRTH6NW5eUtbAqIukudZNqYiMu/MxLRsqlU/MRXiqRUAMpcpg7W6iBXLplyyrJcA5qWhgfMXA3g6MEuhWJZk72jk2I8rCZBzBxg4+FE4cvBFPBWny2sOz4fBS/FpANzZtN3A5Oec/73WarjfwswmYZ6ZZ8ubiMhChvVfFH/oiijaGe8YdUBNFHglD3Ln83mQmJnEBUwwL54DhgQS04SOLNuFIAjX4JbyTu5x0qqjfcnLER+1gWIiy6/n03ZJb+SHN5sJa7NRakDc/qA7Zph/sGKKhijuSR2cEIWBKBF6leP0jB5y3TuGJUZ5WRjv2f9OwFdGGvGBC9UAErmicNzfD9c5IZtK3awwWUVzpVwhnmizw8IE8myPD9VxJF4ivx9T2AHa/vJ8cn4u7ffHj/9m78d3/7e98dfvfmuWBN8rp2NjfHpT7w0PvfqK+P5u0djf2eMw10aCvYyE4YFOKnADdKW0ySQ76uZxLzv+cmp1jgJtdRM8v7iXoThUk82hV/4VRN2MIcqmOmGZyBNHIMIpMDzGQs+NBBLMurIPA0qz3OpFgLa05LwalB69p61B9tyXFyZtSaWJoFMkQnzvUqdVohRWNEUswP2j/ds78kG3kg6/8GPfzz+5M++Md57fB5/4JtxZ393fP7VV8av/PIvj+eOjsZCUv5dgRHH5ycqcgHFFoDb8txM0RwQhHEr66usNK67TDvPaANDzJXK7tsMUoOmAFGsEOwNGWleLSVi/eAPZjba/B72f20zzbimbS7kx1Z/U/lMwq6zDJ9x4++sfTwmK7VluOVNG59F+dDm+v288UpVgIqSpDWl4k8oVGZiRrFPsA5gD5eVZ6a7gR03OszeFaBDGjfNAZ49Yj/djn3CXQQMIqe0Rx/jCJAmZtxK8IdDg7xRGvz1XlFWNHsJoL/S7cXQcgBWgaeyYNkDaR6I0Xx6olE/3D+QlB0rC8DTs5PjNGY21HBQsjH7fZ93A1acmyIwxrp3dP+Sz7NSfs1Q1zkjvohmkYWRHOuVAoqA4Yy4wzc8Hvydee5gmIIznivyGGSOhTmvtRoPUDUqs3ersZJnr8GkG7Go+fzsIVNAYMZ7Upxkb7RfavAtWHaZh3P4CyAT98dsfgN/ZQjiSY10GDDXoCB7ZK1HzCI0a1vA13VZ2GnypoEpVcIUwmSgDpC6wJkYwpXfNiBMgG4ZZ26StFnHWuD12qwG7MFnlb8zJidnp7ouGoQGLeuHa4uMgq0EPFXmLCsMBa7R9NhzcFrWM/eCMx6/A0z2nmu9FNw0ETaArZ+xvkaDm3xmrys/F33UMTvPgYe2S5HPKc/0i6UAaH5ul+cKjS2YjbeoUQibOZ38J3UXhKA5XM8uNbb9kKd45fkZQ6/zFSuAKDzKcO68h6ktKbpezs8+27e4IagzRHxK/XpYO+AnaUBWswDgNdZJMCidqg2YaOucs/OLccnX9bU0QD1J9X31oZSnpJ4hG2LWM2cNguY8J7bkKvBYL0knaZvR6D835KYgIsCkzj4JK1TTV8qY+IuvsCMNTCYEKgxMA5OxLWp4zlOgpOXhvL/W4wRKTofHCVTt2P/+7/z2GteYduD1H9Yj8OyNwHoBP3v3bH3F6xGYRuC/+u1fM2NyJwdJsd+2xkHM6guiAOTcu/ecwEoOfe5oOqxgc9tm9RS+KipVVfkQYKaAoaHJw3A6rUdeM11NA0BWAMrJ0zCvfW0GIwcUfke2hjm6AhoCPonNld5pmYTunscnS2molZilWIknpuXcZkzWj4+P4mLWP6/DbSRnAmFkMm+ZM//p0BbgQQfRdOqbQg44KYafAjDsrdQD6+rUFNjZUKDbyJcjE9bnSdpvqiePr9hyPvyWdaKOf68tqeMtvgxKhq01+S75KgyAlLlaS81KuT0GLt7oqDtR1wPja5P8sB5ZCqlwgSM4NsnPDp2x75yBRR+4C74wh8ygsHSybBgFU4jdZI85ihkxdgWI2TeqDEKnq/uedFwEyG5tqSChoJpYZfpQPej6OpoyXbZGLQ3K/GEOUAASMoQ8qxcpuSg+WXjtSe6ZQkOMR/taASYpAZjCKPJJsbzkFUdipwNcOt/LshALBAaKwOpIISXH9xwtoKsxk+w43J6Az5ZVmj0jVm0ARMbBCboBYiSHtay7jCdJistMSjK856oZKZJoC8C3J6bWfoJvKq3j3xh3hQcAxoqRA4i7Mx48ejzefve98eD0bPzlD388fviTn41z+au56CYA58uff3289KEXxuFicxzsOGSh8k6FQAGo7RmY5B40gVYAadJQKYT5j8qz4+NrR67tNWnGsb35BNJEmmoArr6ayg0V+7J2Ad0jOq5mA5NgOsvZWnyLMx5AUvdtskJoSnUlcj5usZYL9Lql4L12d38/8mPYcHbOUrEdBqaKcO4nn2tzc/zd278Yf/K1b4wf/eSvx4UKzptxtLc9Xnv1lfEb/86vjhfv3VchfnhwwEQbp2cn42xJEAdzYzG200zw1mI2kLxVI5NdbegARMBkgiFtz942eHztCmtp2FKL+ylUzK/ppTkHQ0172MSQenofe8ozVmMwe9lZ7ow9B2vRTSlz928nv8YG9rQJptTrxWIsz87FHOyzRSxR+U2a5aykXur9+FmqNMYn7/hEEmdWCr8j++Qz0/CrtF8AB+BUCnCBkYAb+PQBoBCaMWwN4blmhjksSOay9scEn7XRJLKtQq/sS9e52WdNLSq0/yagrKxAA64Gc/lVwIc/G0jzq+C3x3735PHjcXZ8nDXk9SNwX0CGARVem7U/NUbSfPK9zX5mhMehdEmSBqjTWMD6BMgTsw8QmZRwWNUEDR2IhTWDkpv25y14vWV2eteR7Rg8Pt4DVi1kZtWG/SNtJ6HrXy7HCSFASe7mNQiM8b7on6tnqkDEstkCovR+EC4C2ENIVRtsBs28x4rZLjsNg20T2JmGEKCwm6veE/oZGpan5yS2JwlHEgmwIWsNykN6T8jLyv3t2Ur+zdk/21Cwd6abazQee00zm9PjaDsdM+v8THJafMO93HihaWd2uliBet46qEmMdli58YHmmhxw5XvQ/bfNJylS8twpW99rwM+OmTGpq5kYnD0ryDaB5g+AsFLJ8c21omZjWEIPOFkpNz6TNwDZBHfFR1tNiTSe9JkKWqex6YC42Uqm5z7ut2TUF/iXu/HI2jaL0Wc5ezjbk1IXr7Ob562T2G1hoNHn3CRwmPECdLSXImuEPZjXJpF7eX07LgF1A6ya0R+wXOdg7oG9Unlm4HFpYNJAJMzLhs+UJWkA0qxJAZOTByVN6qcTuKuy8ATJszEAIoC97p/YlgZM+7o9H/J6tyPv5xfxz0x+kz7/zD9bNme+V9fHJpaNDMbk7/yHa1yjD4f17+sReAZHYL2An8Gbtr7k9Qh0BP7L3/7KLQfXKTBC4BQEpSRx9yC9sSH2JNIxQKCDA2Rke2OxvxA7yQdUSzRUqOq07yKoSZA+sFeOZyAPQIJD5AyABZzUzpJE5niGOdHQVy5GHgyGS/y8zsejR4/MVJLHl2WkMEA5wEhmF3aTf34Oq9GhtQBrigH5B0bK7WAcvAgDSmTgxFLQoXEFmNSFBRQMkwG2EAdHxo1fYsvEq8tS0znUwV1zp5SWOZFSKUBT70lA2kiBDMRGflzCYABSAyxOja6MzcWYzfMLShYcXS1adfhLkbXKlCyD0/ch4Q4NM6j0NAW2OvFhbyi1XQdos8HEHKG4XOl4O/TGTDEzcucirXJPS5nxVrInFXSJemRyzRy+JWuPvLYejGJUKSEzTMeEnBCSAXgLQ0BfD3ORg3HZRRRKNZy3Sby9V7lXS3ynYPNsbwtwAFA0ibLAlr+mmSfw2OtLAD+sBs1BAhgCPMVzryCqGbKW1uVF5uJXRYIP2QW3FOTUAiWNAoMVlgeL2XdpsIHrp8AXuyRJz2ZDeqxgianpIEmZk8B5L8nbA5Lp62LBGbzXvys4xSwwjfuW2apimjVYSixKS10r/ebenpyejePz5Xh4dj5++FMCcH48Hp3AtvTc+cj9O+P1z312fOpjL417e9tjdwsAFBDD86broX9n/PZI6Y3XYdm8MMwAU/lcXLOYhSsFoNeppbmSxSWxVWBL0nypeuTllUbDKjhRYKIAkea0vAxjoxCWoUCRoPq1MVBMR5mvXQPsRUpIhbVjtinMXa6bNcl7s3YUJJOQIhAarldrDY8+iksueGtrPHryZHzjO98b3/nLN8aTs/OBEHOxtTE+/uEPj3/3K18Zn/rYx8fG9ZU9U3e2x9WtWUAU/9hV8L7M4cXuvuaW2dsOsZF9Q+Zr70nZemYZMh+WAnjkHRwAo2ysMsdb2E/g+4qNBmvfHp31OfXnNqBs1io/D3DYZxz3nF/MRe6vQI5I/OQLGhCJ9+OZ2Hvn9OEwsgP+OVTF/qfMDQBLbDQMYnk+7S0W4/o6YWnXN+Ps9ESBbQ1TQu7NnNNrA0g34pmLTIK79mFsE7QWEyCTZGGDznj7BaiLVYbr8jR8NmnA+BlIg5FxYdzLHhOrkvUbD0BbNjDnAXrmZl7XL4oKeREKRIwJS1jCWLsQ6vH44cNxdnJim5R4hfIZDSiYCcr81b4UgKwNK79urDCczTJJeCc2qHAMmqK2O4CNznVJEiyPWJqmboSJIRhvSaT79Qxu486MVTMpC2Zrb8xn4nfL423V0vWrZyagGSBrQtW0ltOc6c/Xh3f6WaXP2wJC9zQ+s30GT8DkSvANYyZQNxWXPCQTTCM7hz5b0giuZY3GNF/jtFGZs1ml9iDke8qmbaha/SaZN2d4KOt5kPUR307WOHJfzoGV0HeNc9fKiqySoZ/Lx6RrAZb7B4e6wTSXC7pVqgxr//DoKACiWb4wfA3ABqRLIFgl7cypycoE3+c2C2LDUesHPSs550Zqz3XvILPe3HS41fmZ7q28X6+W4/qKxhzNFJ4VDTe8ETB5eb6U3QX3Xs+ysJJ9bjSz00y9NLdiaaB9Uc9UJ6jbO9KAbv1V7SnpoB/bBtWjNB7RsZSJ1XFAanVddQ6ywgn2MPd+MRaLfbEf1cSl2baxIXDyQh62ANgkbQMQmqxQT8nFYk+gIuE58qxMEwFgktcpY1Jek6oDwpSUgoU/b4nZ6KazVTQCcRPANDejZ/9tp2i7kT0Dk3Oojli8ZWP6cDsDoitBOlO4V8BK7UElTkz+lDOU8b/+3n+0xjXWJfJ6BJ7hEVgv4Gf45q0vfT0C/+2/+Ke3U1GcAqLSMnPp7GmDTPjo6M44PDxUoUchClCzd7g/Du4eCZzc2TXrBRYYRZ4K4XjZhbDlA3TltfFA9IG/Eu+ZNemuew/xSDITZhLmYwEIisO33nxTbA2bvvvKKUYtC3IaM5+hrEkVvgLzzHbUJ42Hmxh6gGPx37K8D4ATQGAZ83YzI3SwjLeSCgCAuQChBnucOt6ChyK0XXMV0DAlVvyYLHvztejnw4Zw0mW9IA3MlQW2PF9OckaPmb28DBwC0vrAZqBsTlcVCMOhOCDqKkPSwG9Ydlkmq4Bk50xZZWYKmJ2mrn3T1HnrSLVt7t8UXQOTArXCJnMxagZQ2XyrzD+zaSy1VGHF/ZIHo1N9zciwLEiFnMAzH0IF1FXeDVh9hURy6ZkIU0HenwYAZuDEqe5lYyrcIiAe7yBfKoEw9n3cJeBmsTNOT041F/Hso9ilWALcATzQtYXBqfsDIClJqQF1mCvyoJNnX+eKP5tkp/EU43MryVoFtAuF6XOnSUAxo4+fwp/rd9CIQwkYM0BU2C+wwfgs50gs4ycpj1bmvgA0yx3F2IqvoP09ew8IokB6yN5QQNvsQ7HHALaursQ0g4WignCyVBgqCnnd4yfH48nJyThdXoyz69vxs797c3zre98b7z461bo+OFiMF+7cHZ9++WUF4Dx/uBi7mwbaGY/6gbpwvYklg73sFKCUdVHg4+LiXEUov/R5Y2ugsUhBrgCTsKzlMRubAvn0kZK66b2OtadCNACqAduwimtrwWxNI6Zp2QYNnaRq9lPYzgIUIvWPz68KaEIHmgBNgEW8Wc1UN5CjvVHJKpHuEvTD/pnmEQyZJ2dn4wc/+Mn4zvd+MB6TNHvLXnUln8mvfPlXx6/88hfGDsXo8szBYHu7mutn54Q9GbDd3yNoyMAkgCnzp6nrZYSWOcmY1xJBIG/YpwKSAmh6fXGfLNszW9rAuOvO90u6vc+LPd2mzkrYCD8jSezlpdh0jHNl9qz5s/Nz77VhWHeNtXD1PHVDga8BVqrJkDmuz7u8mLwtsT4AvDVTGvBujKuLK7OysUPZ29WaePL4kf30ZMGB9YGDfzRfJvY4BT7bo/cH/iM9vX9eXl6Mi/NI+wFZ8rxijGA91xOQz4A01M+uTa11fhWEKhNQc7dBTUn47r3rfi/25OWVxtFJyorWilejmcVitd3eyPv5+PiJnjHaQ7LmM3SSy7KmAaMFKOdZOakOWLMLe1syn2utIgWDQsuuzJrUPuSEeDyBmU/qHel5Gb8+vbaD9gg8clPQsJ1ZpAbLOkd9PW5AaO/FWiOsRO6TmxkbY1sfZgiEhS3f79fzR8xOJ13zem0Eae+JdQey2t39g4kp6kAyGphm1tmSgnR4g4iE/tVvUB6Yk5eKP4vA5DQFuE5dOw00J/zoe1hbtUoxGOp9o3uiwN/KudMImD6znp1X2ff9/OMe3Ll7R3OgHtzyv87+1XHz3uV09nmeb6ch5lR3Bw3S4HDgV9cq42eLIYealeXLXFQTIWzgsnt5xthuwYGFtjQIC17noBUlSM4Aev7z2gmOUnNBtixXaiicnWFPcBbmpG1BJJquJU7Oe7yPQfGwb3MeYV27MekGG+PD9ashnSZmVSeyw1EgmFmwPVMpHTvXrka9nq1YD+0KtFZjyBRgWQSYhWiQUPJs+Vtj+WFbj52Dg7Gxs9C+fXHBWSLhhWURihVLcN+uwE0ATK6xli9/D5hUMxkWotekUrMDHvbfGoLjU7fJCdx7rcMokWw9YUm3Gyj+LLc6zM72Pk3ULlPSXdr6Wq4wJfNvfn64cSSpe4DV6Av07//bv/xP1rjGujRej8AzPALrBfwM37z1pa9H4L/+Z/9eBbiTRK+gQSVYAnQoWJLgKCALwJLTE8XWwb5ASQ6HB4eH4/kXX9TAUijde+65KcxEoEgkI4InU0DWe86FvYE0agrLwJuqGFCOQ07OKS7iKRjNAHnn7XfGwwfvJSlxV4d/CjR7CZ7m0Jlglg0Aowsd0hVUMSUK+tDuwtiFJMWoDsLxJhOQ6fOR/iAZVb5e6SfXXXmPGR0+JBsgM+BkWegsuzUjJcUIaZg5qDFuZqN53FuAdvaWaUmxqEM7UsKwVcvucrHHTzwNNqr4Eqinsv+pBaECMGBuQ2J4PflSqPbNOwAAIABJREFUpYBukVDQQEzSFLcqpii+6cRTYIoBlgJahW3SGGP874LFHfEWMEolj2SszD2NWeTdTtPlu2aJooEa/1fWYcFOMWfrTRXGK2PCfQHgZpwLXpDmXdkVILBSs3d3xTriPWCE8M5l6TIHeZ2jg8NxcnI8Hj14oL/Ln4zPyL1TUehiVtdm5Mp+lgkccIrnLLGvN2ql6nx+BzMAZvYaDfrAiCkriddQGFW8qlSUimVmgI57p0TyFIDMGQpis6lu1IQAzDEiZI9OJa4qxTSMIrGrnB4qywJvFgmKMSjJPDKb08W/0nojT4Qx3HAQwgQALs9hxdyO8ejsbPwVwOQbb4y33jvWCyFxPdzZGp//zCsKaHnh7sHY2QCECzgJqCVvMQPuZd16HtwMUtYBZjpG/BuMV4EK+PftO1hEXmNLWDL+nALSSHllPUxsKkCr+F6FSVXrghan9lTzmnDh5T3L69KyP+ZW/en0PSGJlEks8DtMUycPI6H1/sT9Pz89131Eyg2DCcZPWeNcK/uIgTfLxLco4gnAubgcP/rxT8dXv/b18bdvvzNwpd3e2RhHB/vjlU98cvzaF788XmT/Lut641ZACWMCK+726lr7K2yaBiOVeQfYK3ltWOgT43GyDZiZZZKlS+JoeXelumb3mrkrNmu84ZxqbHZb7UEk+V2Z1/a+BLyafR/lt0fzLOAi+y1AD+uvoV169sXmodJmmNS1ULC828Cw5zNzA66p91Uni1f67H3SnpEGzpXkDeP13D52YgrHXkMMzrAX2S+UEB+mq1h3SQuvb6+Tqw1Ilc1YSwrex0Fu9scVCMK6XZGRKuRkk33sfGznPpkZaDCuoGT/3L1eHpRqMPk5qQCh+AmWYW6LDzfDzk5O9R6MBc8mGIbcaAGwU+pyQJWErpkdFmVD2FXahiabD+9JDQYhcR5WNM9qeYPGEsShVPF31MEiTPYcIuzR233CALTmXOTianplv6s8Ws1HeQFvjg3JAAyacs9YF/w3A7wGGrv+DYJ6rtgX1gnKBcb1OEij0oCen83yvI4qQZYDYdX3+a7nTMJwGDdblCyzz9onsfu3H/V+1vuZEf/A2AZwbx2oZyBTzak0wXhN1lWbAQ5PWmniNmwoa0jno+y9sC+57wpUDLvd7PVbgdldw2qGA8Jq//XYtlFbANL+xk5lL+DuRqefa4DhSryOt7WVH/OzkucnDQX2SgPlfj6zBhUwl+cVzxUk24CTelacOwDJYTrX44af1xnF+/EkC88zwuoAA546kwDeZk/SDah4J80PN6Vm2yM3c32WFLMVkBnAEqarmnmVd89p93oGMWaRyovRrWZ3E7B9HTB1rzkjpfEhf2i9NsC7Q3D4OfY/GlAj0nI9R0Ri4D0szza1IKBgGJowJAX86UxnsLIScPvP+4zjY3TPnnMojXa2fJ8k4JGol1ltADKek2lA+xm7KuU2ANlGk1Zemltmg+b624Tf2Bh/8Ltrj8mnCoH1X9Yj8IyNwBqYfMZu2Ppy1yOwOgL/2W9+Sc9qeRjBgNzbF9ODQpBjQw39ATP4T93a+KEJ5KHghikn2ScAn+UqgDx37t4dz734gr4GkwFAB6P0qQifwjlWvCVvw+BTsWip6eQVlkOsD+82Gq9MnGvhgPrk0SMxNSzlc5gNIIVkY0hVC4zKLN3v5QLPzMwa09crTYXsgtdIwE3hO5J8xVCagUmbsXMMi5+cTOkJE4BJdhX5liWwlghFxqMTl7vjHETl75eisdKtq0szL8UKTLKjgImEFfQemnFpVqIZApap6jym/5twaP1dgFElvO8DJvnrqpzUl2nWQQuoelv17y26DEREXpyUVDHakESLDUiRYLaFAg9SsNmLz6xLzcEGIYSZZ6ZHDriS8s1AXD+ZQOYwYCuJKnOyh+GZzVGGBsVpJPIBSgliMXBnny0VHiQXkyC9u2cWanzfxAQNFYjCa3exM46fPBYDUEPeghcgagIdU3yvhgsItJxl0VHBT4xPJwx7btfLahp73ZcktsfTrbLeskbL1HChlDU0MQD9GcyEcnHLvQHImRgN+jmPE/dP/nq3Nw5voBia/CQrJ05atYDCAHKxTzA7BZD+alxfXsj7UQnZN2OcnpECfT3+9p13x7ffeGP81d+967V2czv2NzfGl17/zPjCa6+ND90/GuSKAmqy1ixVNHvRLGF7c7UggfVHkd/1LOAoALWCqcYQcCn5toAcg2XeQ3yNvdceBwr+sD24x1sFKl1s6b8EWhggMZum85370cCCppwXNC6723VtoK8pdMugAmAM4BSALmtRa6vNh9BPupdZSr49Ltn3NjfG7uHRePPNd8a/+qM/Hj/66b8ZNzsOTdjZ3ByvvPyp8eu/8qvjIy+8IGBSPrI3Tr43IGD5Kp/dnnNu7tTvkIIfcH5i10iqHMZQwpiYv90zHZpUqfiVZdBivzm0hT2Y+6mGWBjzZdppX0wjYmbehBHV9Nv8TKXfYt8LHJs9P/3+DeWwfFhNCBoGJPBGyi2wK0xYrqmNjkq9AR5phAHyw5JmTioEBLn3+XkYWfaZg8Fun0LbeJSJKVBQ/rI0xuz5qvRuriHBWPJ6C0VW8yjgoIEDh1L589g3k2evmoFhwckDN7YPzG1eyp5+nusFcQWMx2bESGs8kSf5MIxJMzF3Fj4jzMFzG2M//r/vvP32OHn8eAaC1GjwM1J7WJt2Ycy56ej13GdZX7dsRstGnSKss4uSuVFNmCFfb16t2W3mkq1d9HnzS8qKPebXHILFnOIzizG/D8s1qdPZ9wo0ihWPR6M8gm91v3gMnJycaP/n37kvsP2s+PA97jymUYCPnwFdA97Tc4wmUi1SouzofebSbSUTdmMsJ1g3av7kuWX7mzQSw9Q0COQGiXEaM8jKDG/TScFIYfaJ+Z6fUyMJ1n3mIfsXc6VekKxLGlryTpYCIOObUJgpFFGNVtu69KzAW8jDNs3isv77rOreaDa1G3wApdj5MNbcR+YA1ysAXZ7bgcxEYlRbOcC7g57E2pM3bEJyatuhOX/pZ9MFrw+47uAa1iz/DmAJMF3ViYLyeL6kCeB38y+zv2094Cazz1eTPUEa7QbTc2YTSG6lhZ/9NNJ39XXWNhYGYsimW67nTSxDACIZa5iSAHDYGwC/0tiy56TolkrmrqrFDV7n+TgV24xL2Q6oUeTzl88RASNZa9pPDTM6iZvfLd/md//3dEDOxFIUOhsAN51MvQa+6glMXGVC9s9iUMYeqixI7W85+wi4nMDMVYCyqi37dHYs2pT4wzUwuS6S1yPwTI/AGph8pm/f+uI/6CPwm5/+qM4HLjCd/IhcRpLsSqK3Nsc+xv87uwGz7Etk8Aepp71yLNlygSFmiKQ7TjWGyQNQSQouxbNAyqQswgrRIXZ5rjOHGGWRJBdkKwhXUlZZCPKGSliEDqinZ+PJkyc6xJnZCRCEjPTS3o5irVnazQG8kiMBigkaMePCsiiDUWaYuUnvLa/FA697kQRsMRw5KF1b2ibGHumK8acsgMTv9qtrOqYlcGZZuWhRARoJbg3QVwFBy40tSRYrKr5mBi8Nbhrgsjm+igqdXhP32gNzEiWf2shFLPG/uOiOt+HE1DA7TWdhmbb765KeT4mmZbY2tdlAGOxas4biuxRPSI2pvNbMErI/mkHKsjv6d4OTHEA711aTGrOiAwIxN/U54jvnTr/HbmL4UZCGtaVCLQVcEzthRgogT+HMvQGYpEDgey3FythG4np0eKjXfPDueyogBIjLd25r7Gi++jol8Utx0pAez3+zseR1hYwt4ITB5HoUev2ZNPB0QIisCuSXRTFjkMWfucWo52pWcSTObkQIoMcvUwX8Mmw4/3wlgGLnbJltdX6BVL3ApMFwzRnNixbPlkbq9eX3plkucF5BJMht5cfqwh3Q5fTicvz1m2+N73zvjfHzXzyc5uSHnz8YX3jt9fHKyx8fR3ukXd+MjfimUhSaveRGQgOnJIEDOGAfI4EZn1Gl+c5jQxFcmbnAjVgzmJloBg8sSs/xCfucgoYs4wzQpYlUJkh9UhsUEVuFiS2dYI2ASwXju+4EAqtJs8os8Z93F/tiLIoRd22mngJTsgfh+ee1anNfAEmxXLYoHrfGw4dPxje/9d3xre9+ZxDLMnZ8LR957sXx7//Gb45XXv6kwh3AAJBx46EoT9fbG80Nxow1C1Ne6yXMID689sYLbCZI7iVwwf6Y034UkKu7qRKDJWH1fRGjTNLrhmdQQ8OsMpOyzYap9Nd4Gpjv/CzLz/s9Cer2peX71PxJiBNzgnXnYv9Sc5K9rynBvg7CtrJ+wrK8lPzRElWtLwFBnuc8bxy4A7PZjCueEVyLGJNLGJNmtAqgSOiSGWLeV1gngDwCafPvG9t8DRat50StHHgG9FnAHDKAWxAmDMXs0VOD6XaMw6NDjYUUAdkf6rE4N4w8h/V8S0OS9SBGWgLZxPAMY67ewm2MMe7cbqTux48fa+6wPxTMVchIxpF7LwZoxsMjbt+9zh2xLbG/wEqFpPj9g3Gwf2hpN3sirK1Yohj0Elc5AH+D4cwiLMucZirvKRbzSrPMrMV4CCYEqM9GsZEbIhPAybJ12Lw3Aiir1uhZwgnfbkTK108BI/b1FCO9z9ykRgvYDhCps1r2CZ8x7O8r+5gE6GistYc63V2NFXks1hvxaeZpWZllIZZZLyYu7OsEuFjl4X1UqoRaVaxIw/sc7D7YtPH6ctYKpfOLcBaYd1KkpHnFvsdcInmea/C+5meKmOI9g8kD1ExpzYP4lqrhOfmkOoiNMXeDbVMWLqzxntdoJPRAZ9DRnrBmbZ67eXC5HGenx9PZitAh7Bdu8J7ke8OCnBjDsWPwnuCzTlUcfe5Pz/+wK3Wf6umdha3AmtxP5ieHHikCAkbKJ5Km9QTQObxPjWEYlbr9TtmWhDvAolLVGVvmVRqsbu7EUkQWTjQG7FPJWgKcdFK3n2NX6mmbWfl+j8mCkYCjt5VkJ4BnYjQ+1QifgcnssPNrTrLyMJ4nuVKOtHrWuiHo5O35964bsyP9fbZSCVDZxG79m89Ea2AyZ+j1b+sReEZHYA1MPqM3bn3Z6xFgBF4+3NUzm4Mbh0bYkof7+0rlVvAFBdzO9jg42Fd6aEiO00EajzUdBCkYJVmlA2ygTAyBdNbdKbZEdW9/dxzdvRvj9P3x/IsvCLAyEGgmkNiQHAwvCEewJ0+OWCm2DDYVbJEkJwy9hw8eyNuqoAvAJAc52Cqw13itJmNLHqWUTjOZOOhWdjjJgOP55zRPgDYDcRyCAG8uVz5vPYpayEhKuAIOFlB04iOd7vTUU0SJNZJ0UF3HSrJ5k4NDfZwP1lMoitkDAD+SOIcJZgCqv3ij6ehnnHLGKg2mrHx3pc8FvjQmkXPrFQOi8YqVEeqfVTD5XcsUkNl72BYKo1BYx5YS1flsloQ5ZEYJshTa8Y6Uv5oKuhTiU/jNCnDZdOr4lVpOt61xslTTLAUDj762q6uLSU4riXGCQgSOIUMPW0dAhewMXOCI6bll1mKlw0jVDGDba5M1gU/h6clJ5Jz+eYJgAHq4Al7zQj5TNsDXPRZLwiy8FuiV1FFw+bpJdbeELrCTjeTrOZbPOTFY6/85jUVYSvoZy3xtwD8zgwus89kpCJE5FzAuk0cAn4pXBxK4sdDxdThUw574vPL7u3ZRKNnl1vZ49PDRePLwPY0LAC6ABytseXU93nrv4fjRT/71+Dc/e2ucXF2Pw63N8YXXXx1feP3z44X798bmDf58ltNxbYBAKrrCJJLkVqDale9/GYqwgavqEmiPV6HXG3O0AI8+Z2wfJNPlXqmhYHYqe54BsqybsCS9QeTrSR22V61DjBp4IMZQAp8c5DQDTQX6W9j6a/axlLxzx2E3+j2+ohS2jx89UqosgBbApBsyKPHi/8q+pYYKxf7GeOONH40//tpXx6Pl5bjcGPLx/MRHXhpfePVz49WXPzUOd/fMmKQIv0H6bGYd13V+Bhv8WnMDD2InywJGmukjgO7ycgoTU0E4Bdi4qWS2+JxgO4OJsLTGFMzGeIhtL4DMYJWZw0+zkPp99STk/bWPycPRDRWtYyT9anDUOsINorPzs/Hk0eNxcgzj82bcvX9/3L13xyxEgGzkt9v4rTq4CTmywBEYkWGZlaUqFu4tacJeq9yHkydPtOdh6+Bng9e9/gygHHltQUDWyR6hNXikah9MaEasMcqC7P4VGG9FFo9Hqq9dz74Ar94vtnTv8Ajs12yn4iYG65VfHcsZeDYI3GvsM4m/8zmbAO5UcQBhe25qfE/twYuyAXDH3r2+r54H8eDLftRnUEOryqpjPosttrExDg/vjIPDo0mWLK+8SEFnewXvb0WhJtb0+/ZNQEzCp/jlUJz5TGB5umW5PGsB7ox3GBDns/C67Nt8r5iEl1eaS2IYR9or+W98GB00Ylm92I31Ew6AXm9lNfQCftYZm4YxTeQGk4llWvnrSlBUrWjqI9rzi+EYg9d+bqdpl3AYBcEJEPOsqkWCroNGtNiN9sAsg1/AapihtWWQ/UE8iTWfSJlPGjkbip9nZlaqWZemLT9XqxQaST0z1XuyvuDawmOZs2pX4L3G952hZ7z4GQBj7gdn3Da5tW/QPAlT3s8u+9PClry6pFkBlCe4iwPquAlzEqC9zYyqBxgXNws4987A/gTw5zAj4HfleKZrTsPBALNVBXy7n/8+dxaMs8+jvYnL5haTWHMyqdwQD2DzAgLrfGm2I4xGgnL8LDR7v0nevCbnH8DMyyv2JZLSmadmb3M9AKOSiesZF2/J+Ez6Gma2JNodfWQ7c05NE/txFpicf+/3TczMgIcGF/3zHoP+56agAPZ8fl9jDrgTKLkSfqOBn5uJrJ8//N11KvdULqz/sB6BZ3AE1sDkM3jT1pe8HoGOwL3dXT21lY7NGYUuPQfEBfI8Aju2xv7uYhyQwI0X2jZsqi0lMeI7A+jHJgAIg3wVkIuDob3N7CFzc2OJjJhYuzsuJob93GA48e/7R4fjzp07Y2fHh1P+vFgYoLTU0ew/m39TmMOImL2jxDaLh93DBw8VLiA/m3iAiS1UuW0YiwJtVLEbQBAQExN+swDjGySZlY3sXVyW0XYzrhJ8w3i64+8Du6SyYa3UhN1YhROPxViJNL0FUlmWLcxdoCRoIaCrD9ouEiZZ8lR0W3Kqw3M+l7yPAh6mTzwjkQUl/z+AyYnaF5mRimixZmImn9TnVaZUC38djJM8bMDaDBkxocRUcnhQWQKMl/323Jl3YWgvM/nHIf0MMFlZqhIkPbBPgXIqHTInJunPSsK4vO94vSRHl/0hFot87RayI+A1lEC7sTFOTk81BymwDXhtSv5WaTD+lP7lgh8fK0n5FQqD7AsvRIRDLgsMSDhp0wyzpgqb/WGGRQJRsn6U5E0SOD6QN0g08SgzQ6YsyYIwM5vJ4K18wRQWNPu5CVxIwaDgoknS5hT3skvrUwlTtGEksmpKiIMKuLDClLAszzOSmi8ls6vXFyCm2FKEzeDdenUzTo6fjOXZqRJOYZDVf/H88nocn5+PN99+e7z5i1/I0/P5+/fH5z7z2fGJlz46FmqE8P22UODnNLcarhAmyMyU8OcWeM9YJNW9TQLNPcCOSzdEGBs3Y5zU6qACg5MG+71v9M9ma3iVudD3TjF5wsZjst9jAAhGNwxtg5INnXJjY2ZxmJ3sfUNMOEkvAcgptAmCMotFDGaAESV2b6jQ1l4kid/GuBTDjH0LkBagb398/wc/Gv/H//2vxjsU6wnPefHu3fH6pz87vvi5z48X7z8XqfHluIWduukwI4/Vje4v1w2rDymr2WBmPfJZlZSLLFYJ3oBTlSVy2WWPmonn9cjemLASQFhk5zD4w4JaZV6a3Q4YNFtMGJj0HlPwTEzF2F6shjfxs7D566PH93mOIt+8lF8gXzu6e8cBUNv2BOVhKeZsWLUNsVAjLrYP3ittMcJnRomgMKyLS8l8WTOyKckz0ww6zxmeVZUlixWGqiDgj4rvsMm9H1o6XbY684PP0L3Icno/ZwX04Ml8vhQ4yi/WKfdOIV+RaRtYbfic93G+ZunrzDJWI2WSdifITddmYFqhRJFFizEeb0HGCe/J9955e1ycnU72ER4zXtLP+Hp5ivEqVmBksGHLD/Z/yf4PlMgtFjt70jXrxPMeAFMWA9onHfojZixWFVjUaE+df2ntJhCHzwuwVAZlvTUZi9pqbGzPwVoCkBJuwvdy73gOsM/RGGU+Mbd4D3uibsn6RQC5nqlIzhuyhjeoISszRP181Dmlfonagzzfy9rluuwVOjcBZB+RBoqfxWVQ2ppDZyc1PJ4GKRX0pJAWg/AN5hL7HVA+AYN6pmTdaq9Sk8XqlIZLcY00AyQVhr28cCiZgLc0aTs/zGqO9D1hK7X0sW+y93xbzRCvUkbiDFQZt7KXOKxVN9kTNEazqizHycLF69nhTd7D6k/OWsVv8vISpvNpmui3Y4sxvroepyfHakC6IeMx8xltBnzdNMxciUcm99yWRW3j+iwQoqv/XK/RnDsjkYhSAxb8vP/1TCwpNKOiBi4WDn5GSDYvoJEz6sbYwLZFXpAOzNH4s1eQ3O0bqeeEhAycmWQt0L87nObKyKTP27x+gm90nQ3D4T0KTN7688HUNMvRKd3TWVM3zuE9bSOY8bgCWlZykqafmxB5PXdH09RPK+op78n5+eyzl0FVrQGAyd/7D9a4xlM74vov6xF4tkZgvYCfrfu1vtr1CDw1AruLQ8MiIIqT95sZOTyqdzc3xsH+YuxSxCMRjqwbViXhGPKlXOyNw4N9FcFsCPyb/fY4MFqaXQN+SysSlJEiuIxDhVJsWoZ8dHQoL7/Dw4Oxf0BB506+PMQiNeV3UgINXm0q4ZpDHkXH44ez16SYUJy7uBoBgmYqFhijYK+xvPwxKUZWmXphoW0DmiboQYWJ2B3I7cxaK0tLiZITy8CHoB5Qy140MAmDJ91iAZntHBu0FDgRGVdZMWVMzMCIx5wi2h1zS5ckK4WZR5FYqU4OyxNFsuTJCcB7mi25OlFW2SU66oW5ZWugyIIjz7W8fj7oWe6WVHWBRztiGYlNg79Tk2bF/lroUGpvUwpC/DYtmW6xUgbJ5CWUQ61BWMukxWwRxSygZYOEJiN5MzwA2X0vDTaJUYNETN5wc8EKQMzccPKqATnuMd93QNovjKmYxldqrkO+wmIsT0WqjGwMcBLjfEm3ksRrLzTP30r5JPMLc9JgvyVhYulVehTAivCpiakYWXfnsOb2yhg1FZX5y7xRwRGppdiG8WtlDrF2eh2VrBtMcdpz2c0OhLAU0oAbRAwfDwBiKOyCj1uimQRrWCb4IzI2G9dX2nNgUS2Zz8jurq/HwydPxhJ2y2J3vPjcC+PDL7ww9lgrArVhTJkto8ZD2KpOOa0fJvwWp5+rYEm5D1BVj0GnhwfcLtNIn5F76Hs9yYybqp4GQZnMBbcnSbfWxdzgMHCYcK00QrQnJa1eIETAfAPGBnooEAX0ZR9ZleNvbS/Gzu6Bk+2xopD3qefV5fJ8XF9cyVtQgNvVhZiSG6y3BWxG7tnteOutd8bXv/ut8cOf/3QcLwEcbsbh3vb4wqufHV/50q+Mj3/ooyrKAddvbthb2G/NisYq4fYGMM+sRIAHwC+D8VeaH/WeM0hjFhFjzwfjuWMWWwG2ePk1NXflhCk2ngCmWD3IE9jS3TZr/CzzfVShnJ8vwMWzwUxqr/sCkzQXKrt0+IXtBrzvJd19EV/X7DO8lxK19VkSSKI9vQnADu6wbQfMbHu6shYAMawQMCilvTtBYX1G0QSQXy3AqRhmtTmItFggg4FO5kRZjQI2Mw7MaUCIKgv4zDQEActopPCz9j21RFTsRe0Xm/aPjSqBz1rGeIEXAVyXDuZokrqaJGHkaj8TwGjWPDO6jGaOG4BE18vL8ejBu2pOtLHR9WRIzo04gdYC0+yZXNnmBvtjWF6MFQArc4Kh0jNRlga2BMBjUseSgPsFWQtgd9/1383iA1DkZ7UeJW21TFy/ALcIQAE+YfzeF24nYLXepzQpeX6cnwsUbvidADXWUJKcbV3iHYqf5z7RJPP9MdDUtRLkaDpfcN/MaDMID3vXTYw8f8P8NFhvABip8hLLgYCIpe5VIs596vOm69jgaxwFpUiwh6obJ2nQ6rmEJN4Alz+Pn8/TPpC0ePblyTM5ID3rdxr3NGPbCGszyAB8rBQAeScurK+NNc1cZ6xl7wOofosPKJ7ne3qe8vnLmGyDSusHpmhCAdXsVSgOjHHOmzznCBc6k/8urXn+zJqu7H+VUe9GZdjFfaZMDe5Cz+8vTJIAmX2lwB+yba31BM5dyqLA7GadDdUo9vqw/yrnZQfhNKGb85fYjeJ9Ek5jxqUgOq0lmsCwIg3Y6c/xpBS7MT+rZgcg5yowqeRsN21ZJ5qv/fmCgzmbTYzN+FKmw2xQsuc33XTb9pQh+dTv0z1/WrVgufYs/V6VchcA9fkwAG7PU2tgcl0hr0fgmR+BNTD5zN/C9Qf4II/AxtbiVvJMWDuRUgIoyqdwW3pqFaWKCsADirTP7Y2xs22z+wP+UyImnpQAd7vjzuHhxCpThzrpnYADAv1iFBnXp7nIgFGx08LToMLh0cG4c+9uEkadqMrh22ELm2ZD1I9LDEcb2D94993x9i9+oYKGDrj4AmFQVlqtQmTcqOgze8EsGCerGrwUmEDqqGQullzZazAH8Po3pgIu6wdz9BrQT2y2ds8DMLgA83WJvTn9cjFm5kaLTDPdWpwVmNR1y2syYTpijl0L7ywLa/V1K2Nrw7ku59NG/g9Iuc1eMmBn4M/frYN7wiN0bFRwSxkCc2pt2V9iTzCTAIzCtOPbG4jj4nbLctCY9yM/kuRSjC/LdCbzdXXGc+UZUzFkwtarnLxjW6agTe4NjnN4NF8fAAAeJUlEQVQvmXOSewUMZhIVXFXytbzpYBtsqbBERjUxC2BzRGJqkLm+my7EFAhDWMj5mdgWgG66P0BlvJ/ADRfL3GyASbNyDEgJ4AYgDPvLMl6zLvhd913Aidm8ZqgEfIss3CCXwYGyCe0T5s/pgtzzz8wa/3LSvCXfYutsbU3ScrGdw2Q26OPCSMC+gB2zR8v685ozGGWwwwERjx8/CfNmjA0KzfMzh4EwB26uBUyS0M1I3b93fzz/3H3tN5RKzWOH/VdgCMBb/ldiN9pSQp8FD9kwpyoppCDnvgPc6tNPIRH1h0VKbGCfewILDfBI8zmBEWJwhQHucShIn1T1lSJXwHEk1xPARlF56blXy4pKTwswiT2z4vOqpgqfnwKT99zElxWA0uC01iegw/n5uLmEAWwmtf4RcBbp3gaMIErY7fHkycn42re+Mb75w++NU0IWLm7G3YPF+MwnPjW++NnXxqc/8cmxB2OPIAjY7zf8bu/arU28Rd1MkEfhCujX/YKhZZzLilJAREIgvB/Zb8+eiCbGlDUp8LAewgIibAMgn2K8F/dsL6DCvYVoA48CCmsOZs9y42HeW7XBwhgkuEW+vN0tDcrz/QB0t/G7MHPVz4LKWYGqxCzTerQ3othlASm1h6d5BigDaAuIIYsHUor39sxkCgtXczbXyTzBaw8pd5nv8hUO4ATwUC9KgAL+ffI8FKhhNmWl1ZWbWiJrT0N+1YtYazrhYZ2jMzvQY6NnT8abnwZc7zjp/vMMJ7xkc3OcnJ1pzwAI4iwgwAZgRUxBBy0RHgOjzWxC+/+1qcK9kzeimHEr7EwAYwDPJJcjL7UVzb5VBrCtxOCLfcPkrelmFyCer7ksdz/P+FXWHu8rcO/SwS+yXFCCsVUTnAvw5GAtdRzb2BIQHEatpKUrjLh6IcLkw8+Q/wx6OvROoDnP1yg67EMJsOrQN8ZE9igCew2YXsr/lXRrsxL5mtieBCr1bBIGoUDO+gWHDam1OwWx2KpBDZk8A3hPy543xfxkHplnif3G7CuupgjPFPabKD60wpWOHe/LgNU822G68vwvkN4zmPcBz81K8n22i29mzhvcE9vXeA02wGYGm6/kB82aOD4+1rXz/OU5C5BN4xvAsQA890IBVWleE3rDWO3uIcmH/X8yLq8IlMJC5DLn49txdTEHXvlnZ6UH18g6V2NPYGeCqhIXY1XCygyJEkGAZs4f7Cdal7LI8ffKm5rnds5MBSUn9qKeN35GGOhz6jbAInu2zhdqfvM09Rmh78GzpYCkzjUwWyd5ue1rKvl2dRAgNcE3Zn2K1uz/+PvULJq//wZ/er1+mgbTSrHFhr2jYgu0KuHuWStzpNu2n40rvplhT/59YDLAZeZw2cXMozVjss/A9e/rEXg2R2ANTD6b92191esRyPlmR6kc21v2KwOUNKhA2jZFeTl97iBDVIIFhrek6tyNMfZ2HI5DKY4k/Gj/QJ5Vh/ukcJshg0SbQ7c7yWFQqOC3wb8LVRgmm2N/31LZ09NjgYSAIGUD8Gf8KG10T6gOUlqKSsswAdA4xHNQfOcXb49HDx+Mq/p+cbBbYUzKP4kCMGwRMxYNnJj16GJekvYU0+r91wdqJWBkYv3wepHAiUUk8M5FhIq6MFDMzgkrMr6Sfg2b9+hQ3tTfJI9SbFmCVSmpygLdBxePLopduNQAfDrH5g85wlFM6XryeXqy+4c8JpFNpaBsMi0vpsN8fNfKUnLROoOX8igKoOpQAr+nWXoOMOBzlgFohtKQZKjSZPkeiX3I/TVALiZb2DkAaGWl2ufLHX9+LwuyDFldi9KgLXfk58QoC4vLvpK+Xy7qLFssQFmJocAKPJ8EDJudtbt/oNfz11wUl8ECS+pieWY2q8YyAULXlgQ3rEXjoAROpKROiZYfJ5LtrS3bGVwii3W6OaCki3iDXlOxGvadag0F/iR4JX5QBTFVcMh/1YCAiknkrTDIVkCIggUdm4IuZU9NgTee5bMlgoASCvqA6gH9+Zz4zD1+9NhSP1ed4/zkeCzPTjTfYPddpfACeHv++RfG/Xv3xjbFVJKixSiubyasx4BODeiYxjVeoJLnA0YGmJFcL76iZSfaa9JSv/qvKT06ssGuf+1ZkjTCxLGHY5l7Zk86cMZsWO8pAoTDSqv/aQOaZmDAMlYHYBk0F/iEZ50AaNtn1MMLwgp/nsDreKGqYbFMCFhT7XdguFgmTdGK3PXmdnN88y++O/73P/qjcXx5MzYXm+Nod3d89LkXxuc+/cr47Cc/Ne7fvSumEOI6+2Rm/SBN3KL5ZPki4SZqBuERO6WSGzwpC5rP0PRiM9hWfErToCmrrYCsGPdhupX9q8RkUpgD0NYjlHslcLCpynu7EwtZjQDtz7ZKoCA2A8nhI24kRE6dZxX7E4CsAUCvs4JzkspHgm5mmUE+mNW19GC++aBsxp1Cds7Px+NHDwUuEMhkCwI3DhTYBAgbJtvB0ZHChST3zfiYPTnEhtT8DVPO7Cyz/bgOgyCEV5h9yzhW6lsGbkPfCgpxD7vvTTYa2a/5944to7QtxqxBQ8l3lfbsswPjwf6kZs5yqfkJEARQJIa1AkSuBExWag8QCKDmfQ77CwcG+blrFnQlvHofmoVKYiZUz2cNq1KzF4q55dFvMItBFT+LbL/AOBpU111SQ4jAEz9XtIynQDuDTLKr2AFUARS0dcpTYGH2QLGwA1Lq3uX5KkhPIN9ynB2f5jMTlrQVD2PfMzGoA+i4Mepwr/oU9kwhUCr/GWt/mk2sJnBYkhOjFhBWKgUAPdLhaTh4PsmWhudbwM+yZ/Gs5f4xKMyT5TlSd4cm+ZmC76ctUNRw3MG6x80bPa/0+p4rZe/iDcrcaCPYXrx42NLKLtvQ+wTX1pCe9nLNpDTQZIWI/ckNZM9sTZ290lA2o9tNDkBzeTcmuLBsb/5+EXbzBQClwFmuE+briYIWCV3bhl2bpPeuT+Yv/8m7PbY0jIvPdl6HndPunbXBmj/n80iCnbMiv7uNk8YwZyGxF2trFPZlGd1hL7L72HvStgcbGzw/NtTM0rMzDWdJ7D1kknObqcvndWCMmPvxXC0xAHakZN9eTWogetjzMwFErW4JgzPnQyV3kxy+wc+nIxVWpYDMshib+P0+b0k9AnP28rjkfyufQ43WJMtrc+5/uV6TAjw+vgSAyX+6xjVSLax/W4/AszgC6wX8LN619TWvRyAjsLOzV6QqUsEwrsTygHln+aGlkmHdRGZk/8AwDfkah3fYIwr4QBJigGPvgM404TkLdd3xrNxf7I4FJv/IqFPQcMDlj3t7+JBR+Nqby4c5+5HpwLu9GHfv3RuHd+5QJo+tnV2xKgkoODg6jIwL+c31ePTug/H44Xtj3GA8D1PDLC7OIU60Tmp12HhKnJXM1AwCm9S7uFOBkJ9v8quKZXXgK0F08VT2juW9BiB78OnvPhQZuGjYgEEP/5sKpCRGlkVlVp0ZM2ZwmKFVwFQACgwCAVrxpLtx0mg9LwVKbJmpKflzD5MpsOdrjUdVgNiCewUcKh3q313Umfm3OmbyPYpXpFJbI5XV9yAbDPiiQkQASv08Hfbg10/ITIovDvZm95iN0qJSrLSJ1fm0MfoEmDW8KAE38oUTs0C84BxSXeS44NoWYMH12burYUy+T5aFWuooqerWppg2AgKSYAkgrvAQyZ0vxyWFkRKzmf+WoSFL1iwJo5D7SLFoEDChMpFvuqg2c8vgikFtMwR9AG+BNzFmyj7RmHnZq8jdchiUk6v93fpqgqIoTrmvKqyEtMUDbvKaA0gx6KbrilRQhSuAhNLuYS0n/Xx5MZZICAEszs4luRQzVAwjjxPSOMBZASM7CwEzADSSClPoVW5dQ/uVgCcV2AqkSiI7idqAIBTmAQZh6hg8A0iyfYOBIwNDk8Bu8oK129VqEIYKeDH9HERkIBF7ALOxyrwWCBGwiPWNz65Yfr5jAeC9Lrr2DKT4nno/suy8nqNi8DInTeFLMq0BBa4D/0mvtcybsp8AqGIPwOcW+L69Pb7/wx+N//NP/ni89+R4bKjRsxi72zvj1ZdfHp9/9ZXxwv27Y1eMt/h5SiJ8JeBCDYDMp9VGACAG60pgvjxUr8SKYywUzCOAhY/t/cxhZ7CX7L057SuZe/NaMzjlvZNxWAiYAryXZ5v2P8tVGSOaY90zGdeyrng2CZhXsMNKMyWsOK4PVp6aV0p0tk+u/i7/VUuzzXTsrzS2mBeRhBdUZc4DdCj8ChsSGG2SX/I88h6E8sB7vxlm8tK7vRVrcv9g3+8vkCfXHhC2715QteC31m3W9eqhx2v0Vr6tgE68NqxR9jIxCeO/52cX4IpBprkRYX9cwxFOgBa7VaAYc9bj5WeCJaarDT2tzYyb54yZX/zHZ8Te4fjJI505toQm8bzz/tZnqv3yDMipcUlIU4BYrlNzKf6a7bup+ZiADAFNSKVhsV5cKIRM6yWNwqVAfd9bBZjEr5lzUcFJgWQrafATCBJWY9lrXRczC9D7pAFkz3uxWbE/KLN9w6oRpWyHyV4OoU4peg5t6bwk2xG5Qjgcy9JeNwA1j1f2loKtfJ292ecIA7gAybL4yP0v0AYAr+dcJPUw0/k5wn8E5MUbWLNBZw2PCwCX0tOjDihz2Y+oAkIbCi46OEzAE03BNI3NEDXQrs8TZqEYtwHqDbpb6j4/+904P5e/rRUO9v50I5I5/uTxEwVdcb7FS5g1oH0joDSMVn72+prxgN2Kl66l3DDGSeq+RUrOGk3YWu0A6gfM2kMuzkS0T6nPDN7b3CSRkiDPTalB5M/pxrJ71TzLYaXHDxoAkIYmz301Qr322mCR7Uwk3gItNdg808yYVO9cjw32Tua/n0cGB9sQC3Na14O/LUChPb45jphRyX1qU6wJ8XxPAVR7V6J4sNImPsj11xSCbmDSTE2vzQKkeuJKLeExMFAZdnxASw9owVr/2aBmdrsAkR1H5qbHPE0J2J63PjP1efMHv/Nba1xjXSGvR+AZHoH1An6Gb9760tcjcLh//9aHmiZN01XFqBqGkyVM0QLOzAgZTfv71M01KhNgQX3rsa2v11MtYOD1pYDLe4eH48X798f9O3fG/h7SaACyiElub9SVlvfY9eU42NtXsdZu+fkFMhp7mcGWub7ZHBccsBfbY2cXo++dcXBwNA7274yD3cOxPD0fJw8fjM2Nq7G9ycG0vmYNmihrMWl+Iqy5SDYwaY+lgoA9D03AZEAxgXRhG6gICOzQcJeCQ08BlGFjiIXTMJ+JUWlGgVl7Bkd1eNN98b8LhNNr+Ht0HxsOVBmtDvgrXnphQxiYnIEsgY4q6g0iuOAMMBl/qAberAKTLXj6uVrImLEyMzvK2Km3GydDFxIcSvM+OcASRkGRCQNGMr7IbQEsyxpSHVsZN2LCgJF9f65HrJgAwgWbfJ881yvRhTVmFgqyvIKrSe+uNDoyS8a5CdpNBzYIsBAYScGoAjly4oLGki9uxTszSa6SG4vV5Ea+7qMKYQPNApllwJ/rTXqzi10DTg6GckFZydtTwKRYqp47lcutQI/xBnORWO80pUY31TrgqgEOsz1Vi0eOZ/9Jg08TkEgSdAIYWBOwRfk6AVqAdkhYHz14IKkxHnVNwRZLm/EnMZp1HtkubOWju3fHLqngmTMCIGDoAFzjRYlEL/JWM5ENmKi4ixeZWYsGGLZ3XTB3PkpqLgaRPWw7rxsUoblfcLhJ9IxJUuYLcvKuCiiiYFSiq8OUeE9LnQ2iaF5O19iirswfF2L1jG1DQOErAU1qqcDXWiSKAd6QMbHH8ICMp6VkyQHZwlCulJWC72/eemv8P3/6tfGjn/31uKVYXeArvBiffOml8dpnXh0vvfj82JOE1eNQBg0fQyAFBR/s0Xhhdj2KVReA2AndBnIB8OWdqOZJwE7mUMC6Ppm9v7lRVGCy4KLHxcWyZbC7WocOeLHEmf2DeVJJKuuqkl3ZH8RT1exs79plFkqeXZ/JFWCy+4f3l7DOk/6b7UbPSie4hzW/sSEwnjFQQrXSlPfG+cXFOD07NYAEM5u1lP2J72HlA6rzNcBJxqBM7/o6sh+dnpxqjPhMVimEuRRASmP1jxx3ui7UqIgfY4FLy4nZS81Ab0iQmO1lMKoZFjZwLUR4N74ud1c/m0KlmhooBZZgvCu+ZJNGlFOEnYh8Ma5k7XCuPYHzSMfGu6RBaO25+tx7kzWFQNTYvajZlWAMb7RJLAY83Pbc1R4qlq33Wr5HnxFGcdjSBtPcZAMQ1TyRPUzSu9mbOLvQ4FrxOQYAmp5DsQcItVrP2wyxmevL5VjKx/jGEmS+f0UR4Bma4LR6pCosziqBNkcAoAS24iFM6Ivsb2AF2q9W4OW1/RbF6g9YpDs2WXJ4rYqlyLNGoUK291B4XADDfo++1jRueUp77ymT25Jug6Vl59ohxjNTzdbt7XH3uftSxThMjmRzJ3X7XBXv3RUmrFmVbdzVU3v2edXUu7ke5+coFvCF3o7P6kLAKiFQ2qcDsnPzZE8g0DiM0GsadzTQADovFOomawsah/wXcHACJrMR2JuYZovPGP01NaBWGmx6BuvMnL1oRWZN86RBNoDQvN7FBTYuOjRNwL8avXoec6ZnahaYtBwawHL2oeS5Y0/JAur1lJQfszA+GJFmZfJnpXBfO0yL+XbF+0SyL+Z/GIgFOe1fmedaPcCjSPA6BBCNJ2WTtO2qMgOcASX7mpZ3+/lepmbPPG7kTY5CU1PboUAGzTWX9IjljvM56+3uj/yHv7sGJteV8XoEnuURWAOTz/LdW1/7B34Enrv34Vt5HolR5IOgDxccMmEdbY9NGEopRHqKniQSkr/YO66HbR3rksaI3Gl7ATuC9NYzdZcPdnbG3cODcUhKKWbkO1vyquR4oBRwgnTEpCSN1cENLuSf9h7cWexLynIBcMNbbBDmAJtkd+xs74/d7b2xu7UzdjZux2IbhguAhWW0lm4UODVL1KyBAJOYnBeYTIKzD0IGARtiUcP3Aqc9QKd+iHys/LQZeFhlRqlL/m8BJt1lN1hGsUQx+v8LmMRFM5LrCeyIUf0qMOkucvz/AkqadWQG6eQJGfak2Q4uFlZBwaeAyUrO8tplfLmwmv0H9ef4NLag5HDNv0kOf3urQp5CsynllRa7qKMwCaN15Ylk9mC+Hhbc3wcmDfIqZIaxTcfdd8yhSAYZL5NqbUaRU+dnXyZ5QYXdxM8AWhgYqXferRhnYluIGWyvTdaEJV8FnV0gGYy5NKsoUv2yRrVGKarD7Cow6c/a0I8wJleASQPA85bnOUihEraTgmMc/MBnxIORdW/GjVNYNf/1OpE5xpbBMnOk8WYAWiJthgsgIyAdIBT/Ozs5cdgF3mowwBKgQdEvQEU2Cpd6b0kNAR0ANWGTRX47gbJqJNhbTcBqkoMlgw0YIZZVJYqwpJXKbbm2vULtTSY4YgXMFoskRXoBEctAXchMgE6kwGVUKdVVISdmglqKGv9QsXPNAvYeYVRaNgf1ntX+4mKTnzcQMsu4xaANYKeiPEn3Zvv6exUwFZDVzD6zb1zc+Xc3Pq5VWD45Oxt/+o1vjq9941sDATvA5P7u7vjQc8+N1z/z2fHpT3xs7BjPsR9iE1DD6ZT8WMxxe8BJnh9WXN9fUuhInZmH9nWEhcVcmhlkUwBUAZlYQWid5/54HXsfvKRol0zZIAvpzLt7BjPMSg47Xozf2UtwAgKzF3kfSwJyg52msKSZMfl+YLISfEB4SUmzts2StqQaWbJZaJGP7u2O/b0DAQWn55ZOA6zK7zSLVMAtCdp4EV5fj7t37+i1/Tpef7Dl+Hb+7dHDh/Jq5POjKBAYDtM2+2Dv+Sp7bnUP576V+cgcFcAJK6qgfAKWut9Xouwgl7lpIfaauhcw9+y3N71nqEyd63xugxBqv8mHrix49j08rS/PT8fDB+8oIAu2NOuS84oY3Bs8G/YF2opNHKk+c5zx5LVqu+EzRD14C7GzHi23BVOTpFuNjbCTr33mcMCR0+LMBI2Sgmck4KWesZvyvBSQk+VtUC5BS2G2871T2jVgqIBdBzIBWjOPuI9np06SZj+ppYS3jRmYLBAvcCpsdqXGaz1a9iwQMOn22u/0dwOXjAmvr71iK2nJYgX7msQml1WFQUExxNnT+J8Sta2i6X6mZ172V3uL+7navajPY+2HslOw8oGfZ5wJOUMCvg9D+PBwUgBUgSLgifMLrDz5jCaNO0nwM2PS51HPecaWc9O1QMiuV+YIMm7Adp7DYtqrsXs7drCHuOWalmmSoXYAgGQtYnuC3zDPqOtxy/PrHwEmDeRaVu406zZGn7a8mdZDZd05P8sSRKCx1SUOnuE87GRsAdsT89QM1VVgEpydPUbJ2lrfgPlIwNlvuT8woe0Ha7DOQKSsh3hd1QO5BlnpsKdYtSRmZoBJAeK5NoC+GUTcCtsyD54wQbsW633p9/CzUKE46dM6XNF2LTSN/XP+T82TqH3a+J/aull/HtcAt1kLgOfej1C00JzamRjG3J8/+J1/ssY1PvCV8XoAnuURWC/gZ/nura/9Az8Cr7/25VsO+OdnyMwuzG+geKTDvITpZBBO5vOqbJMyO4VspAseNp99Jn0YBifAlB0wQ948gIYbm2Mf7yF14H2EkU/l7q6k3rAiYE/uwoAEpNyDWWN/vRZllrLtylvy6tqpghvbdENVYergtXG7PbbGzthfLMZdZGoL3o/iAmCiSd7zoVggX8AKSfb4Hjwmk0pZ37nKuApCFFAo67SsQhdjZj4JZFCX1gBfD+cTiBdfsUqee5gqUFjwzSw5CnkX5CrU/y2MSY547hb3fyprDNqIIeT/zD5ySIaKABNl9Ps/BkyWybVaZL6fMVkApdItFzBm/PVwaksApHhmPDFedNkZPgFGSK32D1y4N2QiQRh+v4TVlHUUP88a2Gvu/APApIDXJCLbkzOs1IlthF8pbBSANgoWh+WUZScmTVIzmXNmUDWx1YMnKWaKN8kc5XMaQHdjQ+sOBqHDBpzg3XtKwe+fmRl8sIqMoCWMIZ9VjOccwj2+eOG5uJ7Bypm0pLuQG1zgoGwD3l/FbYIR6iFnVuEqMFkpmn04jZWVcTRNHv0Mn+v87HQ8efxonJ+cThLQmzAmVbg5h0RAlb3lvC9IstxQCkn/zRKVn6hYhGZoSk63IhntXmXw1fNYRalkp5blSqYv37AgtllTE6tnSn6tN65Zi1oiAdzrO6pQDUCEBHZIbtywlcmCAdl358lsG1CJuIqtyK1ZtwbWvDbtderiVnPVO8lU/At8lFy9Racl3n5tM2YEdkaK7O93q2V5czu+8e3vjP/rq18dx8srPQOQNz5/9+748uufH6+9+srYpHElP0MAnzlkqqCNC0X7tzImWsu5SsBJXXc9TZfnAr6Ojg4Nag2D0AV767E6gbUNElkBjgEmSW+H5WaZpC0KeF/AuUqoJ5A4rMv65Uq2r2LbPoYNyWn4ifaNsiIDBpURxccqY1LBSLD7rkkhT3hbdtZ+DeBDthyV4GqeWUrJs1bPtJ2FABnNLzHKtxLuhtTYliP37t3VXMeblf3SDQGz4ipfJuSDeVeAdga8kxy+4nMsYHCFRd7nbOe3GXjbYfYZgFJTIPtgGX0OEIG96HUi5rGAcs+lAvvmOdU30axOPZ8EcnFeMHCi8eUZcXMz9hbbY7G9OY4fPxoP33tPZxT2ZdiFvB+2AHxWSfnDnuX68G9cwoTL2cEe0jOYYUbylViTsBNpbLiZZBCJz8AeITuNMkS1vgpMIvs1q1Kex/G7vdJeTCq0Gbleq9VQeI2Y/WeWn4ET+8iKndi5GH/O5RlBM/1eA3N6pmSOVIqr0ZfH9o4UJXp2IbkNuC71QST3XBcgL/OuIWETC7vqi3gd277E6LHm+YWfUbJnuPbcKwtcTPkrN6iU7j55fm5qvTNHWW8AwAIAYZcnT7vgJQAU4BH3gGc+/5XRPDVLA/ozrl7H75dyG5hkTnANyM3bOGDeCJQVAGZ2vdY8gDc2I+dL3VPOvFof2K9crsi4r/h5ZPc01q7HNUqJhDN5f7Dnc9dWv+bmkO9zrW0K6LaRb62EWZCyLtIf8Zj2/QRkxHJgc8N2N1whrMlJQQPIm+ejQojwJS+QGbsZB+YYcJS6KU3g9wOTXpPSCShZm+sAn7+6Zo/lXu6MS56j2gv9TJ5A01y3gnUiE/dn87mzZz/Lvh1oWCZ+X6ceq9g7CHCcfm5Fsp2mhgkV5RNXym3wUQBrJPFu+PlMbKCY/c/npe5ta2DyA18WrwfgGR+B/xclxaTLKXlS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C:\Users\Пользователь\Downloads\20210324_144059.jpg"/>
          <p:cNvPicPr>
            <a:picLocks noChangeAspect="1" noChangeArrowheads="1"/>
          </p:cNvPicPr>
          <p:nvPr/>
        </p:nvPicPr>
        <p:blipFill>
          <a:blip r:embed="rId5" cstate="print"/>
          <a:srcRect t="11765" r="9559" b="11765"/>
          <a:stretch>
            <a:fillRect/>
          </a:stretch>
        </p:blipFill>
        <p:spPr bwMode="auto">
          <a:xfrm>
            <a:off x="5004048" y="1772816"/>
            <a:ext cx="3860737" cy="2448272"/>
          </a:xfrm>
          <a:prstGeom prst="rect">
            <a:avLst/>
          </a:prstGeom>
          <a:noFill/>
        </p:spPr>
      </p:pic>
      <p:pic>
        <p:nvPicPr>
          <p:cNvPr id="1041" name="Picture 17" descr="C:\Users\Пользователь\Downloads\20210329_144558.jpg"/>
          <p:cNvPicPr>
            <a:picLocks noChangeAspect="1" noChangeArrowheads="1"/>
          </p:cNvPicPr>
          <p:nvPr/>
        </p:nvPicPr>
        <p:blipFill>
          <a:blip r:embed="rId6" cstate="print"/>
          <a:srcRect t="4687" r="391" b="23438"/>
          <a:stretch>
            <a:fillRect/>
          </a:stretch>
        </p:blipFill>
        <p:spPr bwMode="auto">
          <a:xfrm>
            <a:off x="5148064" y="4221088"/>
            <a:ext cx="3203848" cy="1733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43038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Архив документов\Актуальность 1\Новые клиенты\2020-07-01-Техникум\ТЗ на дизайн\Новый дизайн\Гайд\Исходники\Презентация PPTX\2020-10-30-Презентация PPTX 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1218" y="1628800"/>
            <a:ext cx="8204448" cy="212835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5D3E86"/>
                </a:solidFill>
                <a:latin typeface="MADE Waffle Soft" pitchFamily="50" charset="-52"/>
              </a:rPr>
              <a:t>Мастер-класс по подготовке наставников «Новые грани профессионализма»</a:t>
            </a:r>
            <a:br>
              <a:rPr lang="ru-RU" sz="2800" dirty="0">
                <a:solidFill>
                  <a:srgbClr val="5D3E86"/>
                </a:solidFill>
                <a:latin typeface="MADE Waffle Soft" pitchFamily="50" charset="-52"/>
              </a:rPr>
            </a:br>
            <a:endParaRPr lang="ru-RU" sz="2800" i="1" dirty="0">
              <a:solidFill>
                <a:srgbClr val="5D3E86"/>
              </a:solidFill>
              <a:latin typeface="MADE Waffle Soft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077072"/>
            <a:ext cx="8321008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200" b="1" dirty="0">
                <a:solidFill>
                  <a:srgbClr val="008DD2"/>
                </a:solidFill>
                <a:latin typeface="Montserrat Alternates" pitchFamily="2" charset="-52"/>
              </a:rPr>
              <a:t>Абрамова Дарья Андреевна, зав.отделением ЗО и ДПО</a:t>
            </a:r>
          </a:p>
          <a:p>
            <a:pPr algn="l"/>
            <a:endParaRPr lang="ru-RU" sz="2200" b="1" dirty="0">
              <a:solidFill>
                <a:srgbClr val="008DD2"/>
              </a:solidFill>
              <a:latin typeface="Montserrat Alternates" pitchFamily="2" charset="-52"/>
            </a:endParaRPr>
          </a:p>
          <a:p>
            <a:pPr algn="l"/>
            <a:r>
              <a:rPr lang="ru-RU" sz="2200" b="1" dirty="0">
                <a:solidFill>
                  <a:srgbClr val="008DD2"/>
                </a:solidFill>
                <a:latin typeface="Montserrat Alternates" pitchFamily="2" charset="-52"/>
              </a:rPr>
              <a:t>Трусова Наталья Владимировна, преподаватель, педагог-психолог, канд. псих. наук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643042" y="5643579"/>
            <a:ext cx="6400800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ru-RU" sz="1200" dirty="0">
                <a:solidFill>
                  <a:srgbClr val="5D3E86"/>
                </a:solidFill>
                <a:latin typeface="Montserrat Alternates" pitchFamily="2" charset="-52"/>
              </a:rPr>
              <a:t>© ГБПОУ «Челябинский </a:t>
            </a:r>
          </a:p>
          <a:p>
            <a:pPr>
              <a:spcBef>
                <a:spcPct val="20000"/>
              </a:spcBef>
            </a:pPr>
            <a:r>
              <a:rPr lang="ru-RU" sz="1200" dirty="0">
                <a:solidFill>
                  <a:srgbClr val="5D3E86"/>
                </a:solidFill>
                <a:latin typeface="Montserrat Alternates" pitchFamily="2" charset="-52"/>
              </a:rPr>
              <a:t>социально-профессиональный </a:t>
            </a:r>
          </a:p>
          <a:p>
            <a:pPr>
              <a:spcBef>
                <a:spcPct val="20000"/>
              </a:spcBef>
            </a:pPr>
            <a:r>
              <a:rPr lang="ru-RU" sz="1200" dirty="0">
                <a:solidFill>
                  <a:srgbClr val="5D3E86"/>
                </a:solidFill>
                <a:latin typeface="Montserrat Alternates" pitchFamily="2" charset="-52"/>
              </a:rPr>
              <a:t>колледж «Сфера»</a:t>
            </a:r>
          </a:p>
        </p:txBody>
      </p:sp>
      <p:pic>
        <p:nvPicPr>
          <p:cNvPr id="3075" name="Picture 3" descr="I:\Архив документов\Актуальность 1\Новые клиенты\2020-07-01-Техникум\ТЗ на дизайн\Новый дизайн\Гайд\Исходники\Презентация PPTX\2020-11-29-Презентация PPTX 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90281"/>
            <a:ext cx="2571768" cy="767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9357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Архив документов\Актуальность 1\Новые клиенты\2020-07-01-Техникум\ТЗ на дизайн\Новый дизайн\Гайд\Исходники\Презентация PPTX\2020-10-30-Презентация PPTX 02.jpg">
            <a:extLst>
              <a:ext uri="{FF2B5EF4-FFF2-40B4-BE49-F238E27FC236}">
                <a16:creationId xmlns:a16="http://schemas.microsoft.com/office/drawing/2014/main" id="{2D5C5BD2-1D09-4906-A488-3DF9E6AA6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9"/>
            <a:ext cx="8229600" cy="1152128"/>
          </a:xfrm>
        </p:spPr>
        <p:txBody>
          <a:bodyPr>
            <a:normAutofit fontScale="90000"/>
          </a:bodyPr>
          <a:lstStyle/>
          <a:p>
            <a:br>
              <a:rPr lang="ru-RU" sz="2400" b="1" dirty="0">
                <a:solidFill>
                  <a:srgbClr val="000000"/>
                </a:solidFill>
                <a:latin typeface="Times New Roman"/>
                <a:ea typeface="TimesNewRomanPSMT"/>
                <a:cs typeface="Times New Roman"/>
              </a:rPr>
            </a:br>
            <a:r>
              <a:rPr lang="ru-RU" sz="2200" b="1" dirty="0">
                <a:solidFill>
                  <a:srgbClr val="008DD2"/>
                </a:solidFill>
                <a:latin typeface="Montserrat Alternates" pitchFamily="2" charset="-52"/>
                <a:ea typeface="+mn-ea"/>
                <a:cs typeface="+mn-cs"/>
              </a:rPr>
              <a:t>1.  Знакомство. Цели и задачи проекта «Я-наставник»</a:t>
            </a:r>
            <a:br>
              <a:rPr lang="ru-RU" sz="2200" b="1" dirty="0">
                <a:solidFill>
                  <a:srgbClr val="008DD2"/>
                </a:solidFill>
                <a:latin typeface="Montserrat Alternates" pitchFamily="2" charset="-52"/>
                <a:ea typeface="+mn-ea"/>
                <a:cs typeface="+mn-cs"/>
              </a:rPr>
            </a:br>
            <a:r>
              <a:rPr lang="ru-RU" sz="2200" b="1" dirty="0">
                <a:solidFill>
                  <a:srgbClr val="008DD2"/>
                </a:solidFill>
                <a:latin typeface="Montserrat Alternates" pitchFamily="2" charset="-52"/>
                <a:ea typeface="+mn-ea"/>
                <a:cs typeface="+mn-cs"/>
              </a:rPr>
              <a:t>(форма встречи – тренинг)</a:t>
            </a:r>
            <a:br>
              <a:rPr lang="ru-RU" sz="2200" b="1" dirty="0">
                <a:solidFill>
                  <a:srgbClr val="008DD2"/>
                </a:solidFill>
                <a:latin typeface="Montserrat Alternates" pitchFamily="2" charset="-52"/>
                <a:ea typeface="+mn-ea"/>
                <a:cs typeface="+mn-cs"/>
              </a:rPr>
            </a:br>
            <a:endParaRPr lang="ru-RU" sz="2200" b="1" dirty="0">
              <a:solidFill>
                <a:srgbClr val="008DD2"/>
              </a:solidFill>
              <a:latin typeface="Montserrat Alternates" pitchFamily="2" charset="-52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785396"/>
          </a:xfrm>
        </p:spPr>
        <p:txBody>
          <a:bodyPr/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ea typeface="TimesNewRomanPSMT"/>
                <a:cs typeface="Times New Roman"/>
              </a:rPr>
              <a:t>1. Вводная часть. Мотивирование</a:t>
            </a: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ea typeface="Calibri"/>
                <a:cs typeface="Times New Roman"/>
              </a:rPr>
              <a:t>2. Основная часть</a:t>
            </a:r>
          </a:p>
          <a:p>
            <a:pPr marL="800100" indent="-4572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rgbClr val="000000"/>
                </a:solidFill>
                <a:ea typeface="Calibri"/>
                <a:cs typeface="Times New Roman"/>
              </a:rPr>
              <a:t>Знакомство</a:t>
            </a:r>
          </a:p>
          <a:p>
            <a:pPr marL="800100" indent="-4572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rgbClr val="000000"/>
                </a:solidFill>
                <a:ea typeface="Calibri"/>
                <a:cs typeface="Times New Roman"/>
              </a:rPr>
              <a:t>Игровое действие</a:t>
            </a:r>
          </a:p>
          <a:p>
            <a:pPr marL="800100" indent="-4572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rgbClr val="000000"/>
                </a:solidFill>
                <a:ea typeface="Calibri"/>
                <a:cs typeface="Times New Roman"/>
              </a:rPr>
              <a:t>Теоретическая часть</a:t>
            </a:r>
          </a:p>
          <a:p>
            <a:pPr marL="800100" indent="-4572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rgbClr val="000000"/>
                </a:solidFill>
                <a:ea typeface="Calibri"/>
                <a:cs typeface="Times New Roman"/>
              </a:rPr>
              <a:t>Игровое действие</a:t>
            </a: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ea typeface="Calibri"/>
                <a:cs typeface="Times New Roman"/>
              </a:rPr>
              <a:t>3. Финальная часть</a:t>
            </a: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ea typeface="Calibri"/>
                <a:cs typeface="Times New Roman"/>
              </a:rPr>
              <a:t>4. </a:t>
            </a:r>
            <a:r>
              <a:rPr lang="ru-RU" sz="2800" dirty="0" err="1">
                <a:solidFill>
                  <a:srgbClr val="000000"/>
                </a:solidFill>
                <a:ea typeface="Calibri"/>
                <a:cs typeface="Times New Roman"/>
              </a:rPr>
              <a:t>Шеринг</a:t>
            </a:r>
            <a:endParaRPr lang="ru-RU" sz="28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054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794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Пользователь\Desktop\Новая папка (2)\20210324_144059.jpg"/>
          <p:cNvPicPr>
            <a:picLocks noChangeAspect="1" noChangeArrowheads="1"/>
          </p:cNvPicPr>
          <p:nvPr/>
        </p:nvPicPr>
        <p:blipFill>
          <a:blip r:embed="rId3" cstate="print"/>
          <a:srcRect l="4818" t="12175" r="13811" b="16094"/>
          <a:stretch>
            <a:fillRect/>
          </a:stretch>
        </p:blipFill>
        <p:spPr bwMode="auto">
          <a:xfrm>
            <a:off x="323528" y="476672"/>
            <a:ext cx="8460432" cy="5832648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Desktop\Новая папка (2)\20210324_152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449800" y="-13087350"/>
            <a:ext cx="5400000" cy="405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815987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SlideSalad Theme 6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1AAD96"/>
      </a:accent1>
      <a:accent2>
        <a:srgbClr val="A9C370"/>
      </a:accent2>
      <a:accent3>
        <a:srgbClr val="F5AE3B"/>
      </a:accent3>
      <a:accent4>
        <a:srgbClr val="CC4E3D"/>
      </a:accent4>
      <a:accent5>
        <a:srgbClr val="56687C"/>
      </a:accent5>
      <a:accent6>
        <a:srgbClr val="94A4B5"/>
      </a:accent6>
      <a:hlink>
        <a:srgbClr val="FFFFFF"/>
      </a:hlink>
      <a:folHlink>
        <a:srgbClr val="595959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round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466</Words>
  <Application>Microsoft Office PowerPoint</Application>
  <PresentationFormat>Экран (4:3)</PresentationFormat>
  <Paragraphs>77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MADE Waffle Soft</vt:lpstr>
      <vt:lpstr>Montserrat Alternates</vt:lpstr>
      <vt:lpstr>Roboto</vt:lpstr>
      <vt:lpstr>Times New Roman</vt:lpstr>
      <vt:lpstr>Wingdings</vt:lpstr>
      <vt:lpstr>Тема Office</vt:lpstr>
      <vt:lpstr>Default Theme</vt:lpstr>
      <vt:lpstr>1_Тема Office</vt:lpstr>
      <vt:lpstr>Реализация программ  среднего профессионального образования и программ дополнительного образования в условиях внедрения программ наставничества </vt:lpstr>
      <vt:lpstr>Цели и задачи проекта</vt:lpstr>
      <vt:lpstr>Презентация PowerPoint</vt:lpstr>
      <vt:lpstr>Формы наставничества</vt:lpstr>
      <vt:lpstr>Внедрение форм наставничества в ГБПОУ ЧСПК «Сфера»</vt:lpstr>
      <vt:lpstr>Школа наставничества</vt:lpstr>
      <vt:lpstr>Мастер-класс по подготовке наставников «Новые грани профессионализма» </vt:lpstr>
      <vt:lpstr> 1.  Знакомство. Цели и задачи проекта «Я-наставник» (форма встречи – тренинг) </vt:lpstr>
      <vt:lpstr>Презентация PowerPoint</vt:lpstr>
      <vt:lpstr>Презентация PowerPoint</vt:lpstr>
      <vt:lpstr> 2. Мозговой штурм: Поиск решения проблем  3. Проектная деятельность:  создание модели «Памятка первокурсника»  4. Проектная деятельность: доработка модели «Памятка первокурсника», создание алгоритма адаптационной игры «Группа мечты»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Абрамова Дарья Андреевна</cp:lastModifiedBy>
  <cp:revision>81</cp:revision>
  <dcterms:created xsi:type="dcterms:W3CDTF">2020-11-29T15:33:23Z</dcterms:created>
  <dcterms:modified xsi:type="dcterms:W3CDTF">2021-05-26T09:54:05Z</dcterms:modified>
</cp:coreProperties>
</file>